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7" r:id="rId6"/>
    <p:sldId id="260" r:id="rId7"/>
    <p:sldId id="261" r:id="rId8"/>
    <p:sldId id="275" r:id="rId9"/>
    <p:sldId id="274" r:id="rId10"/>
    <p:sldId id="276" r:id="rId11"/>
    <p:sldId id="262" r:id="rId12"/>
    <p:sldId id="263" r:id="rId13"/>
    <p:sldId id="267" r:id="rId14"/>
    <p:sldId id="266" r:id="rId15"/>
    <p:sldId id="269" r:id="rId16"/>
    <p:sldId id="270" r:id="rId17"/>
    <p:sldId id="271" r:id="rId18"/>
    <p:sldId id="272" r:id="rId19"/>
    <p:sldId id="273" r:id="rId20"/>
    <p:sldId id="264" r:id="rId21"/>
    <p:sldId id="265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17" autoAdjust="0"/>
  </p:normalViewPr>
  <p:slideViewPr>
    <p:cSldViewPr snapToGrid="0">
      <p:cViewPr varScale="1">
        <p:scale>
          <a:sx n="80" d="100"/>
          <a:sy n="80" d="100"/>
        </p:scale>
        <p:origin x="787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543BD1-66E2-41F3-BA5A-C7A22EEEB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79486F7-62C2-49F3-B897-672A543E0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D66225-BA8F-422B-B8C1-DFF0D37A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1404-C2BE-43A2-A0A7-0B51DA66644E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D62F93-CFE0-4559-A838-204DE6B61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1CF253-F447-4C44-9079-A93E9C2D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7940-8CC1-4D5F-A5FA-55226D69BB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2784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D5BC14-0C6D-4E71-A76D-35831DBB1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2A8906C-75C1-4082-962F-CDCF418E1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CB9410-0E46-437E-9135-50376DC29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1404-C2BE-43A2-A0A7-0B51DA66644E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4B7CFA-63C8-447F-9E33-FBEE03235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B122D8-B69B-497E-9286-740EC49E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7940-8CC1-4D5F-A5FA-55226D69BB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7960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8F215FD-756F-43E0-93DD-E23FFFA284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988A214-AB79-455C-A115-55993843C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4A48B8-FE2E-4CEF-8FB2-3B19784A0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1404-C2BE-43A2-A0A7-0B51DA66644E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1586F3-C11F-4B67-B26B-F9E52FE88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E6794F-78BB-43F2-B151-02C2C669B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7940-8CC1-4D5F-A5FA-55226D69BB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5742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D85A04-C3DD-4FBD-BD8C-93FFC6DC0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3465AE-9246-4CA5-A5FE-E3C9E4FCB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116FD4-7724-4E45-81F6-ACBCAA4B4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1404-C2BE-43A2-A0A7-0B51DA66644E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34DEC7-9A2F-499A-862F-DC0735202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005C84-9BF1-4488-8571-945748A62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7940-8CC1-4D5F-A5FA-55226D69BB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1817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22EAE8-32DA-40B7-B73B-0830ABB75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573D6A7-E495-41C7-AC6B-B31DD61AC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7AA2BC-14ED-4508-85E0-1715B29EB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1404-C2BE-43A2-A0A7-0B51DA66644E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B646BD-9040-4184-8459-BD8983DD6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6ECC69-F55E-4033-8EC6-4E73090B4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7940-8CC1-4D5F-A5FA-55226D69BB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1697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64F76A-5F92-4338-B298-A844E5828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833F39-4B9B-4F5C-A40A-4B64FC50B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3581820-5F16-426C-BD3E-E9C6B3677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21E1963-419B-477C-9351-7FBC0F60E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1404-C2BE-43A2-A0A7-0B51DA66644E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6FC4683-BE85-46ED-B06C-BEBFDA001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8434AB4-E193-453B-9569-75316C74D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7940-8CC1-4D5F-A5FA-55226D69BB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1100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96E83D-2FE1-4917-B194-AEFB4864A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F0BE6ED-1702-455E-B6E7-7B02C9B30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7DCA12C-820B-41A6-B0B0-AC1EA591F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D8B342-F84C-4FF0-A0A8-B7F9498D6F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BA5319D-309B-4B41-A5D9-09ADDF88E4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EA4CC5D-786D-4179-B9A6-EC860A293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1404-C2BE-43A2-A0A7-0B51DA66644E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6DF2152-980F-419D-8D20-4CE6FE682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16DF438-B142-4561-8393-A315B5A7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7940-8CC1-4D5F-A5FA-55226D69BB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539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CD1FF7-8106-4F68-BAE2-770A5D49E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0D0DDD8-CC42-4D6E-A6A1-07611C646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1404-C2BE-43A2-A0A7-0B51DA66644E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C7F0A51-B2FF-4558-AEF8-E0EBC15B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ABA2D50-A2FE-4C35-93CF-AD0A696D8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7940-8CC1-4D5F-A5FA-55226D69BB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11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700DA77-1954-4C7D-9E09-7393B66D2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1404-C2BE-43A2-A0A7-0B51DA66644E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86A856F-18F3-4280-9377-F67514F2B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D24C16-7598-46AD-940C-0CF1C7FD2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7940-8CC1-4D5F-A5FA-55226D69BB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5129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6B1A7F-1A63-476C-9DBD-E59C77FE7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884D12-29DA-4A6A-8197-225EE1A34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57BAB85-0A0E-4293-ABBC-F6ED0A9F7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52EFD09-EC43-4CB6-8144-B1135CAB0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1404-C2BE-43A2-A0A7-0B51DA66644E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58BCFC9-45DB-4FAC-9558-1A54D8A94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8DB3820-EAF7-438D-A6D9-7389F014A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7940-8CC1-4D5F-A5FA-55226D69BB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6288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38B4AA-A6ED-4792-80EB-E02E7BD93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7DE973A-B232-4F5A-B2AC-3F0ABFFA50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7EF6719-3B54-4571-A62D-836EE648E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99102AA-28E7-445D-9BA0-9CED5F2D3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1404-C2BE-43A2-A0A7-0B51DA66644E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442033C-3FE6-4A3B-A551-4C94D3D00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8DC3FB2-1C3C-46AA-B7FD-6FAF0082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7940-8CC1-4D5F-A5FA-55226D69BB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2593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A91DC12-7DE0-437C-8F0A-4ACA0585B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DA25422-DDE4-4C6A-9C5E-BBC928D06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55D7A7-7225-4FDB-9D51-2EA6F91AC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11404-C2BE-43A2-A0A7-0B51DA66644E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ED7235-0EAF-466E-A667-713D58655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1A5796-2405-4FAB-BA98-C9879342AD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17940-8CC1-4D5F-A5FA-55226D69BB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873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1B4158-1FEC-49F6-9CB9-12D73AAF7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altLang="zh-TW" sz="5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Youtube</a:t>
            </a:r>
            <a:b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收益預測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9CC936A-589B-4529-A228-40D4FF0F9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altLang="zh-TW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0816125</a:t>
            </a: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張紀睿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YouTube Studio - Google Play 應用程式">
            <a:extLst>
              <a:ext uri="{FF2B5EF4-FFF2-40B4-BE49-F238E27FC236}">
                <a16:creationId xmlns:a16="http://schemas.microsoft.com/office/drawing/2014/main" id="{C9DD5D3E-34C5-4AFC-A880-3F429BCA0C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4" r="-1" b="1211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79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33D6C091-8ED7-46B8-9854-1C327EDEB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61427"/>
            <a:ext cx="10515600" cy="2645970"/>
          </a:xfrm>
          <a:prstGeom prst="rect">
            <a:avLst/>
          </a:prstGeom>
        </p:spPr>
      </p:pic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C0D18D7E-6C04-46A8-A82E-0277BDEE68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768079"/>
            <a:ext cx="10515600" cy="2528495"/>
          </a:xfr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E1BEC413-BFEC-476A-97EA-2234BD96634F}"/>
              </a:ext>
            </a:extLst>
          </p:cNvPr>
          <p:cNvSpPr txBox="1"/>
          <p:nvPr/>
        </p:nvSpPr>
        <p:spPr>
          <a:xfrm>
            <a:off x="838199" y="439186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收益 </a:t>
            </a:r>
            <a:r>
              <a:rPr lang="en-US" altLang="zh-TW" dirty="0"/>
              <a:t>X</a:t>
            </a:r>
            <a:r>
              <a:rPr lang="zh-TW" altLang="en-US" dirty="0"/>
              <a:t> 留言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74F4F3D-1F00-4EAF-8F4E-0F53FDA7C608}"/>
              </a:ext>
            </a:extLst>
          </p:cNvPr>
          <p:cNvSpPr txBox="1"/>
          <p:nvPr/>
        </p:nvSpPr>
        <p:spPr>
          <a:xfrm>
            <a:off x="838199" y="3244335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收益 </a:t>
            </a:r>
            <a:r>
              <a:rPr lang="en-US" altLang="zh-TW" dirty="0"/>
              <a:t>X</a:t>
            </a:r>
            <a:r>
              <a:rPr lang="zh-TW" altLang="en-US" dirty="0"/>
              <a:t> 分享次數</a:t>
            </a:r>
          </a:p>
        </p:txBody>
      </p:sp>
    </p:spTree>
    <p:extLst>
      <p:ext uri="{BB962C8B-B14F-4D97-AF65-F5344CB8AC3E}">
        <p14:creationId xmlns:p14="http://schemas.microsoft.com/office/powerpoint/2010/main" val="2102695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9BAD20-1963-4C6C-8A5A-60E861DF5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Dataset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介紹以及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Processing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C1ECE2CC-3CF4-4B4A-BE5B-EB5808AF0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781" y="1982041"/>
            <a:ext cx="5036802" cy="4365229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D0512CE7-AF73-4065-ABD6-D99C9CBA45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904"/>
          <a:stretch/>
        </p:blipFill>
        <p:spPr>
          <a:xfrm>
            <a:off x="7441148" y="1492024"/>
            <a:ext cx="1756612" cy="4773104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ACFFE460-ADDE-4C97-97BA-AB8341622F66}"/>
              </a:ext>
            </a:extLst>
          </p:cNvPr>
          <p:cNvSpPr txBox="1"/>
          <p:nvPr/>
        </p:nvSpPr>
        <p:spPr>
          <a:xfrm>
            <a:off x="1157607" y="1492024"/>
            <a:ext cx="1988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直播</a:t>
            </a:r>
            <a:r>
              <a:rPr lang="en-US" altLang="zh-TW" sz="2000" dirty="0"/>
              <a:t>-&gt; </a:t>
            </a:r>
            <a:r>
              <a:rPr lang="zh-TW" altLang="en-US" sz="2000" dirty="0"/>
              <a:t>留言特多</a:t>
            </a:r>
          </a:p>
        </p:txBody>
      </p:sp>
    </p:spTree>
    <p:extLst>
      <p:ext uri="{BB962C8B-B14F-4D97-AF65-F5344CB8AC3E}">
        <p14:creationId xmlns:p14="http://schemas.microsoft.com/office/powerpoint/2010/main" val="3479150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9BAD20-1963-4C6C-8A5A-60E861DF5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Dataset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介紹以及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Processing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E776294-4C25-4981-82D0-2FF9FDC2B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91200"/>
            <a:ext cx="5712685" cy="147768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9AECDCA-29D1-4AC4-B7BC-53DF34A574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962" y="1968494"/>
            <a:ext cx="3797521" cy="352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09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9BAD20-1963-4C6C-8A5A-60E861DF5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Dataset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介紹以及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Processing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A149F4F-5406-42C1-8562-22C18104E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437" y="1690688"/>
            <a:ext cx="8137126" cy="190331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B71192D-3401-4D5E-8549-E517B99647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60"/>
          <a:stretch/>
        </p:blipFill>
        <p:spPr>
          <a:xfrm>
            <a:off x="1721631" y="4506292"/>
            <a:ext cx="8748737" cy="1123912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DC8CE3C-F73F-4CF8-BEDF-C7D5D5845528}"/>
              </a:ext>
            </a:extLst>
          </p:cNvPr>
          <p:cNvCxnSpPr/>
          <p:nvPr/>
        </p:nvCxnSpPr>
        <p:spPr>
          <a:xfrm>
            <a:off x="3415553" y="3823447"/>
            <a:ext cx="0" cy="55132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>
            <a:extLst>
              <a:ext uri="{FF2B5EF4-FFF2-40B4-BE49-F238E27FC236}">
                <a16:creationId xmlns:a16="http://schemas.microsoft.com/office/drawing/2014/main" id="{0793064D-0DBB-4922-8A7B-BE8ECF1BC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7040" y="3901856"/>
            <a:ext cx="5842369" cy="42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56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10BD8A-1923-4A5B-A87F-139BD656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Models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2F1077-DD6C-4FC8-A9DD-26EF5B2B9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953" y="1740460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Decision Tree</a:t>
            </a:r>
          </a:p>
          <a:p>
            <a:r>
              <a:rPr lang="en-US" altLang="zh-TW" sz="3600" dirty="0"/>
              <a:t>Random Forest</a:t>
            </a:r>
          </a:p>
          <a:p>
            <a:r>
              <a:rPr lang="en-US" altLang="zh-TW" sz="3600" dirty="0"/>
              <a:t>KNN</a:t>
            </a:r>
          </a:p>
          <a:p>
            <a:endParaRPr lang="en-US" altLang="zh-TW" sz="3600" dirty="0"/>
          </a:p>
          <a:p>
            <a:endParaRPr lang="en-US" altLang="zh-TW" sz="3600" dirty="0"/>
          </a:p>
          <a:p>
            <a:r>
              <a:rPr lang="en-US" altLang="zh-TW" sz="3600" dirty="0"/>
              <a:t>Linear Regression</a:t>
            </a:r>
            <a:endParaRPr lang="zh-TW" altLang="en-US" sz="3600" dirty="0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A05BC2EF-5E2A-436B-B8AF-34A4632DAEB0}"/>
              </a:ext>
            </a:extLst>
          </p:cNvPr>
          <p:cNvCxnSpPr/>
          <p:nvPr/>
        </p:nvCxnSpPr>
        <p:spPr>
          <a:xfrm>
            <a:off x="4195482" y="1963271"/>
            <a:ext cx="170329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54222829-D7B4-4B4B-BCDA-4046DF66987A}"/>
              </a:ext>
            </a:extLst>
          </p:cNvPr>
          <p:cNvCxnSpPr/>
          <p:nvPr/>
        </p:nvCxnSpPr>
        <p:spPr>
          <a:xfrm>
            <a:off x="5862918" y="1931894"/>
            <a:ext cx="0" cy="14029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F29756EF-D88C-4DA8-AEF6-932E9DA87985}"/>
              </a:ext>
            </a:extLst>
          </p:cNvPr>
          <p:cNvCxnSpPr/>
          <p:nvPr/>
        </p:nvCxnSpPr>
        <p:spPr>
          <a:xfrm>
            <a:off x="4195482" y="3316941"/>
            <a:ext cx="170329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0F87C4A9-86E7-4824-9E23-BCFB97F3E448}"/>
              </a:ext>
            </a:extLst>
          </p:cNvPr>
          <p:cNvCxnSpPr/>
          <p:nvPr/>
        </p:nvCxnSpPr>
        <p:spPr>
          <a:xfrm>
            <a:off x="5898776" y="2637865"/>
            <a:ext cx="170329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>
            <a:extLst>
              <a:ext uri="{FF2B5EF4-FFF2-40B4-BE49-F238E27FC236}">
                <a16:creationId xmlns:a16="http://schemas.microsoft.com/office/drawing/2014/main" id="{C61484B5-1255-4765-8938-21B70F1AF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758" y="1504473"/>
            <a:ext cx="4542042" cy="2257817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5483278A-A420-4C2B-97F9-F7757FBECD0F}"/>
              </a:ext>
            </a:extLst>
          </p:cNvPr>
          <p:cNvSpPr txBox="1"/>
          <p:nvPr/>
        </p:nvSpPr>
        <p:spPr>
          <a:xfrm>
            <a:off x="7602070" y="1061385"/>
            <a:ext cx="454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依據收入高低分為</a:t>
            </a:r>
            <a:r>
              <a:rPr lang="en-US" altLang="zh-TW" dirty="0"/>
              <a:t>4</a:t>
            </a:r>
            <a:r>
              <a:rPr lang="zh-TW" altLang="en-US" dirty="0"/>
              <a:t>個</a:t>
            </a:r>
            <a:r>
              <a:rPr lang="en-US" altLang="zh-TW" dirty="0"/>
              <a:t>Level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5AE7BB7-42DD-462F-8427-B54B38435594}"/>
              </a:ext>
            </a:extLst>
          </p:cNvPr>
          <p:cNvSpPr txBox="1"/>
          <p:nvPr/>
        </p:nvSpPr>
        <p:spPr>
          <a:xfrm>
            <a:off x="7700682" y="4984195"/>
            <a:ext cx="454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 預測收入的確切數值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EE331144-9D33-4F63-94F4-81C35E819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953" y="5822274"/>
            <a:ext cx="10639563" cy="40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068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10BD8A-1923-4A5B-A87F-139BD6560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b="1" dirty="0"/>
              <a:t>Decision Tree</a:t>
            </a:r>
            <a:endParaRPr lang="zh-TW" altLang="en-US" b="1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C00EB52-60C8-47B1-87BE-B6F6EC005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95" y="3123374"/>
            <a:ext cx="11031209" cy="3129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615A705-AAE3-4D1C-A742-8E7AEBFAA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39194"/>
            <a:ext cx="7578152" cy="185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664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10BD8A-1923-4A5B-A87F-139BD6560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b="1" dirty="0"/>
              <a:t>Random Forest (</a:t>
            </a:r>
            <a:r>
              <a:rPr lang="en-US" altLang="zh-TW" b="1" dirty="0" err="1"/>
              <a:t>n_estimators</a:t>
            </a:r>
            <a:r>
              <a:rPr lang="en-US" altLang="zh-TW" b="1" dirty="0"/>
              <a:t>=200)</a:t>
            </a:r>
            <a:endParaRPr lang="zh-TW" altLang="en-US" b="1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0465317-B68F-40DA-A911-5EC8052DF0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77"/>
          <a:stretch/>
        </p:blipFill>
        <p:spPr>
          <a:xfrm>
            <a:off x="1204430" y="2357487"/>
            <a:ext cx="9783140" cy="236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018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10BD8A-1923-4A5B-A87F-139BD6560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b="1" dirty="0"/>
              <a:t>KNN(</a:t>
            </a:r>
            <a:r>
              <a:rPr lang="en-US" altLang="zh-TW" b="1" dirty="0" err="1"/>
              <a:t>n_neighbors</a:t>
            </a:r>
            <a:r>
              <a:rPr lang="en-US" altLang="zh-TW" b="1" dirty="0"/>
              <a:t>=7)</a:t>
            </a:r>
            <a:endParaRPr lang="zh-TW" altLang="en-US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C5D9AF7-72D8-4BCB-8C6D-CF2D29114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703" y="2284480"/>
            <a:ext cx="9418593" cy="228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072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10BD8A-1923-4A5B-A87F-139BD6560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b="1" dirty="0"/>
              <a:t>Linear Regression</a:t>
            </a:r>
            <a:endParaRPr lang="zh-TW" altLang="en-US" b="1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E24DC75-A68E-4684-B324-9A209E53DE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44"/>
          <a:stretch/>
        </p:blipFill>
        <p:spPr>
          <a:xfrm>
            <a:off x="7993254" y="1566077"/>
            <a:ext cx="3466514" cy="4102084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BDB8ECDC-734E-4D6F-9166-E62EF1828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04177"/>
            <a:ext cx="3646628" cy="444589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2E9C7AE-8A0D-4AE5-B2D1-0041E53904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3918" y="1530039"/>
            <a:ext cx="3503053" cy="437546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2F857E6-AE8A-44DA-8321-C278D866B3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3254" y="5204141"/>
            <a:ext cx="3466514" cy="773642"/>
          </a:xfrm>
          <a:prstGeom prst="rect">
            <a:avLst/>
          </a:prstGeom>
        </p:spPr>
      </p:pic>
      <p:grpSp>
        <p:nvGrpSpPr>
          <p:cNvPr id="7" name="群組 6">
            <a:extLst>
              <a:ext uri="{FF2B5EF4-FFF2-40B4-BE49-F238E27FC236}">
                <a16:creationId xmlns:a16="http://schemas.microsoft.com/office/drawing/2014/main" id="{7B551143-14BD-42EA-8AC5-9DF215FCB460}"/>
              </a:ext>
            </a:extLst>
          </p:cNvPr>
          <p:cNvGrpSpPr/>
          <p:nvPr/>
        </p:nvGrpSpPr>
        <p:grpSpPr>
          <a:xfrm>
            <a:off x="7850255" y="5094671"/>
            <a:ext cx="3896986" cy="992582"/>
            <a:chOff x="7916971" y="5356863"/>
            <a:chExt cx="3177914" cy="386712"/>
          </a:xfrm>
        </p:grpSpPr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039F9B5C-B44B-4A2B-9CC4-797368794771}"/>
                </a:ext>
              </a:extLst>
            </p:cNvPr>
            <p:cNvCxnSpPr>
              <a:cxnSpLocks/>
            </p:cNvCxnSpPr>
            <p:nvPr/>
          </p:nvCxnSpPr>
          <p:spPr>
            <a:xfrm>
              <a:off x="7916971" y="5391150"/>
              <a:ext cx="3177914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612A3DE0-CEF6-4CEA-8D18-C66A375360DD}"/>
                </a:ext>
              </a:extLst>
            </p:cNvPr>
            <p:cNvCxnSpPr>
              <a:cxnSpLocks/>
            </p:cNvCxnSpPr>
            <p:nvPr/>
          </p:nvCxnSpPr>
          <p:spPr>
            <a:xfrm>
              <a:off x="11058690" y="5356863"/>
              <a:ext cx="0" cy="38671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F14F917F-4D7A-456F-9626-172ECD77E065}"/>
                </a:ext>
              </a:extLst>
            </p:cNvPr>
            <p:cNvCxnSpPr>
              <a:cxnSpLocks/>
            </p:cNvCxnSpPr>
            <p:nvPr/>
          </p:nvCxnSpPr>
          <p:spPr>
            <a:xfrm>
              <a:off x="7916971" y="5708650"/>
              <a:ext cx="3177914" cy="971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CDE31B70-E83F-4216-8A90-C6556037CBB6}"/>
                </a:ext>
              </a:extLst>
            </p:cNvPr>
            <p:cNvCxnSpPr>
              <a:cxnSpLocks/>
            </p:cNvCxnSpPr>
            <p:nvPr/>
          </p:nvCxnSpPr>
          <p:spPr>
            <a:xfrm>
              <a:off x="7956715" y="5356863"/>
              <a:ext cx="0" cy="38671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253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ACEEC6-DB60-43FC-B310-29A3C20EC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實際應用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985855F-B670-421C-9313-DD005A015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83" y="1483395"/>
            <a:ext cx="7904376" cy="500948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C3EF38D-D334-469A-A4D5-4A82A2E30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260" y="1261593"/>
            <a:ext cx="6757866" cy="400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79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B2E86F-1894-4031-B211-884EF76DF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6803"/>
            <a:ext cx="10515600" cy="1325563"/>
          </a:xfrm>
        </p:spPr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這個主題有甚麼用處</a:t>
            </a:r>
            <a:r>
              <a:rPr lang="en-US" altLang="zh-TW" dirty="0"/>
              <a:t>?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1DE44EC-CB64-4B35-8441-75CB579039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4" t="-5457" r="194" b="34700"/>
          <a:stretch/>
        </p:blipFill>
        <p:spPr>
          <a:xfrm>
            <a:off x="6884894" y="1546670"/>
            <a:ext cx="4581499" cy="341264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0FD2C4E2-8ED2-430C-8F1D-27714C00826D}"/>
              </a:ext>
            </a:extLst>
          </p:cNvPr>
          <p:cNvSpPr txBox="1"/>
          <p:nvPr/>
        </p:nvSpPr>
        <p:spPr>
          <a:xfrm>
            <a:off x="838200" y="2872233"/>
            <a:ext cx="60466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提前知道自己的薪水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Studio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的預估收益效果太差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26727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FAE9014-C1F9-46E6-9B3A-4C95CBB7C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74" y="647929"/>
            <a:ext cx="4658375" cy="402011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65F9BC8-4A16-4024-B2B3-8D8BE9776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684" y="2568146"/>
            <a:ext cx="8004487" cy="294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977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2A73CF-5E85-4F83-B5CD-B94128D2A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預測結果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A8FEA82-6178-4D9B-96A2-D4F9CEE22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171102" cy="393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880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497D09-2086-47B5-98D5-440E7928C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090"/>
            <a:ext cx="10515600" cy="1325563"/>
          </a:xfrm>
        </p:spPr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Dataset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來源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C30B1BD-120F-4AA2-8318-7FCA6F707D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0"/>
          <a:stretch/>
        </p:blipFill>
        <p:spPr>
          <a:xfrm>
            <a:off x="2435013" y="1616986"/>
            <a:ext cx="7321973" cy="441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90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497D09-2086-47B5-98D5-440E7928C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Dataset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來源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5C39286-9D3C-44D6-AE0B-0FF7F7B0AD17}"/>
              </a:ext>
            </a:extLst>
          </p:cNvPr>
          <p:cNvSpPr txBox="1"/>
          <p:nvPr/>
        </p:nvSpPr>
        <p:spPr>
          <a:xfrm>
            <a:off x="838200" y="1554352"/>
            <a:ext cx="4028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Youtube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創作者工作室</a:t>
            </a:r>
          </a:p>
        </p:txBody>
      </p:sp>
      <p:pic>
        <p:nvPicPr>
          <p:cNvPr id="1028" name="Picture 4" descr="YouTube Studio - Google Play 應用程式">
            <a:extLst>
              <a:ext uri="{FF2B5EF4-FFF2-40B4-BE49-F238E27FC236}">
                <a16:creationId xmlns:a16="http://schemas.microsoft.com/office/drawing/2014/main" id="{1EF5E3CF-D918-4D08-BE07-47FE88A63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026" y="1965279"/>
            <a:ext cx="4303948" cy="430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318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497D09-2086-47B5-98D5-440E7928C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Dataset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來源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7E86B9D-CDF4-44B8-82A6-511B64A8B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449" y="1109592"/>
            <a:ext cx="4229690" cy="100026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452CBA4-F1BA-486C-9BE5-20B83A862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41" y="2035106"/>
            <a:ext cx="10993317" cy="358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975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9BAD20-1963-4C6C-8A5A-60E861DF5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Dataset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介紹以及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Processing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05EA4BB3-46F9-4051-83EF-4FF7039683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780"/>
          <a:stretch/>
        </p:blipFill>
        <p:spPr>
          <a:xfrm>
            <a:off x="1819275" y="1465369"/>
            <a:ext cx="8553450" cy="495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043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9BAD20-1963-4C6C-8A5A-60E861DF5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Dataset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介紹以及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Processing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22538A1-B827-42C0-A3DC-FB61CCB95F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853" y="1790083"/>
            <a:ext cx="9790522" cy="1937049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38843AF-0DE6-41F6-9EC5-559670A80D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853" y="3960439"/>
            <a:ext cx="9790522" cy="2474120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0566AA59-61F8-44A7-93FF-09994C1B1238}"/>
              </a:ext>
            </a:extLst>
          </p:cNvPr>
          <p:cNvSpPr txBox="1"/>
          <p:nvPr/>
        </p:nvSpPr>
        <p:spPr>
          <a:xfrm>
            <a:off x="1161853" y="3714417"/>
            <a:ext cx="257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Revenue from 2019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DC53F0E-5165-4825-B866-DD83B2E1F625}"/>
              </a:ext>
            </a:extLst>
          </p:cNvPr>
          <p:cNvSpPr txBox="1"/>
          <p:nvPr/>
        </p:nvSpPr>
        <p:spPr>
          <a:xfrm>
            <a:off x="1161853" y="1555720"/>
            <a:ext cx="257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Revenue from 2016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4861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CAB821E-B8F3-4436-BE34-6979C2527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47" y="700110"/>
            <a:ext cx="10515600" cy="2614658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D18A953-E850-4A2C-BFC2-DABF82798D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47" y="3749728"/>
            <a:ext cx="10673620" cy="2593643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EBBD701E-8CC6-43D0-AC8A-28C58BED4505}"/>
              </a:ext>
            </a:extLst>
          </p:cNvPr>
          <p:cNvSpPr txBox="1"/>
          <p:nvPr/>
        </p:nvSpPr>
        <p:spPr>
          <a:xfrm>
            <a:off x="802433" y="401212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收益 </a:t>
            </a:r>
            <a:r>
              <a:rPr lang="en-US" altLang="zh-TW" dirty="0"/>
              <a:t>X</a:t>
            </a:r>
            <a:r>
              <a:rPr lang="zh-TW" altLang="en-US" dirty="0"/>
              <a:t> 觀看次數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F3C88EC-4F5A-4838-A8E1-74C36D61EEB9}"/>
              </a:ext>
            </a:extLst>
          </p:cNvPr>
          <p:cNvSpPr txBox="1"/>
          <p:nvPr/>
        </p:nvSpPr>
        <p:spPr>
          <a:xfrm>
            <a:off x="802433" y="3380396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收益 </a:t>
            </a:r>
            <a:r>
              <a:rPr lang="en-US" altLang="zh-TW" dirty="0"/>
              <a:t>X</a:t>
            </a:r>
            <a:r>
              <a:rPr lang="zh-TW" altLang="en-US" dirty="0"/>
              <a:t> 訂閱人數</a:t>
            </a:r>
          </a:p>
        </p:txBody>
      </p:sp>
    </p:spTree>
    <p:extLst>
      <p:ext uri="{BB962C8B-B14F-4D97-AF65-F5344CB8AC3E}">
        <p14:creationId xmlns:p14="http://schemas.microsoft.com/office/powerpoint/2010/main" val="1051282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內容版面配置區 14">
            <a:extLst>
              <a:ext uri="{FF2B5EF4-FFF2-40B4-BE49-F238E27FC236}">
                <a16:creationId xmlns:a16="http://schemas.microsoft.com/office/drawing/2014/main" id="{4DC26FBB-9D44-4484-812B-1FF1268B35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682808"/>
            <a:ext cx="10601325" cy="2581143"/>
          </a:xfr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CFE58E7B-6DDA-4E82-A324-E969B170D7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594050"/>
            <a:ext cx="10686846" cy="2560271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A84CC3B7-2C15-4D82-8AD5-502E4AFB654D}"/>
              </a:ext>
            </a:extLst>
          </p:cNvPr>
          <p:cNvSpPr txBox="1"/>
          <p:nvPr/>
        </p:nvSpPr>
        <p:spPr>
          <a:xfrm>
            <a:off x="838199" y="373579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收益 </a:t>
            </a:r>
            <a:r>
              <a:rPr lang="en-US" altLang="zh-TW" dirty="0"/>
              <a:t>X</a:t>
            </a:r>
            <a:r>
              <a:rPr lang="zh-TW" altLang="en-US" dirty="0"/>
              <a:t> 讚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F7C39F3-CACB-4B8C-88B9-21C8D0442E74}"/>
              </a:ext>
            </a:extLst>
          </p:cNvPr>
          <p:cNvSpPr txBox="1"/>
          <p:nvPr/>
        </p:nvSpPr>
        <p:spPr>
          <a:xfrm>
            <a:off x="838199" y="3263950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收益 </a:t>
            </a:r>
            <a:r>
              <a:rPr lang="en-US" altLang="zh-TW" dirty="0"/>
              <a:t>X</a:t>
            </a:r>
            <a:r>
              <a:rPr lang="zh-TW" altLang="en-US" dirty="0"/>
              <a:t> 倒讚</a:t>
            </a:r>
          </a:p>
        </p:txBody>
      </p:sp>
    </p:spTree>
    <p:extLst>
      <p:ext uri="{BB962C8B-B14F-4D97-AF65-F5344CB8AC3E}">
        <p14:creationId xmlns:p14="http://schemas.microsoft.com/office/powerpoint/2010/main" val="3270227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1388</TotalTime>
  <Words>141</Words>
  <Application>Microsoft Office PowerPoint</Application>
  <PresentationFormat>寬螢幕</PresentationFormat>
  <Paragraphs>38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7" baseType="lpstr">
      <vt:lpstr>微軟正黑體</vt:lpstr>
      <vt:lpstr>新細明體</vt:lpstr>
      <vt:lpstr>Arial</vt:lpstr>
      <vt:lpstr>Calibri</vt:lpstr>
      <vt:lpstr>Calibri Light</vt:lpstr>
      <vt:lpstr>Office 佈景主題</vt:lpstr>
      <vt:lpstr>Youtube 收益預測</vt:lpstr>
      <vt:lpstr>這個主題有甚麼用處?</vt:lpstr>
      <vt:lpstr>Dataset來源</vt:lpstr>
      <vt:lpstr>Dataset來源</vt:lpstr>
      <vt:lpstr>Dataset來源</vt:lpstr>
      <vt:lpstr>Dataset 介紹以及 Data Processing</vt:lpstr>
      <vt:lpstr>Dataset 介紹以及 Data Processing</vt:lpstr>
      <vt:lpstr>PowerPoint 簡報</vt:lpstr>
      <vt:lpstr>PowerPoint 簡報</vt:lpstr>
      <vt:lpstr>PowerPoint 簡報</vt:lpstr>
      <vt:lpstr>Dataset 介紹以及 Data Processing</vt:lpstr>
      <vt:lpstr>Dataset 介紹以及 Data Processing</vt:lpstr>
      <vt:lpstr>Dataset 介紹以及 Data Processing</vt:lpstr>
      <vt:lpstr>Models</vt:lpstr>
      <vt:lpstr>Decision Tree</vt:lpstr>
      <vt:lpstr>Random Forest (n_estimators=200)</vt:lpstr>
      <vt:lpstr>KNN(n_neighbors=7)</vt:lpstr>
      <vt:lpstr>Linear Regression</vt:lpstr>
      <vt:lpstr>實際應用</vt:lpstr>
      <vt:lpstr>PowerPoint 簡報</vt:lpstr>
      <vt:lpstr>預測結果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收益預測</dc:title>
  <dc:creator>張紀睿</dc:creator>
  <cp:lastModifiedBy>張紀睿</cp:lastModifiedBy>
  <cp:revision>6</cp:revision>
  <dcterms:created xsi:type="dcterms:W3CDTF">2021-12-25T06:32:09Z</dcterms:created>
  <dcterms:modified xsi:type="dcterms:W3CDTF">2021-12-28T10:39:10Z</dcterms:modified>
</cp:coreProperties>
</file>