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1.png" ContentType="image/png"/>
  <Override PartName="/ppt/media/image2.wmf" ContentType="image/x-wmf"/>
  <Override PartName="/ppt/media/image14.png" ContentType="image/png"/>
  <Override PartName="/ppt/media/image7.png" ContentType="image/png"/>
  <Override PartName="/ppt/media/image12.png" ContentType="image/png"/>
  <Override PartName="/ppt/media/image10.wmf" ContentType="image/x-wmf"/>
  <Override PartName="/ppt/media/image8.wmf" ContentType="image/x-wmf"/>
  <Override PartName="/ppt/media/image13.wmf" ContentType="image/x-wmf"/>
  <Override PartName="/ppt/media/image11.jpeg" ContentType="image/jpeg"/>
  <Override PartName="/ppt/media/image9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wmf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5080" cy="6148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6400" cy="8517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5080" cy="61488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6400" cy="85176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5080" cy="61488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6400" cy="85176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80560" cy="63036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1880" cy="86724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5080" cy="61488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6400" cy="85176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openhwgroup.org/membership/openhw-group-bylaws-2019-10-16.pdf" TargetMode="External"/><Relationship Id="rId2" Type="http://schemas.openxmlformats.org/officeDocument/2006/relationships/hyperlink" Target="https://github.com/openhwgroup/core-v-docs/blob/master/program/milestones/Functional_RTL_Freeze_Criteria.xlsx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75920" cy="4368240"/>
          </a:xfrm>
          <a:prstGeom prst="rect">
            <a:avLst/>
          </a:prstGeom>
          <a:ln w="0">
            <a:noFill/>
          </a:ln>
        </p:spPr>
      </p:pic>
      <p:pic>
        <p:nvPicPr>
          <p:cNvPr id="20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75920" cy="2276640"/>
          </a:xfrm>
          <a:prstGeom prst="rect">
            <a:avLst/>
          </a:prstGeom>
          <a:ln w="0"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7752240" y="692640"/>
            <a:ext cx="2072160" cy="178416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790200" y="3474000"/>
            <a:ext cx="10547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#6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523880" y="4483800"/>
            <a:ext cx="9127800" cy="16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10762560" y="6356520"/>
            <a:ext cx="57492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0676BD3-F69F-4AEB-B23C-7AAD214EB50A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20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594440" cy="126360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5"/>
          <p:cNvSpPr/>
          <p:nvPr/>
        </p:nvSpPr>
        <p:spPr>
          <a:xfrm>
            <a:off x="8368920" y="6356520"/>
            <a:ext cx="216216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November 09,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3355560" y="6354000"/>
            <a:ext cx="409860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838080" y="365040"/>
            <a:ext cx="10141200" cy="72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Simulation Verification Checklist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48000" y="1512000"/>
            <a:ext cx="10871280" cy="46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353880" y="2165400"/>
            <a:ext cx="11553480" cy="256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38080" y="365040"/>
            <a:ext cx="10141200" cy="72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Formal Verification Checklist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48000" y="1512000"/>
            <a:ext cx="10871280" cy="46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No update this week.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930960" y="3312000"/>
            <a:ext cx="10141200" cy="72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141200" cy="72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Administravia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88000" y="1116000"/>
            <a:ext cx="11514600" cy="546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08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Attendance is now being tracked for all OpenHW Task Group meetings:</a:t>
            </a:r>
            <a:endParaRPr b="0" lang="en-CA" sz="2200" spc="-1" strike="noStrike">
              <a:latin typeface="Arial"/>
            </a:endParaRPr>
          </a:p>
          <a:p>
            <a:pPr lvl="2" marL="648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meeting qualifies as an OpenHW Group Task Group meeting.</a:t>
            </a:r>
            <a:endParaRPr b="0" lang="en-CA" sz="2000" spc="-1" strike="noStrike">
              <a:latin typeface="Arial"/>
            </a:endParaRPr>
          </a:p>
          <a:p>
            <a:pPr lvl="2" marL="648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Eligibility to vote in each committee depends on meeting attendance, as described in the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OpenHW bylaws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000" spc="-1" strike="noStrike">
              <a:latin typeface="Arial"/>
            </a:endParaRPr>
          </a:p>
          <a:p>
            <a:pPr marL="432000" indent="-308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CVA6 and FORCE-RISCV projects working towards formal Project Launch:</a:t>
            </a:r>
            <a:endParaRPr b="0" lang="en-CA" sz="2200" spc="-1" strike="noStrike">
              <a:latin typeface="Arial"/>
            </a:endParaRPr>
          </a:p>
          <a:p>
            <a:pPr lvl="2" marL="648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Reach out to Jérôme Quevremont (CVA6) or Jingliang (Leo) Wang (FORCE) to get involved.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432000" indent="-308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“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RTL Freeze” for CV32E40P:</a:t>
            </a:r>
            <a:endParaRPr b="0" lang="en-CA" sz="2400" spc="-1" strike="noStrike">
              <a:latin typeface="Arial"/>
            </a:endParaRPr>
          </a:p>
          <a:p>
            <a:pPr lvl="2" marL="648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you haven’t already, please review the Checklist at: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https://github.com/openhwgroup/core-v-docs/blob/master/program/milestones/Functional_RTL_Freeze_Criteria.xlsx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216000" y="4968000"/>
            <a:ext cx="11586600" cy="136404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141200" cy="72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Pushing Toward “Functional RTL Freeze”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38080" y="1240200"/>
            <a:ext cx="10499400" cy="49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Recall from last week that this final sprint is “completion driven”, not “task driven”.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A major part of that is completing all items on the Checklist.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Jingliang (Leo) Wang of Futurewei has agreed to oversee the process of completing the Checklist:</a:t>
            </a:r>
            <a:endParaRPr b="0" lang="en-CA" sz="18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Recall that Leo serves as co-chair of the Verification Task Group, along side Steve Richmond.</a:t>
            </a:r>
            <a:endParaRPr b="0" lang="en-CA" sz="18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Each item in the Checklist will be assigned an owner.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Other Tracking Methods:</a:t>
            </a:r>
            <a:endParaRPr b="0" lang="en-CA" sz="18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Completeness of Verification Plans (on core-v-verif)</a:t>
            </a:r>
            <a:endParaRPr b="0" lang="en-CA" sz="18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GitHub Issues (Documentation, Design and Verification)</a:t>
            </a:r>
            <a:endParaRPr b="0" lang="en-CA" sz="18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Coverage Reports (a static report is available on-line)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365040"/>
            <a:ext cx="10141200" cy="72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Verification Plans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38080" y="1240200"/>
            <a:ext cx="10499400" cy="49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 status of simulation and Formal Vplans is provided at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</a:rPr>
              <a:t>https://github.com/openhwgroup/core-v-docs/tree/master/verif/CV32E40P/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18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 “holes” in the simulation Vplans:</a:t>
            </a:r>
            <a:endParaRPr b="0" lang="en-CA" sz="18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Simulation Vplans:</a:t>
            </a:r>
            <a:endParaRPr b="0" lang="en-CA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Cross-referencing of Vplan items with specific coverage is ~50% complete.</a:t>
            </a:r>
            <a:endParaRPr b="0" lang="en-CA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OBI: Vplan reviewed and a set of assertions to cover it has been written (not yet integrated into environment).</a:t>
            </a:r>
            <a:endParaRPr b="0" lang="en-CA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Sleep Unit and Pipelines Vplans are not started(!)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Formal Vplans up to date.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080" y="365040"/>
            <a:ext cx="10141200" cy="72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Issues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50080" y="1240200"/>
            <a:ext cx="4921920" cy="49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CORE-V-DOCS: </a:t>
            </a:r>
            <a:endParaRPr b="0" lang="en-CA" sz="18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2 Vplan issues:</a:t>
            </a:r>
            <a:endParaRPr b="0" lang="en-CA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#128 is part of debug Vplan review</a:t>
            </a:r>
            <a:endParaRPr b="0" lang="en-CA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#16 relates to Sleep Vplan</a:t>
            </a:r>
            <a:endParaRPr b="0" lang="en-CA" sz="18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2 User Manual:</a:t>
            </a:r>
            <a:endParaRPr b="0" lang="en-CA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#40 is labeled “Enhancement”, does this gate RTL Freeze?</a:t>
            </a:r>
            <a:endParaRPr b="0" lang="en-CA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#78 appears stale</a:t>
            </a:r>
            <a:endParaRPr b="0" lang="en-CA" sz="1800" spc="-1" strike="noStrike">
              <a:latin typeface="Arial"/>
            </a:endParaRPr>
          </a:p>
          <a:p>
            <a:pPr lvl="2" marL="648000" indent="-212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Others are related to PULP or FP ISA or the FPGA project and therefore not gating CV32E40P.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562080" y="1240200"/>
            <a:ext cx="5137200" cy="49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CORE-V-VERIF: 14 open issues  (+2 from last week) </a:t>
            </a:r>
            <a:endParaRPr b="0" lang="en-CA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2 are related to debug (see next slide)</a:t>
            </a:r>
            <a:endParaRPr b="0" lang="en-CA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 has known resolution, just need the time to do it!</a:t>
            </a:r>
            <a:endParaRPr b="0" lang="en-CA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 is a “task”</a:t>
            </a:r>
            <a:endParaRPr b="0" lang="en-CA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10 are “waived” (5 of these are labeled as “improvement” for future core-v-verif projects.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CV32E40P:  0 non-waived and open issues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38080" y="365040"/>
            <a:ext cx="10141200" cy="72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Trending Issues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38080" y="1240200"/>
            <a:ext cx="10499400" cy="49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CV32E40P:</a:t>
            </a:r>
            <a:endParaRPr b="0" lang="en-CA" sz="20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None!</a:t>
            </a:r>
            <a:endParaRPr b="0" lang="en-CA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CORE-V-DOCS:</a:t>
            </a:r>
            <a:endParaRPr b="0" lang="en-CA" sz="20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Issue #48: spec’ing the APU interface is waived.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CORE-V-VERIF:</a:t>
            </a:r>
            <a:endParaRPr b="0" lang="en-CA" sz="20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Issues related to Debug verification (see next slide).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38080" y="365040"/>
            <a:ext cx="10141200" cy="72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Trending Issues                                                      (2 of 2)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48000" y="1008000"/>
            <a:ext cx="10871280" cy="52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email from Paul Zavalney:</a:t>
            </a:r>
            <a:endParaRPr b="0" lang="en-CA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When in debug mode, if an exception occurs, such as an illegal instruction, the PC is set to dm_exception_addr_i and no ‘status’ is updated. The tracer does not see a retired instruction nor is the HPM instruction retired counter incremented. The ISS matches this RTL behavior.</a:t>
            </a:r>
            <a:endParaRPr b="0" lang="en-CA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When in debug mode, if the processor attempts to execute an mret or uret instrcution, the PC is set to dm_exception_addr_i and no ‘status’ is updated. But the tracer does see a retired instruction and the HPM instruction retired counter is incremented, acting more like a jump. The ISS does not match this RTL behavior.</a:t>
            </a:r>
            <a:endParaRPr b="0" lang="en-CA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Being that the behavior is undefined in the debug specification, and that we have the liberty to choose a deterministic behavior, and that there is no real benefit with either solution (mret during debug is retired or ignored), I would be inclined to not change the design (obviously from a design point view). </a:t>
            </a:r>
            <a:endParaRPr b="0" lang="en-CA" sz="18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email from Lee Moore:</a:t>
            </a:r>
            <a:endParaRPr b="0" lang="en-CA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We have implemented the same behavior in the CV32E40P RISCV variant, this now passes (matching the ISS) for the testcase Oystein created including an MRET in debug mode.</a:t>
            </a:r>
            <a:endParaRPr b="0" lang="en-CA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In terms of the envelope model behavior of the RISCV we have made this behavior optional with the following possible alternates:</a:t>
            </a:r>
            <a:endParaRPr b="0" lang="en-CA" sz="1800" spc="-1" strike="noStrike">
              <a:latin typeface="Arial"/>
            </a:endParaRPr>
          </a:p>
          <a:p>
            <a:pPr lvl="5" marL="129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RVDRM_NOP,                          // treat as NOP</a:t>
            </a:r>
            <a:endParaRPr b="0" lang="en-CA" sz="1500" spc="-1" strike="noStrike">
              <a:latin typeface="Arial"/>
            </a:endParaRPr>
          </a:p>
          <a:p>
            <a:pPr lvl="5" marL="129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RVDRM_JUMP,                         // jump to dexc_address</a:t>
            </a:r>
            <a:endParaRPr b="0" lang="en-CA" sz="1500" spc="-1" strike="noStrike">
              <a:latin typeface="Arial"/>
            </a:endParaRPr>
          </a:p>
          <a:p>
            <a:pPr lvl="5" marL="129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RVDRM_TRAP,                         // trap to dexc_address</a:t>
            </a:r>
            <a:endParaRPr b="0" lang="en-CA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38080" y="365040"/>
            <a:ext cx="10141200" cy="72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Regression Failures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48000" y="1008000"/>
            <a:ext cx="10871280" cy="56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corev_rand_interrupt_wfi:</a:t>
            </a:r>
            <a:endParaRPr b="0" lang="en-CA" sz="20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Two test failures in latest regression</a:t>
            </a:r>
            <a:endParaRPr b="0" lang="en-CA" sz="20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watchdog timeout expires at 10msec when large stalls are enabled on both I&amp;D OBI buses.</a:t>
            </a:r>
            <a:endParaRPr b="0" lang="en-CA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debug_trigger_test:</a:t>
            </a:r>
            <a:endParaRPr b="0" lang="en-CA" sz="20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Related to previous slide</a:t>
            </a:r>
            <a:endParaRPr b="0" lang="en-CA" sz="20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Solved in latest ISS updates?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930960" y="3312000"/>
            <a:ext cx="10141200" cy="72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Code Coverage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Application>LibreOffice/7.0.3.1$Linux_X86_64 LibreOffice_project/00$Build-1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2020-11-10T10:25:12Z</dcterms:modified>
  <cp:revision>258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