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10.png" ContentType="image/png"/>
  <Override PartName="/ppt/media/image8.png" ContentType="image/png"/>
  <Override PartName="/ppt/media/image11.png" ContentType="image/png"/>
  <Override PartName="/ppt/media/image9.wmf" ContentType="image/x-wmf"/>
  <Override PartName="/ppt/media/image7.jpeg" ContentType="image/jpeg"/>
  <Override PartName="/ppt/media/image2.wmf" ContentType="image/x-wm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4720" cy="6145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040" cy="851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4720" cy="61452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040" cy="8514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4720" cy="61452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040" cy="85140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hyperlink" Target="https://github.com/openhwgroup/core-v-docs/blob/master/program/milestones/Functional_RTL_Freeze_Criteria.xlsx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75560" cy="436788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75560" cy="227628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71800" cy="17838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46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#6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27440" cy="16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7456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5DCE29-5E0A-41C2-996A-AAE684625AF1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594080" cy="126324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6180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November 16,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09824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30960" y="3312000"/>
            <a:ext cx="101408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408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8000" y="1116000"/>
            <a:ext cx="11514240" cy="546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07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000" spc="-1" strike="noStrike">
              <a:latin typeface="Arial"/>
            </a:endParaRPr>
          </a:p>
          <a:p>
            <a:pPr lvl="2" marL="648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000" spc="-1" strike="noStrike">
              <a:latin typeface="Arial"/>
            </a:endParaRPr>
          </a:p>
          <a:p>
            <a:pPr marL="432000" indent="-307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CVA6 and FORCE-RISCV projects working towards formal Project Launch:</a:t>
            </a:r>
            <a:endParaRPr b="0" lang="en-CA" sz="2200" spc="-1" strike="noStrike">
              <a:latin typeface="Arial"/>
            </a:endParaRPr>
          </a:p>
          <a:p>
            <a:pPr lvl="2" marL="648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Reach out to Jérôme Quevremont (CVA6) or Jingliang (Leo) Wang (FORCE) to get involved.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432000" indent="-307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“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RTL Freeze” for CV32E40P:</a:t>
            </a:r>
            <a:endParaRPr b="0" lang="en-CA" sz="2400" spc="-1" strike="noStrike">
              <a:latin typeface="Arial"/>
            </a:endParaRPr>
          </a:p>
          <a:p>
            <a:pPr lvl="2" marL="648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haven’t already, please review the Checklist at: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https://github.com/openhwgroup/core-v-docs/blob/master/program/milestones/Functional_RTL_Freeze_Criteria.xlsx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16000" y="4968000"/>
            <a:ext cx="11586240" cy="136368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1408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Pushing Toward “Functional RTL Freeze”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240200"/>
            <a:ext cx="10499040" cy="49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Recall from last week that this final sprint is “completion driven”, not “task driven”.</a:t>
            </a:r>
            <a:endParaRPr b="0" lang="en-CA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A major part of that is completing all items on the Checklist.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Jingliang (Leo) Wang of Futurewei has agreed to oversee the process of completing the Checklist: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Recall that Leo serves as co-chair of the Verification Task Group, along side Steve Richmond.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Each item in the Checklist will be assigned an owner.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Other Tracking Methods: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Completeness of Verification Plans (on core-v-verif)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GitHub Issues (Documentation, Design and Verification)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Reports (a static report is available on-line)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1408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Verification Plans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240200"/>
            <a:ext cx="10499040" cy="49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status of simulation and Formal Vplans is provided at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</a:rPr>
              <a:t>https://github.com/openhwgroup/core-v-docs/tree/master/verif/CV32E40P/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“holes” in the simulation Vplans: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Simulation Vplans:</a:t>
            </a:r>
            <a:endParaRPr b="0" lang="en-CA" sz="18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Cross-referencing of Vplan items with specific coverage is ~75% complete.</a:t>
            </a:r>
            <a:endParaRPr b="0" lang="en-CA" sz="18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OBI: Vplan reviewed and a set of assertions to cover it has been written (not yet integrated into environment).</a:t>
            </a:r>
            <a:endParaRPr b="0" lang="en-CA" sz="18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Sleep Unit and Pipelines Vplans are not started(!)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Formal Vplans up to date.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1408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Issues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50080" y="1240200"/>
            <a:ext cx="4921560" cy="49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 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 Vplan issues:</a:t>
            </a:r>
            <a:endParaRPr b="0" lang="en-CA" sz="18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#16 relates to Sleep Vplan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 User Manual (new in the past week):</a:t>
            </a:r>
            <a:endParaRPr b="0" lang="en-CA" sz="18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#261 “Add description about Core Versions and RTL Freeze”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Is #259 an issue for the ISA?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Others are related to PULP or FP ISA or the FPGA project and therefore not gating CV32E40P.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562080" y="1240200"/>
            <a:ext cx="5136840" cy="49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3000"/>
          </a:bodyPr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 related to debug (see next slide)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 have known resolution, just need the time to do it!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 is a “task”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10 are “waived” (5 of these are labeled as “improvement” for future core-v-verif projects.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is recommending that #270 (common manifest) should gate RTL Freeze.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1408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Trending Issues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240200"/>
            <a:ext cx="10499040" cy="49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20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None!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</a:t>
            </a:r>
            <a:endParaRPr b="0" lang="en-CA" sz="20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None!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20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#331: “Step and compare fails if </a:t>
            </a:r>
            <a:r>
              <a:rPr b="0" i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debug_req_i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 asserted at the same time as a trigger match”</a:t>
            </a:r>
            <a:endParaRPr b="0" lang="en-CA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Øystein reports that test that found this issue is now passing</a:t>
            </a:r>
            <a:endParaRPr b="0" lang="en-CA" sz="2000" spc="-1" strike="noStrike">
              <a:latin typeface="Arial"/>
            </a:endParaRPr>
          </a:p>
          <a:p>
            <a:pPr lvl="6" marL="151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Do we know that </a:t>
            </a:r>
            <a:r>
              <a:rPr b="0" i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debug_req_i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and trigger match are still coincident in the test?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1408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MetricsCI Regression Failures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48000" y="1008000"/>
            <a:ext cx="10870920" cy="56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debug_test_boot_set:</a:t>
            </a:r>
            <a:endParaRPr b="0" lang="en-CA" sz="20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Testcase fails because “DUT WRAPPER virtual peripheral signaled exit_value=1”</a:t>
            </a:r>
            <a:endParaRPr b="0" lang="en-CA" sz="20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This test seems like an orphan… is it related to issue #331?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debug_test_trigger:</a:t>
            </a:r>
            <a:endParaRPr b="0" lang="en-CA" sz="20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 this test sensitive to the GCC version in the toolchain?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1408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MetricsCI Functional Coverage Summary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48000" y="1008000"/>
            <a:ext cx="10870920" cy="56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Single run of regression “cv32_full_coverage_no_pulp “ run on RTL hash ‘’9d22d0f”: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076840" y="2016000"/>
            <a:ext cx="8219160" cy="383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1408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Verification Checklist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48000" y="1512000"/>
            <a:ext cx="1087092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89520" y="2192040"/>
            <a:ext cx="11553480" cy="25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2020-11-17T10:17:56Z</dcterms:modified>
  <cp:revision>267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