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2.wmf" ContentType="image/x-wmf"/>
  <Override PartName="/ppt/media/image11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9.wmf" ContentType="image/x-wmf"/>
  <Override PartName="/ppt/media/image7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4000" cy="6138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5320" cy="850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4000" cy="61380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5320" cy="8506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4000" cy="61380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5320" cy="85068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hyperlink" Target="https://github.com/openhwgroup/core-v-docs/blob/master/program/milestones/Functional_RTL_Freeze_Criteria.xlsx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74840" cy="436716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74840" cy="227556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71080" cy="178308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4620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#6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26720" cy="16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7384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9AFECFF-25DE-44A9-ADEA-1337E751B84C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593360" cy="126252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6108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November 23,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0975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01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8000" y="1116000"/>
            <a:ext cx="11513520" cy="546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07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04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000" spc="-1" strike="noStrike">
              <a:latin typeface="Arial"/>
            </a:endParaRPr>
          </a:p>
          <a:p>
            <a:pPr lvl="2" marL="648000" indent="-204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000" spc="-1" strike="noStrike">
              <a:latin typeface="Arial"/>
            </a:endParaRPr>
          </a:p>
          <a:p>
            <a:pPr marL="432000" indent="-307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CVA6 and FORCE-RISCV projects working towards formal Project Launch:</a:t>
            </a:r>
            <a:endParaRPr b="0" lang="en-CA" sz="2200" spc="-1" strike="noStrike">
              <a:latin typeface="Arial"/>
            </a:endParaRPr>
          </a:p>
          <a:p>
            <a:pPr lvl="2" marL="648000" indent="-204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Reach out to Jérôme Quevremont (CVA6) or Jingliang (Leo) Wang (FORCE) to get involved.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432000" indent="-307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“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RTL Freeze” for CV32E40P:</a:t>
            </a:r>
            <a:endParaRPr b="0" lang="en-CA" sz="2400" spc="-1" strike="noStrike">
              <a:latin typeface="Arial"/>
            </a:endParaRPr>
          </a:p>
          <a:p>
            <a:pPr lvl="2" marL="648000" indent="-204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haven’t already, please review the Checklist at: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https://github.com/openhwgroup/core-v-docs/blob/master/program/milestones/Functional_RTL_Freeze_Criteria.xlsx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16000" y="4968000"/>
            <a:ext cx="11585520" cy="13629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1401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Verification Plans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240200"/>
            <a:ext cx="10498320" cy="49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status of simulation and Formal Vplans is provided at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</a:rPr>
              <a:t>https://github.com/openhwgroup/core-v-docs/tree/master/verif/CV32E40P/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“holes” in the simulation Vplans:</a:t>
            </a:r>
            <a:endParaRPr b="0" lang="en-CA" sz="1800" spc="-1" strike="noStrike">
              <a:latin typeface="Arial"/>
            </a:endParaRPr>
          </a:p>
          <a:p>
            <a:pPr lvl="2" marL="648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Simulation Vplans: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Cross-referencing of interrupt Vplan is still “todo”.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Sleep Unit and Pipelines Vplans are complete and review (discussed later in this presentation).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lvl="2" marL="648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Formal Vplans up to date.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1401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Issues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50080" y="1240200"/>
            <a:ext cx="4920840" cy="49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 </a:t>
            </a:r>
            <a:endParaRPr b="0" lang="en-CA" sz="1800" spc="-1" strike="noStrike">
              <a:latin typeface="Arial"/>
            </a:endParaRPr>
          </a:p>
          <a:p>
            <a:pPr lvl="2" marL="648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#261 “Add description about Core Versions and RTL Freeze”</a:t>
            </a:r>
            <a:endParaRPr b="0" lang="en-CA" sz="1800" spc="-1" strike="noStrike">
              <a:latin typeface="Arial"/>
            </a:endParaRPr>
          </a:p>
          <a:p>
            <a:pPr lvl="2" marL="648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What are doing about #259?  Is it an issue for the ISA?</a:t>
            </a:r>
            <a:endParaRPr b="0" lang="en-CA" sz="1800" spc="-1" strike="noStrike">
              <a:latin typeface="Arial"/>
            </a:endParaRPr>
          </a:p>
          <a:p>
            <a:pPr lvl="2" marL="648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Others are related to PULP or FP ISA or the FPGA project and therefore not gating CV32E40P.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562080" y="1240200"/>
            <a:ext cx="5136120" cy="49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related to use of Questa simulation</a:t>
            </a:r>
            <a:endParaRPr b="0" lang="en-CA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#253 (Compliance) is resolved</a:t>
            </a:r>
            <a:endParaRPr b="0" lang="en-CA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#84 (timescale) slipped through the cracks!</a:t>
            </a:r>
            <a:endParaRPr b="0" lang="en-CA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#50 (ISA Verification) is “done enough” and I will be formally requesting a waiver for it.</a:t>
            </a:r>
            <a:endParaRPr b="0" lang="en-CA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10 are “waived” (5 of these are labeled as “improvement” for future core-v-verif projects.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is recommending that #270 (common manifest) should gate RTL Freeze.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1401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Waivers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240200"/>
            <a:ext cx="1082592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20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None!   (assuming issue #261 is the actual gating mechanism)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</a:t>
            </a:r>
            <a:endParaRPr b="0" lang="en-CA" sz="20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 #259.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423840" y="3384000"/>
            <a:ext cx="5768280" cy="347400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739080" y="3166920"/>
            <a:ext cx="5618520" cy="30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20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Cross coverage of instructions, see issue #50 (and next slide).</a:t>
            </a:r>
            <a:endParaRPr b="0" lang="en-CA" sz="20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Cycle counts as per Table 3 of the User Manual.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1401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Coverage Holes</a:t>
            </a:r>
            <a:endParaRPr b="0" lang="en-CA" sz="36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20" y="1685880"/>
            <a:ext cx="12191760" cy="348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1401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Verification Checklist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48000" y="1512000"/>
            <a:ext cx="10870200" cy="46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520" y="1384560"/>
            <a:ext cx="12191760" cy="3651840"/>
          </a:xfrm>
          <a:prstGeom prst="rect">
            <a:avLst/>
          </a:prstGeom>
          <a:ln w="0"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375480" y="5341680"/>
            <a:ext cx="10784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CA" sz="1800" spc="-1" strike="noStrike">
                <a:latin typeface="Arial"/>
              </a:rPr>
              <a:t>Latest: </a:t>
            </a:r>
            <a:r>
              <a:rPr b="0" lang="en-CA" sz="1800" spc="-1" strike="noStrike">
                <a:latin typeface="Arial"/>
              </a:rPr>
              <a:t> all code covered. For single instr ISA Fcov we are still missing LUI with 0 immediate, but that's it.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1401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Recommendation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240200"/>
            <a:ext cx="10498320" cy="49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is ready for “Functional RTL Freeze”.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Still a few loose end to clean off: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Mostly checklist items.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Need to create GitHub tags, run regressions and publish results.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Can we get this done in time for a formal review on 2020-12-01?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Keep in mind that American Thanksgiving is this weekend and the SiLabs team have earned a break!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should not lead this review.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30960" y="3312000"/>
            <a:ext cx="101401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2020-11-24T10:30:34Z</dcterms:modified>
  <cp:revision>278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