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8" r:id="rId5"/>
    <p:sldId id="2836" r:id="rId6"/>
    <p:sldId id="2838" r:id="rId7"/>
    <p:sldId id="2839" r:id="rId8"/>
    <p:sldId id="2844" r:id="rId9"/>
    <p:sldId id="2840" r:id="rId10"/>
    <p:sldId id="2841" r:id="rId11"/>
    <p:sldId id="2843" r:id="rId12"/>
    <p:sldId id="28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39"/>
            <p14:sldId id="2844"/>
            <p14:sldId id="2840"/>
            <p14:sldId id="2841"/>
            <p14:sldId id="2843"/>
            <p14:sldId id="28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94" d="100"/>
          <a:sy n="94" d="100"/>
        </p:scale>
        <p:origin x="108" y="246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ke@openhwgroup.org" TargetMode="External"/><Relationship Id="rId5" Type="http://schemas.openxmlformats.org/officeDocument/2006/relationships/hyperlink" Target="mailto:jingliangwang@futurewei.com" TargetMode="External"/><Relationship Id="rId4" Type="http://schemas.openxmlformats.org/officeDocument/2006/relationships/hyperlink" Target="mailto:steve.richmond@silab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mt.knect365.com/risc-v-summit/agenda/3/#software-tools_force-risc-v-open-source-instruction-stream-generator_10-15am" TargetMode="External"/><Relationship Id="rId2" Type="http://schemas.openxmlformats.org/officeDocument/2006/relationships/hyperlink" Target="https://tmt.knect365.com/risc-v-summit/agenda/3/#verification_core-v-verif-an-industrial-grade-verification-platform-for-risc-v-cores_12-00p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</a:t>
            </a:r>
            <a:br>
              <a:rPr lang="en-US" dirty="0"/>
            </a:br>
            <a:r>
              <a:rPr lang="en-US" dirty="0"/>
              <a:t>November 5, 2020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r>
              <a:rPr lang="en-US" dirty="0"/>
              <a:t>Jingliang (Leo) Wang </a:t>
            </a:r>
            <a:r>
              <a:rPr lang="en-US" dirty="0">
                <a:hlinkClick r:id="rId5"/>
              </a:rPr>
              <a:t>jingliangwang@futurewei.com</a:t>
            </a:r>
            <a:endParaRPr lang="en-US" dirty="0"/>
          </a:p>
          <a:p>
            <a:r>
              <a:rPr lang="en-US" dirty="0"/>
              <a:t>Mike Thompson </a:t>
            </a:r>
            <a:r>
              <a:rPr lang="en-US" dirty="0">
                <a:hlinkClick r:id="rId6"/>
              </a:rPr>
              <a:t>mike@openhwgroup.org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5, 2020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Papers</a:t>
            </a:r>
          </a:p>
          <a:p>
            <a:r>
              <a:rPr lang="en-US" dirty="0"/>
              <a:t>Improvements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August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 that attendance will be taken at all meetings</a:t>
            </a:r>
          </a:p>
          <a:p>
            <a:pPr lvl="1"/>
            <a:r>
              <a:rPr lang="en-US" dirty="0"/>
              <a:t>Attendance ensures voting eligibility per </a:t>
            </a:r>
            <a:r>
              <a:rPr lang="en-US" dirty="0" err="1"/>
              <a:t>OpenHW</a:t>
            </a:r>
            <a:r>
              <a:rPr lang="en-US" dirty="0"/>
              <a:t> bylaws</a:t>
            </a:r>
          </a:p>
          <a:p>
            <a:r>
              <a:rPr lang="en-US" dirty="0"/>
              <a:t>Next project engagement – please reach out to get involved</a:t>
            </a:r>
          </a:p>
          <a:p>
            <a:pPr lvl="1"/>
            <a:r>
              <a:rPr lang="en-US" dirty="0"/>
              <a:t>CVA6 (Jerome </a:t>
            </a:r>
            <a:r>
              <a:rPr lang="en-US" dirty="0" err="1"/>
              <a:t>Quevremont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Force ISG (Leo Wang)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F40F-E680-4002-B0D5-110B4348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AD0B-E51F-4E23-B49D-DA3FDBC1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RISCV Summit – December 2020 - Speaker</a:t>
            </a:r>
          </a:p>
          <a:p>
            <a:pPr lvl="1"/>
            <a:r>
              <a:rPr lang="en-US" b="1" i="1" dirty="0"/>
              <a:t>CORE-V-VERIF, an Industrial-Grade Verification Platform for RISC-V cores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2"/>
              </a:rPr>
              <a:t>https://tmt.knect365.com/risc-v-summit/agenda/3/#verification_core-v-verif-an-industrial-grade-verification-platform-for-risc-v-cores_12-00pm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Mike, Steve and Sven Beyer (</a:t>
            </a:r>
            <a:r>
              <a:rPr lang="en-US" dirty="0" err="1"/>
              <a:t>OneSpin</a:t>
            </a:r>
            <a:r>
              <a:rPr lang="en-US" dirty="0"/>
              <a:t>) will talk about core-v-</a:t>
            </a:r>
            <a:r>
              <a:rPr lang="en-US" dirty="0" err="1"/>
              <a:t>verif</a:t>
            </a:r>
            <a:r>
              <a:rPr lang="en-US" dirty="0"/>
              <a:t> and the cv32e40p verification</a:t>
            </a:r>
          </a:p>
          <a:p>
            <a:pPr lvl="2"/>
            <a:r>
              <a:rPr lang="en-US" dirty="0"/>
              <a:t>Recording session 11/17-11/18</a:t>
            </a:r>
          </a:p>
          <a:p>
            <a:pPr lvl="1" fontAlgn="base"/>
            <a:r>
              <a:rPr lang="en-US" b="1" dirty="0"/>
              <a:t>FORCE-RISC-V Open Source Instruction Stream Generator</a:t>
            </a:r>
          </a:p>
          <a:p>
            <a:pPr lvl="2" fontAlgn="base"/>
            <a:r>
              <a:rPr lang="en-US" dirty="0">
                <a:hlinkClick r:id="rId3"/>
              </a:rPr>
              <a:t>https://tmt.knect365.com/risc-v-summit/agenda/3/#software-tools_force-risc-v-open-source-instruction-stream-generator_10-15am</a:t>
            </a:r>
            <a:endParaRPr lang="en-US" dirty="0"/>
          </a:p>
          <a:p>
            <a:pPr lvl="2" fontAlgn="base"/>
            <a:r>
              <a:rPr lang="en-US" dirty="0"/>
              <a:t>Leo will talk about the FORCE ISG</a:t>
            </a:r>
          </a:p>
          <a:p>
            <a:pPr marL="457200" lvl="1" indent="0" fontAlgn="base">
              <a:buNone/>
            </a:pPr>
            <a:br>
              <a:rPr lang="en-US" dirty="0"/>
            </a:b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F9886-40CE-4F94-88D4-D46FF922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40A3-1045-4837-A19C-D2A92800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28F6-59B4-4B21-9E8A-9C846FCB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F40F-E680-4002-B0D5-110B4348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AD0B-E51F-4E23-B49D-DA3FDBC1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RISCV Summit – December 2020 - Speaker</a:t>
            </a:r>
          </a:p>
          <a:p>
            <a:pPr lvl="1" fontAlgn="base"/>
            <a:r>
              <a:rPr lang="en-US" b="1" dirty="0"/>
              <a:t>Getting Started with RISC-V Verification – What’s Next after Compliance Testing</a:t>
            </a:r>
          </a:p>
          <a:p>
            <a:pPr lvl="2" fontAlgn="base"/>
            <a:r>
              <a:rPr lang="en-US" dirty="0"/>
              <a:t>Lee Moore and Simon Davidmann – Imperas</a:t>
            </a:r>
          </a:p>
          <a:p>
            <a:pPr lvl="1" fontAlgn="base"/>
            <a:r>
              <a:rPr lang="en-US" dirty="0" err="1"/>
              <a:t>OpenHW</a:t>
            </a:r>
            <a:r>
              <a:rPr lang="en-US" dirty="0"/>
              <a:t> will host a Virtual Booth </a:t>
            </a:r>
            <a:r>
              <a:rPr lang="en-US"/>
              <a:t>at the Summit</a:t>
            </a:r>
            <a:br>
              <a:rPr lang="en-US" dirty="0"/>
            </a:b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F9886-40CE-4F94-88D4-D46FF922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40A3-1045-4837-A19C-D2A92800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A28F6-59B4-4B21-9E8A-9C846FCB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C3E8-EF01-4654-A363-3E64B736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7FF4-62FD-4FC2-9E49-701D7268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DVCON 2021</a:t>
            </a:r>
          </a:p>
          <a:p>
            <a:pPr lvl="1"/>
            <a:r>
              <a:rPr lang="en-US" b="1" dirty="0"/>
              <a:t>Jump Start Your RISCV Project with </a:t>
            </a:r>
            <a:r>
              <a:rPr lang="en-US" b="1" dirty="0" err="1"/>
              <a:t>OpenHW</a:t>
            </a:r>
            <a:endParaRPr lang="en-US" b="1" dirty="0"/>
          </a:p>
          <a:p>
            <a:pPr lvl="2"/>
            <a:r>
              <a:rPr lang="en-US" dirty="0"/>
              <a:t>EM-Micro: Greg Tumbush, David McConnell, </a:t>
            </a:r>
          </a:p>
          <a:p>
            <a:pPr lvl="2"/>
            <a:r>
              <a:rPr lang="en-US" dirty="0"/>
              <a:t>Imperas: Simon Davidmann, Lee Moore, Kevin McDermott</a:t>
            </a:r>
          </a:p>
          <a:p>
            <a:pPr lvl="2"/>
            <a:r>
              <a:rPr lang="en-US" dirty="0"/>
              <a:t>Silicon Labs: Steve Richmond</a:t>
            </a:r>
          </a:p>
          <a:p>
            <a:pPr lvl="2"/>
            <a:r>
              <a:rPr lang="en-US" dirty="0" err="1"/>
              <a:t>Futurewei</a:t>
            </a:r>
            <a:r>
              <a:rPr lang="en-US" dirty="0"/>
              <a:t>: Leo</a:t>
            </a:r>
          </a:p>
          <a:p>
            <a:pPr lvl="2"/>
            <a:r>
              <a:rPr lang="en-US" dirty="0" err="1"/>
              <a:t>OpenHW</a:t>
            </a:r>
            <a:r>
              <a:rPr lang="en-US" dirty="0"/>
              <a:t>: Mike Thompson</a:t>
            </a:r>
          </a:p>
          <a:p>
            <a:pPr lvl="2"/>
            <a:r>
              <a:rPr lang="en-US" dirty="0"/>
              <a:t>Dives into all aspects of the core-v-</a:t>
            </a:r>
            <a:r>
              <a:rPr lang="en-US" dirty="0" err="1"/>
              <a:t>verif</a:t>
            </a:r>
            <a:r>
              <a:rPr lang="en-US" dirty="0"/>
              <a:t> environment from planning to testbench to stimulus to reference model to coverage closure</a:t>
            </a:r>
          </a:p>
          <a:p>
            <a:pPr lvl="2"/>
            <a:r>
              <a:rPr lang="en-US" b="1" dirty="0"/>
              <a:t>Due 11/15!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DE83C-F260-498F-8B68-AC32B741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8CA0-F74E-4D5E-98F1-232758A4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0F5E0-C27C-47D8-B72C-7DF2F2F3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5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1EA8-066C-479B-974F-67E6DA5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E1BF-FB7B-4FEA-B0F2-993D9A1F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to gather ideas for core-v-</a:t>
            </a:r>
            <a:r>
              <a:rPr lang="en-US" dirty="0" err="1"/>
              <a:t>verif</a:t>
            </a:r>
            <a:endParaRPr lang="en-US" dirty="0"/>
          </a:p>
          <a:p>
            <a:pPr lvl="1"/>
            <a:r>
              <a:rPr lang="en-US" dirty="0"/>
              <a:t>What worked well?</a:t>
            </a:r>
          </a:p>
          <a:p>
            <a:pPr lvl="1"/>
            <a:r>
              <a:rPr lang="en-US" dirty="0"/>
              <a:t>What did not work well?</a:t>
            </a:r>
          </a:p>
          <a:p>
            <a:pPr lvl="1"/>
            <a:r>
              <a:rPr lang="en-US" dirty="0"/>
              <a:t>Ideas to improve any aspect of core-v-</a:t>
            </a:r>
            <a:r>
              <a:rPr lang="en-US" dirty="0" err="1"/>
              <a:t>verif</a:t>
            </a:r>
            <a:r>
              <a:rPr lang="en-US" dirty="0"/>
              <a:t>?</a:t>
            </a:r>
          </a:p>
          <a:p>
            <a:r>
              <a:rPr lang="en-US" dirty="0"/>
              <a:t>First phase will be gathering of ideas</a:t>
            </a:r>
          </a:p>
          <a:p>
            <a:pPr lvl="1"/>
            <a:r>
              <a:rPr lang="en-US" dirty="0"/>
              <a:t>Please hold off comments or discussion</a:t>
            </a:r>
          </a:p>
          <a:p>
            <a:pPr lvl="1"/>
            <a:r>
              <a:rPr lang="en-US" dirty="0"/>
              <a:t>If we want to start a discussion we will create a separate issue </a:t>
            </a:r>
            <a:r>
              <a:rPr lang="en-US" i="1" dirty="0"/>
              <a:t>per</a:t>
            </a:r>
            <a:r>
              <a:rPr lang="en-US" dirty="0"/>
              <a:t> </a:t>
            </a:r>
            <a:r>
              <a:rPr lang="en-US" i="1" dirty="0"/>
              <a:t>idea</a:t>
            </a:r>
            <a:endParaRPr lang="en-US" dirty="0"/>
          </a:p>
          <a:p>
            <a:pPr lvl="1"/>
            <a:r>
              <a:rPr lang="en-US" dirty="0"/>
              <a:t>A core-v-</a:t>
            </a:r>
            <a:r>
              <a:rPr lang="en-US" dirty="0" err="1"/>
              <a:t>verif</a:t>
            </a:r>
            <a:r>
              <a:rPr lang="en-US" dirty="0"/>
              <a:t> issue has been created for various categories</a:t>
            </a:r>
          </a:p>
          <a:p>
            <a:r>
              <a:rPr lang="en-US" dirty="0"/>
              <a:t>Second phase will discuss and rank issues</a:t>
            </a:r>
          </a:p>
          <a:p>
            <a:pPr lvl="1"/>
            <a:r>
              <a:rPr lang="en-US" dirty="0"/>
              <a:t>Will schedule a separate meeting or use part of a future VTG meeting to approve initial items</a:t>
            </a:r>
          </a:p>
          <a:p>
            <a:pPr lvl="1"/>
            <a:r>
              <a:rPr lang="en-US" dirty="0"/>
              <a:t>Can always bring forward items from list over time to </a:t>
            </a:r>
            <a:r>
              <a:rPr lang="en-US"/>
              <a:t>actionable Issues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E9DC-8C64-4C26-9F5F-AD2DE0E4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C0D6-FACC-4CA7-A5F4-AAFE91A7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86E7-C89B-4F84-824B-219D58BB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F6FF-DF60-472C-8DF1-3BD6243E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81AD-52CE-4DEB-9B6E-A2A02C18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issue must be WAIVED for CV32E40P – Add label</a:t>
            </a:r>
          </a:p>
          <a:p>
            <a:pPr lvl="1"/>
            <a:r>
              <a:rPr lang="en-US" dirty="0"/>
              <a:t>Also use “Improvements” label for categorization</a:t>
            </a:r>
          </a:p>
          <a:p>
            <a:r>
              <a:rPr lang="en-US" dirty="0"/>
              <a:t>Categories</a:t>
            </a:r>
          </a:p>
          <a:p>
            <a:pPr lvl="1"/>
            <a:r>
              <a:rPr lang="en-US" dirty="0"/>
              <a:t>Improvements: Test Control</a:t>
            </a:r>
          </a:p>
          <a:p>
            <a:pPr lvl="1"/>
            <a:r>
              <a:rPr lang="en-US" dirty="0"/>
              <a:t>Improvements: Test Architecture</a:t>
            </a:r>
          </a:p>
          <a:p>
            <a:pPr lvl="1"/>
            <a:r>
              <a:rPr lang="en-US" dirty="0"/>
              <a:t>Improvements: Stimulus Generation</a:t>
            </a:r>
          </a:p>
          <a:p>
            <a:pPr lvl="1"/>
            <a:r>
              <a:rPr lang="en-US" dirty="0"/>
              <a:t>Improvements: Checking</a:t>
            </a:r>
          </a:p>
          <a:p>
            <a:pPr lvl="1"/>
            <a:r>
              <a:rPr lang="en-US" dirty="0"/>
              <a:t>Improvements: Coverage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0DE97-8914-421F-8459-4C085C7F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AA9A-EEE9-41E0-8C9A-2BE9B9ED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59C7C-C8E7-4B3D-B9A4-3A6F5B0A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7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2CAE-AFE8-448F-85D3-E5C73A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794-2C70-46EF-922B-7B6C9AD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99B-6B9B-4500-8A9A-C9EF3BC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BA3F-2564-41A8-8E15-11D233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461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</vt:lpstr>
      <vt:lpstr>Orbitron</vt:lpstr>
      <vt:lpstr>Office Theme</vt:lpstr>
      <vt:lpstr>Verification Task Group November 5, 2020</vt:lpstr>
      <vt:lpstr>Outline</vt:lpstr>
      <vt:lpstr>Administration</vt:lpstr>
      <vt:lpstr>Papers</vt:lpstr>
      <vt:lpstr>Papers</vt:lpstr>
      <vt:lpstr>Papers</vt:lpstr>
      <vt:lpstr>Improvements</vt:lpstr>
      <vt:lpstr>Improvements</vt:lpstr>
      <vt:lpstr>Open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62</cp:revision>
  <dcterms:created xsi:type="dcterms:W3CDTF">2020-07-16T14:11:26Z</dcterms:created>
  <dcterms:modified xsi:type="dcterms:W3CDTF">2020-11-05T17:10:23Z</dcterms:modified>
</cp:coreProperties>
</file>