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88" r:id="rId5"/>
    <p:sldId id="2836" r:id="rId6"/>
    <p:sldId id="2838" r:id="rId7"/>
    <p:sldId id="2852" r:id="rId8"/>
    <p:sldId id="2855" r:id="rId9"/>
    <p:sldId id="2856" r:id="rId10"/>
    <p:sldId id="2854" r:id="rId11"/>
    <p:sldId id="2857" r:id="rId12"/>
    <p:sldId id="2860" r:id="rId13"/>
    <p:sldId id="2862" r:id="rId14"/>
    <p:sldId id="2861" r:id="rId15"/>
    <p:sldId id="2863" r:id="rId16"/>
    <p:sldId id="2864" r:id="rId17"/>
    <p:sldId id="2865" r:id="rId18"/>
    <p:sldId id="2853" r:id="rId19"/>
    <p:sldId id="2858" r:id="rId20"/>
    <p:sldId id="2843" r:id="rId21"/>
    <p:sldId id="2844" r:id="rId22"/>
    <p:sldId id="2846" r:id="rId23"/>
    <p:sldId id="2845" r:id="rId24"/>
    <p:sldId id="2847" r:id="rId25"/>
    <p:sldId id="2841" r:id="rId26"/>
    <p:sldId id="2849" r:id="rId27"/>
    <p:sldId id="2848" r:id="rId28"/>
    <p:sldId id="2851" r:id="rId29"/>
    <p:sldId id="284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52"/>
            <p14:sldId id="2855"/>
            <p14:sldId id="2856"/>
            <p14:sldId id="2854"/>
            <p14:sldId id="2857"/>
            <p14:sldId id="2860"/>
            <p14:sldId id="2862"/>
            <p14:sldId id="2861"/>
            <p14:sldId id="2863"/>
            <p14:sldId id="2864"/>
            <p14:sldId id="2865"/>
            <p14:sldId id="2853"/>
            <p14:sldId id="2858"/>
            <p14:sldId id="2843"/>
            <p14:sldId id="2844"/>
            <p14:sldId id="2846"/>
            <p14:sldId id="2845"/>
            <p14:sldId id="2847"/>
            <p14:sldId id="2841"/>
            <p14:sldId id="2849"/>
            <p14:sldId id="2848"/>
            <p14:sldId id="2851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86" d="100"/>
          <a:sy n="86" d="100"/>
        </p:scale>
        <p:origin x="120" y="25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chmo/cv32e40p/tree/strichmo/temp/tracer_for_rvfi_rvvi_test" TargetMode="External"/><Relationship Id="rId2" Type="http://schemas.openxmlformats.org/officeDocument/2006/relationships/hyperlink" Target="https://github.com/strichmo/core-v-verif/tree/strichmo/pr%2Frvfi_rvvi_s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projects/10" TargetMode="External"/><Relationship Id="rId2" Type="http://schemas.openxmlformats.org/officeDocument/2006/relationships/hyperlink" Target="https://github.com/openhwgroup/core-v-verif/projects/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hwgroup/core-v-verif/projects/1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labels/improveme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docs/blob/master/verif/MeetingPresentations/Verif-TG-01.21.2021-RVVI.pdf" TargetMode="External"/><Relationship Id="rId2" Type="http://schemas.openxmlformats.org/officeDocument/2006/relationships/hyperlink" Target="https://github.com/SymbioticEDA/riscv-formal/blob/master/docs/rvfi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March 4,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4,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851F-3D87-4240-B2D3-4EEFB8D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 Memory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ED16-D5C8-4DFC-942A-84DCD321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RVFI Memory Interface reports memory reads and writes (D-OBI) from the processor</a:t>
            </a:r>
          </a:p>
          <a:p>
            <a:pPr lvl="1"/>
            <a:r>
              <a:rPr lang="en-US" dirty="0"/>
              <a:t>Read address</a:t>
            </a:r>
          </a:p>
          <a:p>
            <a:pPr lvl="1"/>
            <a:r>
              <a:rPr lang="en-US" dirty="0"/>
              <a:t>Read mask</a:t>
            </a:r>
          </a:p>
          <a:p>
            <a:pPr lvl="1"/>
            <a:r>
              <a:rPr lang="en-US" dirty="0"/>
              <a:t>Write address </a:t>
            </a:r>
          </a:p>
          <a:p>
            <a:pPr lvl="1"/>
            <a:r>
              <a:rPr lang="en-US" dirty="0"/>
              <a:t>Write mask</a:t>
            </a:r>
          </a:p>
          <a:p>
            <a:r>
              <a:rPr lang="en-US" dirty="0"/>
              <a:t>Currently designed as a separate monitor interface not connected to instruction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0E43-E226-480A-BFFB-B40871AA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7137-6CAB-4DD0-87CB-2C0A979B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4BF-FB0E-4962-913F-933C31E7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BB6D-D70D-4BFF-A77C-39E9A64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 CSR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16B8-92CD-400D-8CD1-8CB7AF2B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CSR in a core, the following interface should be implemented</a:t>
            </a:r>
          </a:p>
          <a:p>
            <a:pPr lvl="1"/>
            <a:r>
              <a:rPr lang="en-US" dirty="0" err="1"/>
              <a:t>csr</a:t>
            </a:r>
            <a:r>
              <a:rPr lang="en-US" dirty="0"/>
              <a:t>_&lt;</a:t>
            </a:r>
            <a:r>
              <a:rPr lang="en-US" dirty="0" err="1"/>
              <a:t>csrname</a:t>
            </a:r>
            <a:r>
              <a:rPr lang="en-US" dirty="0"/>
              <a:t>&gt;_mask</a:t>
            </a:r>
          </a:p>
          <a:p>
            <a:pPr lvl="1"/>
            <a:r>
              <a:rPr lang="en-US" dirty="0" err="1"/>
              <a:t>csr</a:t>
            </a:r>
            <a:r>
              <a:rPr lang="en-US" dirty="0"/>
              <a:t>_&lt;</a:t>
            </a:r>
            <a:r>
              <a:rPr lang="en-US" dirty="0" err="1"/>
              <a:t>csrname</a:t>
            </a:r>
            <a:r>
              <a:rPr lang="en-US" dirty="0"/>
              <a:t>&gt;_data</a:t>
            </a:r>
          </a:p>
          <a:p>
            <a:r>
              <a:rPr lang="en-US" dirty="0" err="1"/>
              <a:t>csr</a:t>
            </a:r>
            <a:r>
              <a:rPr lang="en-US" dirty="0"/>
              <a:t>_&lt;</a:t>
            </a:r>
            <a:r>
              <a:rPr lang="en-US" dirty="0" err="1"/>
              <a:t>csrname</a:t>
            </a:r>
            <a:r>
              <a:rPr lang="en-US" dirty="0"/>
              <a:t>&gt;_mask can be used to signal significant bits</a:t>
            </a:r>
          </a:p>
          <a:p>
            <a:r>
              <a:rPr lang="en-US" dirty="0"/>
              <a:t>Separate interface for scalability but sampled at instruction retirement</a:t>
            </a:r>
          </a:p>
          <a:p>
            <a:r>
              <a:rPr lang="en-US" i="1" dirty="0"/>
              <a:t>data</a:t>
            </a:r>
            <a:r>
              <a:rPr lang="en-US" dirty="0"/>
              <a:t> should be value of CSR based on ISA implementation for this instruction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0216-19FC-4BC6-85A2-0AA25B6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B36F-0C75-459F-A26A-6F80370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7D11-16FA-4E9E-8271-6E55209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3F75-1CE8-47AC-896F-B00F9064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09B8-41AD-4DC1-8C9B-20F528F0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broadcast the following via analysis ports</a:t>
            </a:r>
          </a:p>
          <a:p>
            <a:pPr lvl="1"/>
            <a:r>
              <a:rPr lang="en-US" dirty="0" err="1"/>
              <a:t>uvma_rvfi_instr_seq_item</a:t>
            </a:r>
            <a:endParaRPr lang="en-US" dirty="0"/>
          </a:p>
          <a:p>
            <a:pPr lvl="2"/>
            <a:r>
              <a:rPr lang="en-US" dirty="0"/>
              <a:t>Contains all information on instruction interface</a:t>
            </a:r>
          </a:p>
          <a:p>
            <a:pPr lvl="2"/>
            <a:r>
              <a:rPr lang="en-US" dirty="0"/>
              <a:t>GPRs</a:t>
            </a:r>
          </a:p>
          <a:p>
            <a:pPr lvl="2"/>
            <a:r>
              <a:rPr lang="en-US" dirty="0"/>
              <a:t>CSRs</a:t>
            </a:r>
          </a:p>
          <a:p>
            <a:pPr lvl="1"/>
            <a:r>
              <a:rPr lang="en-US" dirty="0" err="1"/>
              <a:t>uvma_rvvi_state_seq_item</a:t>
            </a:r>
            <a:endParaRPr lang="en-US" dirty="0"/>
          </a:p>
          <a:p>
            <a:pPr lvl="2"/>
            <a:r>
              <a:rPr lang="en-US" dirty="0"/>
              <a:t>Contains all items from </a:t>
            </a:r>
            <a:r>
              <a:rPr lang="en-US" dirty="0" err="1"/>
              <a:t>RVVI_state</a:t>
            </a:r>
            <a:r>
              <a:rPr lang="en-US" dirty="0"/>
              <a:t> interface</a:t>
            </a:r>
          </a:p>
          <a:p>
            <a:r>
              <a:rPr lang="en-US" dirty="0"/>
              <a:t>Scoreboard implemented within the core environment</a:t>
            </a:r>
          </a:p>
          <a:p>
            <a:r>
              <a:rPr lang="en-US" dirty="0"/>
              <a:t>PCs, GPRs checked directly as simple in-order checks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4020-57F8-4188-A5DE-2F56F4D8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C642-2EA5-4A1D-B9EE-9BD8CCCE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CFDA-CC6A-450B-B845-E331A488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9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7A7A-BF37-491C-B020-4AAEF886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B737-9163-49B3-8619-FC1E3DD8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CSRs</a:t>
            </a:r>
          </a:p>
          <a:p>
            <a:pPr lvl="1"/>
            <a:r>
              <a:rPr lang="en-US" dirty="0"/>
              <a:t>Anticipate that custom checking will be required on many/most CSRs</a:t>
            </a:r>
          </a:p>
          <a:p>
            <a:pPr lvl="1"/>
            <a:r>
              <a:rPr lang="en-US" dirty="0"/>
              <a:t>Will implement an abstract base class that enables user to override checks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2F50-7E5D-49EC-B6EF-3483AC53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DAD2-15CE-4A72-A144-ACEEE7DC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1196-B5B3-46C0-8DCB-1DD8FAA2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480B-CE39-46E7-8F70-1F68E4E9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5E39-022B-4BBC-828F-5A3D94B7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monitors are complicated</a:t>
            </a:r>
          </a:p>
          <a:p>
            <a:r>
              <a:rPr lang="en-US" dirty="0"/>
              <a:t>CSR checking with h/w update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DF61-7FFF-4AF1-9D3B-9683D133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013D-B53D-46C7-81EA-E7A3F160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2592-1717-43B0-8419-839B9C3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4BE9-F250-4F76-B83F-A0EF6FF7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91F3-6A09-484F-B35A-DCC126CC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RVFI + RVVI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 + GPR checking &lt;- </a:t>
            </a:r>
            <a:r>
              <a:rPr lang="en-US" b="1" dirty="0"/>
              <a:t>Here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CSR checker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RVVI control tied to RVFI instruction retirement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RVVI control for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RVFI instruction monitor on the CV32E40P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Memory monitor integration to scoreboard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Stall testing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CSR checker </a:t>
            </a:r>
            <a:r>
              <a:rPr lang="en-US" dirty="0" err="1"/>
              <a:t>integraton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89EF-5216-430A-B46E-746A3E37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45E4-7CF1-441D-B4B8-7EF8BD2D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A569-A966-495A-B123-E54ED5FB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2413-F81A-446F-9148-335481B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CVCE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4392-6EEC-415A-8894-2CCED6B3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fork of core-v-</a:t>
            </a:r>
            <a:r>
              <a:rPr lang="en-US" dirty="0" err="1"/>
              <a:t>verif</a:t>
            </a:r>
            <a:r>
              <a:rPr lang="en-US" dirty="0"/>
              <a:t> with CVCE is here:</a:t>
            </a:r>
          </a:p>
          <a:p>
            <a:pPr lvl="1"/>
            <a:r>
              <a:rPr lang="en-US" dirty="0">
                <a:hlinkClick r:id="rId2"/>
              </a:rPr>
              <a:t>https://github.com/strichmo/core-v-verif/tree/strichmo/pr%2Frvfi_rvvi_sb</a:t>
            </a:r>
            <a:endParaRPr lang="en-US" dirty="0"/>
          </a:p>
          <a:p>
            <a:pPr lvl="1"/>
            <a:r>
              <a:rPr lang="en-US" dirty="0"/>
              <a:t>Branch: </a:t>
            </a:r>
            <a:r>
              <a:rPr lang="en-US" dirty="0" err="1"/>
              <a:t>rvfi_rvvi_sb</a:t>
            </a:r>
            <a:endParaRPr lang="en-US" dirty="0"/>
          </a:p>
          <a:p>
            <a:r>
              <a:rPr lang="en-US" dirty="0"/>
              <a:t>Since tracer updates are needed (CSR monitoring) the cv32e40p is also forked (above branch points to fork via Common.mk)</a:t>
            </a:r>
          </a:p>
          <a:p>
            <a:pPr lvl="1"/>
            <a:r>
              <a:rPr lang="en-US" dirty="0">
                <a:hlinkClick r:id="rId3"/>
              </a:rPr>
              <a:t>https://github.com/strichmo/cv32e40p/tree/strichmo/temp/tracer_for_rvfi_rvvi_test</a:t>
            </a:r>
            <a:endParaRPr lang="en-US" dirty="0"/>
          </a:p>
          <a:p>
            <a:pPr lvl="1"/>
            <a:r>
              <a:rPr lang="en-US" dirty="0"/>
              <a:t>Branch: </a:t>
            </a:r>
            <a:r>
              <a:rPr lang="en-US" dirty="0" err="1"/>
              <a:t>tracer_for_rvfi_rvvi_test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758A-06EA-4E8D-A295-68F934AD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AB03-8073-4F80-BF97-D2E181AD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E94C-DEF8-47CD-8B7B-5BEF8D28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580B-6933-4356-9840-39C8EE4A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D446-55E0-423B-927A-E454182C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cores are now in development</a:t>
            </a:r>
          </a:p>
          <a:p>
            <a:pPr lvl="1"/>
            <a:r>
              <a:rPr lang="en-US" dirty="0"/>
              <a:t>cv32e40x</a:t>
            </a:r>
          </a:p>
          <a:p>
            <a:pPr lvl="1"/>
            <a:r>
              <a:rPr lang="en-US" dirty="0"/>
              <a:t>cv32e40s</a:t>
            </a:r>
          </a:p>
          <a:p>
            <a:pPr lvl="1"/>
            <a:r>
              <a:rPr lang="en-US" dirty="0"/>
              <a:t>cva6</a:t>
            </a:r>
          </a:p>
          <a:p>
            <a:r>
              <a:rPr lang="en-US" dirty="0"/>
              <a:t>In PPL</a:t>
            </a:r>
          </a:p>
          <a:p>
            <a:pPr lvl="1"/>
            <a:r>
              <a:rPr lang="en-US" dirty="0"/>
              <a:t>cv32e40p_v2 </a:t>
            </a:r>
          </a:p>
          <a:p>
            <a:r>
              <a:rPr lang="en-US" dirty="0"/>
              <a:t>Sprint meetings for the cv32e40p were effective in driving focus to short-term tactical issues in execution</a:t>
            </a:r>
          </a:p>
          <a:p>
            <a:r>
              <a:rPr lang="en-US" dirty="0"/>
              <a:t>VTG meetings should be focused on strategic directives and discussion</a:t>
            </a:r>
          </a:p>
          <a:p>
            <a:r>
              <a:rPr lang="en-US" dirty="0"/>
              <a:t>Fewer meetings-more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4CD7-1C51-42D7-8FBE-2C7BA1F9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3FE7-6CD7-469C-85FA-21110E0C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C54-BF0A-4862-86BE-D438F292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7311-8B5B-4C2A-8D3F-22E8E5B2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7C11-0FB7-4699-990C-D19FAA0F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VTG meeting</a:t>
            </a:r>
          </a:p>
          <a:p>
            <a:pPr lvl="1"/>
            <a:r>
              <a:rPr lang="en-US" dirty="0"/>
              <a:t>First Thursday of every month @0930 US Central</a:t>
            </a:r>
          </a:p>
          <a:p>
            <a:pPr lvl="1"/>
            <a:r>
              <a:rPr lang="en-US" dirty="0"/>
              <a:t>Focused on strategic initiatives, general direction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RVVI/RVFI</a:t>
            </a:r>
          </a:p>
          <a:p>
            <a:pPr lvl="2"/>
            <a:r>
              <a:rPr lang="en-US" dirty="0"/>
              <a:t>Next-gen ISA coverage model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E0AB-04BE-460C-A627-3FB169C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DE90-1079-4AAC-A2F8-67C4349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3FF9-8CB5-4846-B2BD-5C3F6BA4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7311-8B5B-4C2A-8D3F-22E8E5B2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7C11-0FB7-4699-990C-D19FAA0F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CV32E40X/S Status</a:t>
            </a:r>
          </a:p>
          <a:p>
            <a:pPr lvl="1"/>
            <a:r>
              <a:rPr lang="en-US" dirty="0"/>
              <a:t>Second Thursday of every month @0930 US Central</a:t>
            </a:r>
          </a:p>
          <a:p>
            <a:pPr lvl="1"/>
            <a:r>
              <a:rPr lang="en-US" dirty="0"/>
              <a:t>Review status of project, regressions, coverage</a:t>
            </a:r>
          </a:p>
          <a:p>
            <a:pPr lvl="1"/>
            <a:r>
              <a:rPr lang="en-US" dirty="0"/>
              <a:t>Discuss common issues, infrastructure, assigned tasks</a:t>
            </a:r>
          </a:p>
          <a:p>
            <a:r>
              <a:rPr lang="en-US" dirty="0"/>
              <a:t>CVA6</a:t>
            </a:r>
          </a:p>
          <a:p>
            <a:pPr lvl="1"/>
            <a:r>
              <a:rPr lang="en-US" dirty="0"/>
              <a:t>Third Thursday of every month @0930 US Central</a:t>
            </a:r>
          </a:p>
          <a:p>
            <a:pPr lvl="1"/>
            <a:r>
              <a:rPr lang="en-US" dirty="0"/>
              <a:t>Review status of project, regressions, coverage</a:t>
            </a:r>
          </a:p>
          <a:p>
            <a:pPr lvl="1"/>
            <a:r>
              <a:rPr lang="en-US" dirty="0"/>
              <a:t>Discuss common issues, infrastructure, assigned tasks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E0AB-04BE-460C-A627-3FB169C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DE90-1079-4AAC-A2F8-67C4349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3FF9-8CB5-4846-B2BD-5C3F6BA4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RVFI/RVVI</a:t>
            </a:r>
          </a:p>
          <a:p>
            <a:r>
              <a:rPr lang="en-US" dirty="0"/>
              <a:t>Meeting Schedule Proposal</a:t>
            </a:r>
          </a:p>
          <a:p>
            <a:r>
              <a:rPr lang="en-US" dirty="0"/>
              <a:t>Project Tasks Organization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B9B5-9038-4378-A1AC-6A6976CC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6862-A2C6-41D8-A469-D0997340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cv32e40x/s will be executed via Agile development</a:t>
            </a:r>
          </a:p>
          <a:p>
            <a:pPr lvl="1"/>
            <a:r>
              <a:rPr lang="en-US" dirty="0"/>
              <a:t>Silicon Labs maintains detailed task backlog</a:t>
            </a:r>
          </a:p>
          <a:p>
            <a:r>
              <a:rPr lang="en-US" dirty="0"/>
              <a:t>To enable collaboration, project boards on </a:t>
            </a:r>
            <a:r>
              <a:rPr lang="en-US" dirty="0" err="1"/>
              <a:t>Github</a:t>
            </a:r>
            <a:r>
              <a:rPr lang="en-US" dirty="0"/>
              <a:t> will enable visibility tracking of active tasks and collaborative tasks</a:t>
            </a:r>
          </a:p>
          <a:p>
            <a:pPr lvl="1"/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common infrastructure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https://github.com/openhwgroup/core-v-verif/projects/9</a:t>
            </a:r>
            <a:endParaRPr lang="en-US" dirty="0"/>
          </a:p>
          <a:p>
            <a:pPr lvl="1"/>
            <a:r>
              <a:rPr lang="en-US" dirty="0"/>
              <a:t>CV32E40S</a:t>
            </a:r>
          </a:p>
          <a:p>
            <a:pPr lvl="2"/>
            <a:r>
              <a:rPr lang="en-US" dirty="0">
                <a:hlinkClick r:id="rId3"/>
              </a:rPr>
              <a:t>https://github.com/openhwgroup/core-v-verif/projects/10</a:t>
            </a:r>
            <a:endParaRPr lang="en-US" dirty="0"/>
          </a:p>
          <a:p>
            <a:pPr lvl="1"/>
            <a:r>
              <a:rPr lang="en-US" dirty="0"/>
              <a:t>CV32E40X</a:t>
            </a:r>
          </a:p>
          <a:p>
            <a:pPr lvl="2"/>
            <a:r>
              <a:rPr lang="en-US" dirty="0">
                <a:hlinkClick r:id="rId4"/>
              </a:rPr>
              <a:t>https://github.com/openhwgroup/core-v-verif/projects/11</a:t>
            </a:r>
            <a:endParaRPr lang="en-US" dirty="0"/>
          </a:p>
          <a:p>
            <a:r>
              <a:rPr lang="en-US" dirty="0"/>
              <a:t>For core testbench development general tasks will be tracked on the projects page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36CC-46C8-4065-9E84-B533E094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715E-BF83-4DAA-BFDB-75701537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CFCD-0854-4A59-B0EE-2CD5417A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B9B5-9038-4378-A1AC-6A6976CC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6862-A2C6-41D8-A469-D0997340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core testbench development general tasks will be tracked on the projects page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Develop </a:t>
            </a:r>
            <a:r>
              <a:rPr lang="en-US" dirty="0" err="1"/>
              <a:t>Vplan</a:t>
            </a:r>
            <a:r>
              <a:rPr lang="en-US" dirty="0"/>
              <a:t> for feature &lt;x&gt;</a:t>
            </a:r>
          </a:p>
          <a:p>
            <a:pPr lvl="2"/>
            <a:r>
              <a:rPr lang="en-US" dirty="0"/>
              <a:t>Develop assertions for </a:t>
            </a:r>
            <a:r>
              <a:rPr lang="en-US" dirty="0" err="1"/>
              <a:t>vplan</a:t>
            </a:r>
            <a:endParaRPr lang="en-US" dirty="0"/>
          </a:p>
          <a:p>
            <a:pPr lvl="2"/>
            <a:r>
              <a:rPr lang="en-US" dirty="0"/>
              <a:t>Close coverage on feature &lt;y&gt;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36CC-46C8-4065-9E84-B533E094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715E-BF83-4DAA-BFDB-75701537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CFCD-0854-4A59-B0EE-2CD5417A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F5CFC-C76A-4CC9-9430-F09D2BE3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5" y="3529958"/>
            <a:ext cx="10504762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8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1EA8-066C-479B-974F-67E6DA5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E1BF-FB7B-4FEA-B0F2-993D9A1F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https://github.com/openhwgroup/core-v-verif/labels/improvement</a:t>
            </a:r>
            <a:endParaRPr lang="en-US" sz="2400" dirty="0"/>
          </a:p>
          <a:p>
            <a:r>
              <a:rPr lang="en-US" sz="2400" dirty="0"/>
              <a:t>We are implementing some enhancements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E9DC-8C64-4C26-9F5F-AD2DE0E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C0D6-FACC-4CA7-A5F4-AAFE91A7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6E7-C89B-4F84-824B-219D58BB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43F4-4A64-41CF-8BC0-242EAA52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A215-D063-40B7-A241-6D67A3248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Apply RUN_INDEX to all test</a:t>
            </a:r>
          </a:p>
          <a:p>
            <a:pPr lvl="1"/>
            <a:r>
              <a:rPr lang="en-US" dirty="0"/>
              <a:t>All tests will now be randomly </a:t>
            </a:r>
            <a:r>
              <a:rPr lang="en-US" dirty="0" err="1"/>
              <a:t>regressable</a:t>
            </a:r>
            <a:endParaRPr lang="en-US" dirty="0"/>
          </a:p>
          <a:p>
            <a:r>
              <a:rPr lang="en-US" dirty="0"/>
              <a:t>Enable results/ directory to be retargeted</a:t>
            </a:r>
          </a:p>
          <a:p>
            <a:pPr lvl="1"/>
            <a:r>
              <a:rPr lang="en-US" dirty="0"/>
              <a:t>No change by default</a:t>
            </a:r>
          </a:p>
          <a:p>
            <a:r>
              <a:rPr lang="en-US" dirty="0"/>
              <a:t>Add configuration (default, </a:t>
            </a:r>
            <a:r>
              <a:rPr lang="en-US" dirty="0" err="1"/>
              <a:t>no_pulp</a:t>
            </a:r>
            <a:r>
              <a:rPr lang="en-US" dirty="0"/>
              <a:t>, etc.) to results path</a:t>
            </a:r>
          </a:p>
          <a:p>
            <a:pPr lvl="1"/>
            <a:r>
              <a:rPr lang="en-US" dirty="0"/>
              <a:t>Enables multiple configurations to be </a:t>
            </a:r>
            <a:r>
              <a:rPr lang="en-US" dirty="0" err="1"/>
              <a:t>regressable</a:t>
            </a:r>
            <a:endParaRPr lang="en-US" dirty="0"/>
          </a:p>
          <a:p>
            <a:r>
              <a:rPr lang="en-US" dirty="0"/>
              <a:t>Implemented by Silicon Labs</a:t>
            </a:r>
          </a:p>
        </p:txBody>
      </p:sp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B0F9D8-0F2D-4EE2-8931-9C5B4F277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1095" y="1944117"/>
            <a:ext cx="3523809" cy="357142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1435-BFCB-4FBD-8287-C529A07E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1CEF-8F8C-44DE-9049-51D17851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5C2B-F811-4C16-AA04-56172A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B780-9C8A-49FA-8299-3A88174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Next-Generation ISA Coverage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2EB901-DD17-4BF8-966E-0975EB6E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 by monitors</a:t>
            </a:r>
          </a:p>
          <a:p>
            <a:pPr lvl="1"/>
            <a:r>
              <a:rPr lang="en-US" dirty="0"/>
              <a:t>OBI first, then RVFI when available</a:t>
            </a:r>
          </a:p>
          <a:p>
            <a:r>
              <a:rPr lang="en-US" dirty="0"/>
              <a:t>UVM Agent structure</a:t>
            </a:r>
          </a:p>
          <a:p>
            <a:r>
              <a:rPr lang="en-US" dirty="0"/>
              <a:t>No dependency on the ISS</a:t>
            </a:r>
          </a:p>
          <a:p>
            <a:r>
              <a:rPr lang="en-US" dirty="0"/>
              <a:t>Extensible by RV extension</a:t>
            </a:r>
          </a:p>
          <a:p>
            <a:pPr lvl="1"/>
            <a:r>
              <a:rPr lang="en-US" dirty="0" err="1"/>
              <a:t>I,M,C,B,P,xPULP</a:t>
            </a:r>
            <a:endParaRPr lang="en-US" dirty="0"/>
          </a:p>
          <a:p>
            <a:r>
              <a:rPr lang="en-US" dirty="0"/>
              <a:t>Requires on-demand disassembler/decoder</a:t>
            </a:r>
          </a:p>
        </p:txBody>
      </p:sp>
      <p:pic>
        <p:nvPicPr>
          <p:cNvPr id="10" name="Content Placeholder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1B31CC3-17DC-458C-A37A-24406FD19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6895" y="1282700"/>
            <a:ext cx="3372210" cy="48942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DB82-466F-4A64-86C6-58F7BDA7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B104-21F1-4815-97B6-C2941CCE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7380-CE9A-47C2-958D-E5955C8B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6C19-4378-4662-9667-00C4B6A7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320C-B69C-4457-AFC7-5FBCAC99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Labs is adding EEMBC Coremark and </a:t>
            </a:r>
            <a:r>
              <a:rPr lang="en-US" dirty="0" err="1"/>
              <a:t>EMBench</a:t>
            </a:r>
            <a:r>
              <a:rPr lang="en-US" dirty="0"/>
              <a:t> to core-v-</a:t>
            </a:r>
            <a:r>
              <a:rPr lang="en-US" dirty="0" err="1"/>
              <a:t>verif</a:t>
            </a:r>
            <a:r>
              <a:rPr lang="en-US" dirty="0"/>
              <a:t> for the 40X and 40S</a:t>
            </a:r>
          </a:p>
          <a:p>
            <a:pPr lvl="1"/>
            <a:r>
              <a:rPr lang="en-US" dirty="0"/>
              <a:t>Should be easily extensible to the 40P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3C19D-7125-4AC9-BF38-EE24152F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DEBE6-CCF5-4192-BF1A-1E4922DB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9C10-137A-4336-B988-38932BCB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CV32E40P_v2 (</a:t>
            </a:r>
            <a:r>
              <a:rPr lang="en-US"/>
              <a:t>John Martin/Greg </a:t>
            </a:r>
            <a:r>
              <a:rPr lang="en-US" dirty="0"/>
              <a:t>Tumbush)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089-D0D1-4DD3-88E9-4757D618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 Checker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5437-64FF-4942-AE77-B1D895DA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created with fork to create a scoreboard with RVFI+RVVI</a:t>
            </a:r>
          </a:p>
          <a:p>
            <a:r>
              <a:rPr lang="en-US" dirty="0"/>
              <a:t>RVFI -&gt; Processor Monitor</a:t>
            </a:r>
          </a:p>
          <a:p>
            <a:pPr lvl="1"/>
            <a:r>
              <a:rPr lang="en-US" dirty="0">
                <a:hlinkClick r:id="rId2"/>
              </a:rPr>
              <a:t>https://github.com/SymbioticEDA/riscv-formal/blob/master/docs/rvfi.md</a:t>
            </a:r>
            <a:endParaRPr lang="en-US" dirty="0"/>
          </a:p>
          <a:p>
            <a:r>
              <a:rPr lang="en-US" dirty="0"/>
              <a:t>RVVI -&gt; Control/State interface for the ISS</a:t>
            </a:r>
          </a:p>
          <a:p>
            <a:pPr lvl="1"/>
            <a:r>
              <a:rPr lang="en-US" dirty="0">
                <a:hlinkClick r:id="rId3"/>
              </a:rPr>
              <a:t>https://github.com/openhwgroup/core-v-docs/blob/master/verif/MeetingPresentations/Verif-TG-01.21.2021-RVVI.pdf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BEEF-E29A-4AF5-93CF-812FACDC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035-4207-49DB-9973-A9DBBD0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49A-82FE-4590-A660-7667EB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A2A0-224C-4E09-BCDB-D4CE4650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 Checker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5782-92C5-4289-A3BC-DF861430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UVM infrastructure to integrate RVFI/RVVI into a comprehensive UVM-capable solution</a:t>
            </a:r>
          </a:p>
          <a:p>
            <a:r>
              <a:rPr lang="en-US" dirty="0"/>
              <a:t>Reusable UVM agents across cores</a:t>
            </a:r>
          </a:p>
          <a:p>
            <a:pPr lvl="1"/>
            <a:r>
              <a:rPr lang="en-US" dirty="0" err="1"/>
              <a:t>uvma_rvfi_agent</a:t>
            </a:r>
            <a:endParaRPr lang="en-US" dirty="0"/>
          </a:p>
          <a:p>
            <a:pPr lvl="1"/>
            <a:r>
              <a:rPr lang="en-US" dirty="0" err="1"/>
              <a:t>uvma_rvvi_agent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41A7-7F29-4663-BAA6-B11ED97F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C3EA-6917-40FD-8656-07AA4624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9B45-F51D-46FF-826A-3DE5507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6775-227D-4382-94E6-7E1BDE2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 Checker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6E90-2521-475C-AD7E-2E80250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Works with abstracted interfaces to processor/ISS</a:t>
            </a:r>
          </a:p>
          <a:p>
            <a:pPr lvl="1"/>
            <a:r>
              <a:rPr lang="en-US" dirty="0"/>
              <a:t>Monitored interfaces with logs</a:t>
            </a:r>
          </a:p>
          <a:p>
            <a:pPr lvl="1"/>
            <a:r>
              <a:rPr lang="en-US" dirty="0"/>
              <a:t>Synchronous interface to processor</a:t>
            </a:r>
          </a:p>
          <a:p>
            <a:pPr lvl="1"/>
            <a:r>
              <a:rPr lang="en-US" dirty="0"/>
              <a:t>Checks PC, GPRs, CSRs</a:t>
            </a:r>
          </a:p>
          <a:p>
            <a:pPr lvl="1"/>
            <a:r>
              <a:rPr lang="en-US" dirty="0"/>
              <a:t>Signals async events to the ISS</a:t>
            </a:r>
          </a:p>
          <a:p>
            <a:pPr lvl="1"/>
            <a:r>
              <a:rPr lang="en-US" dirty="0"/>
              <a:t>Immune to processor stalls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337B-C8FC-41F0-8995-7160845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389E-1DFB-47BF-A010-98936D1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5069-A7ED-4718-BAE1-4F0C89E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A618-B2F5-4F62-BEA4-7206EDA6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CVCE 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FE14-2009-49E9-941F-861AA91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DD9B-8A92-4E35-BF5C-AD4377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3878C-AB5D-4362-8BE9-D31B95E6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D2629F2B-7D18-485B-A87F-BB6AC5BE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42" y="979178"/>
            <a:ext cx="8521208" cy="5386971"/>
          </a:xfrm>
        </p:spPr>
      </p:pic>
    </p:spTree>
    <p:extLst>
      <p:ext uri="{BB962C8B-B14F-4D97-AF65-F5344CB8AC3E}">
        <p14:creationId xmlns:p14="http://schemas.microsoft.com/office/powerpoint/2010/main" val="263918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DBA-0460-44F3-B638-16E5FCAE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 Instruction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DC44-7505-415D-B20F-559CC898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Core-V cores must implement an RVFI instruction interface:</a:t>
            </a:r>
          </a:p>
          <a:p>
            <a:pPr lvl="1"/>
            <a:r>
              <a:rPr lang="en-US" dirty="0"/>
              <a:t>Deterministically increment an integer to resolve program order (order)</a:t>
            </a:r>
          </a:p>
          <a:p>
            <a:pPr lvl="1"/>
            <a:r>
              <a:rPr lang="en-US" dirty="0"/>
              <a:t>Report the opcode executed (</a:t>
            </a:r>
            <a:r>
              <a:rPr lang="en-US" dirty="0" err="1"/>
              <a:t>insn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Report whether a trap was taken for this instruction (trap)</a:t>
            </a:r>
          </a:p>
          <a:p>
            <a:pPr lvl="1"/>
            <a:r>
              <a:rPr lang="en-US" dirty="0"/>
              <a:t>Report whether this instruction was first for handler (</a:t>
            </a:r>
            <a:r>
              <a:rPr lang="en-US" dirty="0" err="1"/>
              <a:t>intr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Extension: when </a:t>
            </a:r>
            <a:r>
              <a:rPr lang="en-US" dirty="0" err="1"/>
              <a:t>intr</a:t>
            </a:r>
            <a:r>
              <a:rPr lang="en-US" dirty="0"/>
              <a:t> == 1, the ID of the interrupt (</a:t>
            </a:r>
            <a:r>
              <a:rPr lang="en-US" dirty="0" err="1"/>
              <a:t>intr_id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Report whether this instruction is from a debug request (halt)</a:t>
            </a:r>
          </a:p>
          <a:p>
            <a:pPr lvl="1"/>
            <a:r>
              <a:rPr lang="en-US" dirty="0"/>
              <a:t>Report mode of the core (mode)</a:t>
            </a:r>
          </a:p>
          <a:p>
            <a:pPr lvl="1"/>
            <a:r>
              <a:rPr lang="en-US" dirty="0"/>
              <a:t>Report current XL (64-bit cores) (</a:t>
            </a:r>
            <a:r>
              <a:rPr lang="en-US" dirty="0" err="1"/>
              <a:t>ixl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Report PC before and after instruction execution (</a:t>
            </a:r>
            <a:r>
              <a:rPr lang="en-US" dirty="0" err="1"/>
              <a:t>pc_rdata</a:t>
            </a:r>
            <a:r>
              <a:rPr lang="en-US" dirty="0"/>
              <a:t>, </a:t>
            </a:r>
            <a:r>
              <a:rPr lang="en-US" dirty="0" err="1"/>
              <a:t>pc_wdata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Report any GPR updates during that instruction</a:t>
            </a:r>
          </a:p>
          <a:p>
            <a:pPr lvl="2"/>
            <a:r>
              <a:rPr lang="en-US" dirty="0"/>
              <a:t>Note that this requires pipeline architectural modeling, not just sampling of wires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D6E8-CD3B-4DBB-99A7-409C80D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4813-5F3E-4CAA-B695-3A642588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DEDB-07DD-46C7-84F1-9ACEBC4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DBA-0460-44F3-B638-16E5FCAE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 Instruction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DC44-7505-415D-B20F-559CC898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interface should be synchronous to the core</a:t>
            </a:r>
          </a:p>
          <a:p>
            <a:r>
              <a:rPr lang="en-US" dirty="0"/>
              <a:t>The interface should be </a:t>
            </a:r>
            <a:r>
              <a:rPr lang="en-US" dirty="0" err="1"/>
              <a:t>posedge</a:t>
            </a:r>
            <a:r>
              <a:rPr lang="en-US" dirty="0"/>
              <a:t> logic only</a:t>
            </a:r>
          </a:p>
          <a:p>
            <a:r>
              <a:rPr lang="en-US" dirty="0"/>
              <a:t>It is an implementation choice as to whether the </a:t>
            </a:r>
          </a:p>
          <a:p>
            <a:r>
              <a:rPr lang="en-US" dirty="0"/>
              <a:t>There is no handshake (as in the current tracer)-this is just a monitor interface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D6E8-CD3B-4DBB-99A7-409C80D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4813-5F3E-4CAA-B695-3A642588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DEDB-07DD-46C7-84F1-9ACEBC4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1309</Words>
  <Application>Microsoft Office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Open Sans</vt:lpstr>
      <vt:lpstr>Orbitron</vt:lpstr>
      <vt:lpstr>Office Theme</vt:lpstr>
      <vt:lpstr>Verification Task Group March 4, 2021</vt:lpstr>
      <vt:lpstr>Outline</vt:lpstr>
      <vt:lpstr>Administration</vt:lpstr>
      <vt:lpstr>Core-V Checker Environment</vt:lpstr>
      <vt:lpstr>Core-V Checker Environment</vt:lpstr>
      <vt:lpstr>Core-V Checker Environment</vt:lpstr>
      <vt:lpstr>CVCE Block Diagram</vt:lpstr>
      <vt:lpstr>RVFI Instruction Interface</vt:lpstr>
      <vt:lpstr>RVFI Instruction Interface</vt:lpstr>
      <vt:lpstr>RVFI Memory Interface</vt:lpstr>
      <vt:lpstr>RVFI CSR Interface</vt:lpstr>
      <vt:lpstr>Scoreboard</vt:lpstr>
      <vt:lpstr>Scoreboard</vt:lpstr>
      <vt:lpstr>Risks</vt:lpstr>
      <vt:lpstr>Rollout</vt:lpstr>
      <vt:lpstr>CVCE Today</vt:lpstr>
      <vt:lpstr>Meeting Schedule Proposal</vt:lpstr>
      <vt:lpstr>Meeting Schedule Proposal</vt:lpstr>
      <vt:lpstr>Meeting Schedule Proposal</vt:lpstr>
      <vt:lpstr>Project Tasks</vt:lpstr>
      <vt:lpstr>Project Tasks</vt:lpstr>
      <vt:lpstr>Improvements</vt:lpstr>
      <vt:lpstr>Test Control</vt:lpstr>
      <vt:lpstr>Next-Generation ISA Coverage Model</vt:lpstr>
      <vt:lpstr>Benchmarks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113</cp:revision>
  <dcterms:created xsi:type="dcterms:W3CDTF">2020-07-16T14:11:26Z</dcterms:created>
  <dcterms:modified xsi:type="dcterms:W3CDTF">2021-03-08T20:12:53Z</dcterms:modified>
</cp:coreProperties>
</file>