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64" r:id="rId9"/>
    <p:sldId id="268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6" r:id="rId18"/>
    <p:sldId id="277" r:id="rId19"/>
    <p:sldId id="275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8" autoAdjust="0"/>
    <p:restoredTop sz="83181" autoAdjust="0"/>
  </p:normalViewPr>
  <p:slideViewPr>
    <p:cSldViewPr>
      <p:cViewPr varScale="1">
        <p:scale>
          <a:sx n="59" d="100"/>
          <a:sy n="59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B7E01-A891-47F6-A767-8F02B0B142C2}" type="datetimeFigureOut">
              <a:rPr lang="zh-TW" altLang="en-US" smtClean="0"/>
              <a:pPr/>
              <a:t>2014/9/22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B52E3-5E1D-4C6F-ABCD-02C03284DF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3159-A425-46B8-AD73-836B59FE5726}" type="datetime1">
              <a:rPr lang="zh-TW" altLang="en-US" smtClean="0"/>
              <a:pPr/>
              <a:t>2014/9/22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F219-9AC3-4D2A-B93A-C9C684907E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7D4D-52D4-48D2-93D9-EDDF7763A828}" type="datetime1">
              <a:rPr lang="zh-TW" altLang="en-US" smtClean="0"/>
              <a:pPr/>
              <a:t>2014/9/22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F219-9AC3-4D2A-B93A-C9C684907E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DAE8-6CA7-485A-B10C-EAA40C17ECDB}" type="datetime1">
              <a:rPr lang="zh-TW" altLang="en-US" smtClean="0"/>
              <a:pPr/>
              <a:t>2014/9/22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F219-9AC3-4D2A-B93A-C9C684907E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512D-DC36-48C6-97CF-93985F6FEAFB}" type="datetime1">
              <a:rPr lang="zh-TW" altLang="en-US" smtClean="0"/>
              <a:pPr/>
              <a:t>2014/9/22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F219-9AC3-4D2A-B93A-C9C684907E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B501-6F03-4824-8398-4B9AD68904A5}" type="datetime1">
              <a:rPr lang="zh-TW" altLang="en-US" smtClean="0"/>
              <a:pPr/>
              <a:t>2014/9/22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F219-9AC3-4D2A-B93A-C9C684907E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D778-C7B9-42DA-8A98-9C85704AEC51}" type="datetime1">
              <a:rPr lang="zh-TW" altLang="en-US" smtClean="0"/>
              <a:pPr/>
              <a:t>2014/9/22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F219-9AC3-4D2A-B93A-C9C684907E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A7E2-F3AF-4425-9BDB-E8B15EB2431E}" type="datetime1">
              <a:rPr lang="zh-TW" altLang="en-US" smtClean="0"/>
              <a:pPr/>
              <a:t>2014/9/22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F219-9AC3-4D2A-B93A-C9C684907E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CDCB-A5BF-42FB-8C79-1BB92E014AEB}" type="datetime1">
              <a:rPr lang="zh-TW" altLang="en-US" smtClean="0"/>
              <a:pPr/>
              <a:t>2014/9/22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F219-9AC3-4D2A-B93A-C9C684907E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43E7-54C8-4C3D-914D-BCB0F7BF4C92}" type="datetime1">
              <a:rPr lang="zh-TW" altLang="en-US" smtClean="0"/>
              <a:pPr/>
              <a:t>2014/9/22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F219-9AC3-4D2A-B93A-C9C684907E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AD96-3EAC-4FCE-B684-0770986092D8}" type="datetime1">
              <a:rPr lang="zh-TW" altLang="en-US" smtClean="0"/>
              <a:pPr/>
              <a:t>2014/9/22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F219-9AC3-4D2A-B93A-C9C684907E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DBFA-9A70-43A1-8C93-FB43FE3F5C6A}" type="datetime1">
              <a:rPr lang="zh-TW" altLang="en-US" smtClean="0"/>
              <a:pPr/>
              <a:t>2014/9/22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F219-9AC3-4D2A-B93A-C9C684907E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24C9-B26E-4A57-AF0A-BABA992433A6}" type="datetime1">
              <a:rPr lang="zh-TW" altLang="en-US" smtClean="0"/>
              <a:pPr/>
              <a:t>2014/9/22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3F219-9AC3-4D2A-B93A-C9C684907E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vbird.org/" TargetMode="External"/><Relationship Id="rId2" Type="http://schemas.openxmlformats.org/officeDocument/2006/relationships/hyperlink" Target="http://ppt.cc/cNd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obaxterm.mobatek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工作站基本操作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752600"/>
          </a:xfrm>
        </p:spPr>
        <p:txBody>
          <a:bodyPr/>
          <a:lstStyle/>
          <a:p>
            <a:r>
              <a:rPr lang="zh-TW" altLang="en-US" dirty="0" smtClean="0"/>
              <a:t>助教  </a:t>
            </a:r>
            <a:r>
              <a:rPr lang="zh-TW" altLang="en-US" dirty="0" smtClean="0"/>
              <a:t>姚天行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F219-9AC3-4D2A-B93A-C9C684907E4D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ls</a:t>
            </a:r>
            <a:r>
              <a:rPr lang="en-US" altLang="zh-TW" dirty="0" smtClean="0"/>
              <a:t>		list</a:t>
            </a:r>
            <a:endParaRPr lang="en-US" altLang="zh-TW" dirty="0" smtClean="0"/>
          </a:p>
          <a:p>
            <a:r>
              <a:rPr lang="zh-TW" altLang="en-US" dirty="0" smtClean="0"/>
              <a:t>後面可加上參數如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ls</a:t>
            </a:r>
            <a:r>
              <a:rPr lang="en-US" altLang="zh-TW" dirty="0" smtClean="0"/>
              <a:t> –a	</a:t>
            </a:r>
            <a:r>
              <a:rPr lang="zh-TW" altLang="en-US" dirty="0" smtClean="0"/>
              <a:t>顯示全部</a:t>
            </a:r>
            <a:r>
              <a:rPr lang="en-US" altLang="zh-TW" dirty="0" smtClean="0"/>
              <a:t>,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ls</a:t>
            </a:r>
            <a:r>
              <a:rPr lang="en-US" altLang="zh-TW" dirty="0" smtClean="0"/>
              <a:t> –l	</a:t>
            </a:r>
            <a:r>
              <a:rPr lang="zh-TW" altLang="en-US" dirty="0" smtClean="0"/>
              <a:t>顯示檔案詳細資料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en-US" altLang="zh-TW" dirty="0" err="1" smtClean="0"/>
              <a:t>ls</a:t>
            </a:r>
            <a:r>
              <a:rPr lang="en-US" altLang="zh-TW" dirty="0" smtClean="0"/>
              <a:t> –al	</a:t>
            </a:r>
            <a:r>
              <a:rPr lang="zh-TW" altLang="en-US" dirty="0" smtClean="0"/>
              <a:t>上面兩</a:t>
            </a:r>
            <a:r>
              <a:rPr lang="zh-TW" altLang="en-US" dirty="0" smtClean="0"/>
              <a:t>個功能同時開啟</a:t>
            </a:r>
            <a:endParaRPr lang="en-US" altLang="zh-TW" dirty="0" smtClean="0"/>
          </a:p>
          <a:p>
            <a:r>
              <a:rPr lang="en-US" altLang="zh-TW" dirty="0" err="1" smtClean="0"/>
              <a:t>ls</a:t>
            </a:r>
            <a:r>
              <a:rPr lang="en-US" altLang="zh-TW" dirty="0" smtClean="0"/>
              <a:t> XXX*	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XXX</a:t>
            </a:r>
            <a:r>
              <a:rPr lang="zh-TW" altLang="en-US" dirty="0" smtClean="0"/>
              <a:t>開頭的檔案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F219-9AC3-4D2A-B93A-C9C684907E4D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cd</a:t>
            </a:r>
            <a:r>
              <a:rPr lang="en-US" altLang="zh-TW" dirty="0" smtClean="0"/>
              <a:t>			change directory</a:t>
            </a:r>
          </a:p>
          <a:p>
            <a:r>
              <a:rPr lang="en-US" altLang="zh-TW" dirty="0" err="1" smtClean="0"/>
              <a:t>cd</a:t>
            </a:r>
            <a:r>
              <a:rPr lang="en-US" altLang="zh-TW" dirty="0" smtClean="0"/>
              <a:t>			</a:t>
            </a:r>
            <a:r>
              <a:rPr lang="zh-TW" altLang="en-US" dirty="0" smtClean="0"/>
              <a:t>回到使用者最上層目錄</a:t>
            </a:r>
            <a:endParaRPr lang="en-US" altLang="zh-TW" dirty="0" smtClean="0"/>
          </a:p>
          <a:p>
            <a:r>
              <a:rPr lang="en-US" altLang="zh-TW" dirty="0" err="1" smtClean="0"/>
              <a:t>cd</a:t>
            </a:r>
            <a:r>
              <a:rPr lang="en-US" altLang="zh-TW" dirty="0" smtClean="0"/>
              <a:t> XXX		</a:t>
            </a:r>
            <a:r>
              <a:rPr lang="zh-TW" altLang="en-US" dirty="0" smtClean="0"/>
              <a:t>進入</a:t>
            </a:r>
            <a:r>
              <a:rPr lang="en-US" altLang="zh-TW" dirty="0" smtClean="0"/>
              <a:t>XXX</a:t>
            </a:r>
            <a:r>
              <a:rPr lang="zh-TW" altLang="en-US" dirty="0" smtClean="0"/>
              <a:t>資料夾</a:t>
            </a:r>
            <a:endParaRPr lang="en-US" altLang="zh-TW" dirty="0" smtClean="0"/>
          </a:p>
          <a:p>
            <a:r>
              <a:rPr lang="en-US" altLang="zh-TW" dirty="0" err="1" smtClean="0"/>
              <a:t>cd</a:t>
            </a:r>
            <a:r>
              <a:rPr lang="en-US" altLang="zh-TW" dirty="0" smtClean="0"/>
              <a:t> XXX/YYY	</a:t>
            </a:r>
            <a:r>
              <a:rPr lang="zh-TW" altLang="en-US" dirty="0" smtClean="0"/>
              <a:t>進入</a:t>
            </a:r>
            <a:r>
              <a:rPr lang="en-US" altLang="zh-TW" dirty="0" smtClean="0"/>
              <a:t>XXX</a:t>
            </a:r>
            <a:r>
              <a:rPr lang="zh-TW" altLang="en-US" dirty="0" smtClean="0"/>
              <a:t>資料夾下的</a:t>
            </a:r>
            <a:r>
              <a:rPr lang="en-US" altLang="zh-TW" dirty="0" smtClean="0"/>
              <a:t>YYY</a:t>
            </a:r>
            <a:r>
              <a:rPr lang="zh-TW" altLang="en-US" dirty="0" smtClean="0"/>
              <a:t>資料夾</a:t>
            </a:r>
            <a:endParaRPr lang="en-US" altLang="zh-TW" dirty="0" smtClean="0"/>
          </a:p>
          <a:p>
            <a:r>
              <a:rPr lang="en-US" altLang="zh-TW" dirty="0" err="1" smtClean="0"/>
              <a:t>cd</a:t>
            </a:r>
            <a:r>
              <a:rPr lang="en-US" altLang="zh-TW" dirty="0" smtClean="0"/>
              <a:t> ..		</a:t>
            </a:r>
            <a:r>
              <a:rPr lang="zh-TW" altLang="en-US" dirty="0" smtClean="0"/>
              <a:t>回到上一層</a:t>
            </a:r>
            <a:endParaRPr lang="en-US" altLang="zh-TW" dirty="0" smtClean="0"/>
          </a:p>
          <a:p>
            <a:r>
              <a:rPr lang="en-US" altLang="zh-TW" dirty="0" err="1" smtClean="0"/>
              <a:t>pwd</a:t>
            </a:r>
            <a:r>
              <a:rPr lang="en-US" altLang="zh-TW" dirty="0" smtClean="0"/>
              <a:t>		</a:t>
            </a:r>
            <a:r>
              <a:rPr lang="zh-TW" altLang="en-US" dirty="0" smtClean="0"/>
              <a:t>顯示現在目錄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F219-9AC3-4D2A-B93A-C9C684907E4D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633198"/>
            <a:ext cx="7632848" cy="52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2267744" y="4653136"/>
            <a:ext cx="50405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cp	</a:t>
            </a:r>
            <a:r>
              <a:rPr lang="en-US" altLang="zh-TW" dirty="0" smtClean="0"/>
              <a:t>copy</a:t>
            </a:r>
            <a:r>
              <a:rPr lang="zh-TW" altLang="en-US" dirty="0" smtClean="0"/>
              <a:t>複製</a:t>
            </a:r>
            <a:endParaRPr lang="en-US" altLang="zh-TW" dirty="0" smtClean="0"/>
          </a:p>
          <a:p>
            <a:r>
              <a:rPr lang="en-US" altLang="zh-TW" dirty="0" smtClean="0"/>
              <a:t>cp   AAAA BBBB</a:t>
            </a:r>
          </a:p>
          <a:p>
            <a:r>
              <a:rPr lang="en-US" altLang="zh-TW" dirty="0" smtClean="0"/>
              <a:t>ex: cp lab808.pdf ~/Desktop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F219-9AC3-4D2A-B93A-C9C684907E4D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mv</a:t>
            </a:r>
            <a:r>
              <a:rPr lang="en-US" altLang="zh-TW" dirty="0" smtClean="0"/>
              <a:t>		</a:t>
            </a:r>
            <a:r>
              <a:rPr lang="en-US" altLang="zh-TW" dirty="0" smtClean="0"/>
              <a:t>move</a:t>
            </a:r>
            <a:r>
              <a:rPr lang="zh-TW" altLang="en-US" dirty="0" smtClean="0"/>
              <a:t>搬移</a:t>
            </a:r>
            <a:r>
              <a:rPr lang="en-US" altLang="zh-TW" dirty="0" smtClean="0"/>
              <a:t>/</a:t>
            </a:r>
            <a:r>
              <a:rPr lang="zh-TW" altLang="en-US" dirty="0" smtClean="0"/>
              <a:t>改名</a:t>
            </a:r>
            <a:endParaRPr lang="en-US" altLang="zh-TW" dirty="0" smtClean="0"/>
          </a:p>
          <a:p>
            <a:r>
              <a:rPr lang="en-US" altLang="zh-TW" dirty="0" err="1" smtClean="0"/>
              <a:t>mv</a:t>
            </a:r>
            <a:r>
              <a:rPr lang="en-US" altLang="zh-TW" dirty="0" smtClean="0"/>
              <a:t> AAAA BBBB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F219-9AC3-4D2A-B93A-C9C684907E4D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rm</a:t>
            </a:r>
            <a:r>
              <a:rPr lang="en-US" altLang="zh-TW" dirty="0" smtClean="0"/>
              <a:t>		</a:t>
            </a:r>
            <a:r>
              <a:rPr lang="en-US" altLang="zh-TW" dirty="0" smtClean="0"/>
              <a:t>remove</a:t>
            </a:r>
            <a:r>
              <a:rPr lang="zh-TW" altLang="en-US" dirty="0" smtClean="0"/>
              <a:t>刪除</a:t>
            </a:r>
            <a:endParaRPr lang="en-US" altLang="zh-TW" dirty="0" smtClean="0"/>
          </a:p>
          <a:p>
            <a:r>
              <a:rPr lang="zh-TW" altLang="en-US" dirty="0" smtClean="0"/>
              <a:t>後面可加上參數如</a:t>
            </a:r>
            <a:endParaRPr lang="en-US" altLang="zh-TW" dirty="0" smtClean="0"/>
          </a:p>
          <a:p>
            <a:r>
              <a:rPr lang="en-US" altLang="zh-TW" dirty="0" err="1" smtClean="0"/>
              <a:t>rm</a:t>
            </a:r>
            <a:r>
              <a:rPr lang="en-US" altLang="zh-TW" dirty="0" smtClean="0"/>
              <a:t> AAAA</a:t>
            </a:r>
            <a:br>
              <a:rPr lang="en-US" altLang="zh-TW" dirty="0" smtClean="0"/>
            </a:br>
            <a:r>
              <a:rPr lang="en-US" altLang="zh-TW" dirty="0" smtClean="0"/>
              <a:t>-r		recursive</a:t>
            </a:r>
            <a:br>
              <a:rPr lang="en-US" altLang="zh-TW" dirty="0" smtClean="0"/>
            </a:br>
            <a:r>
              <a:rPr lang="en-US" altLang="zh-TW" dirty="0" smtClean="0"/>
              <a:t>-f		force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F219-9AC3-4D2A-B93A-C9C684907E4D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mkdir</a:t>
            </a:r>
            <a:r>
              <a:rPr lang="en-US" altLang="zh-TW" dirty="0" smtClean="0"/>
              <a:t>	</a:t>
            </a:r>
            <a:r>
              <a:rPr lang="zh-TW" altLang="en-US" dirty="0" smtClean="0"/>
              <a:t>建立</a:t>
            </a:r>
            <a:r>
              <a:rPr lang="zh-TW" altLang="en-US" dirty="0" smtClean="0"/>
              <a:t>資料夾</a:t>
            </a:r>
            <a:endParaRPr lang="en-US" altLang="zh-TW" dirty="0" smtClean="0"/>
          </a:p>
          <a:p>
            <a:r>
              <a:rPr lang="en-US" altLang="zh-TW" dirty="0" err="1" smtClean="0"/>
              <a:t>rmdir</a:t>
            </a:r>
            <a:r>
              <a:rPr lang="en-US" altLang="zh-TW" dirty="0" smtClean="0"/>
              <a:t>	</a:t>
            </a:r>
            <a:r>
              <a:rPr lang="zh-TW" altLang="en-US" dirty="0" smtClean="0"/>
              <a:t>刪除</a:t>
            </a:r>
            <a:r>
              <a:rPr lang="zh-TW" altLang="en-US" dirty="0" smtClean="0"/>
              <a:t>資料夾</a:t>
            </a:r>
            <a:endParaRPr lang="en-US" altLang="zh-TW" dirty="0" smtClean="0"/>
          </a:p>
          <a:p>
            <a:r>
              <a:rPr lang="en-US" altLang="zh-TW" dirty="0" err="1" smtClean="0"/>
              <a:t>mkdir</a:t>
            </a:r>
            <a:r>
              <a:rPr lang="en-US" altLang="zh-TW" dirty="0" smtClean="0"/>
              <a:t>	AAAA</a:t>
            </a:r>
          </a:p>
          <a:p>
            <a:r>
              <a:rPr lang="en-US" altLang="zh-TW" dirty="0" err="1" smtClean="0"/>
              <a:t>rmdir</a:t>
            </a:r>
            <a:r>
              <a:rPr lang="en-US" altLang="zh-TW" dirty="0" smtClean="0"/>
              <a:t>	AAAA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F219-9AC3-4D2A-B93A-C9C684907E4D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文字編輯軟體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vim	</a:t>
            </a:r>
            <a:r>
              <a:rPr lang="zh-TW" altLang="en-US" dirty="0" smtClean="0"/>
              <a:t>純文字介面 編輯速度快</a:t>
            </a:r>
            <a:endParaRPr lang="en-US" altLang="zh-TW" dirty="0" smtClean="0"/>
          </a:p>
          <a:p>
            <a:r>
              <a:rPr lang="en-US" altLang="zh-TW" dirty="0" err="1" smtClean="0"/>
              <a:t>gedit</a:t>
            </a:r>
            <a:r>
              <a:rPr lang="en-US" altLang="zh-TW" dirty="0" smtClean="0"/>
              <a:t>	</a:t>
            </a:r>
            <a:r>
              <a:rPr lang="zh-TW" altLang="en-US" dirty="0" smtClean="0"/>
              <a:t>圖形化介面 容易上手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F219-9AC3-4D2A-B93A-C9C684907E4D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小技巧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&amp;		</a:t>
            </a:r>
            <a:r>
              <a:rPr lang="zh-TW" altLang="en-US" dirty="0" smtClean="0"/>
              <a:t>背景執行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gedit</a:t>
            </a:r>
            <a:r>
              <a:rPr lang="en-US" altLang="zh-TW" dirty="0" smtClean="0"/>
              <a:t> &amp;</a:t>
            </a:r>
          </a:p>
          <a:p>
            <a:r>
              <a:rPr lang="en-US" altLang="zh-TW" dirty="0" smtClean="0"/>
              <a:t>ctrl + c	</a:t>
            </a:r>
            <a:r>
              <a:rPr lang="zh-TW" altLang="en-US" dirty="0" smtClean="0"/>
              <a:t>強制</a:t>
            </a:r>
            <a:r>
              <a:rPr lang="zh-TW" altLang="en-US" dirty="0" smtClean="0"/>
              <a:t>中斷</a:t>
            </a:r>
            <a:endParaRPr lang="en-US" altLang="zh-TW" dirty="0" smtClean="0"/>
          </a:p>
          <a:p>
            <a:r>
              <a:rPr lang="en-US" altLang="zh-TW" dirty="0" smtClean="0"/>
              <a:t>ctrl + z	suspend</a:t>
            </a:r>
            <a:endParaRPr lang="en-US" altLang="zh-TW" dirty="0" smtClean="0"/>
          </a:p>
          <a:p>
            <a:r>
              <a:rPr lang="en-US" altLang="zh-TW" dirty="0" smtClean="0"/>
              <a:t>jobs	</a:t>
            </a:r>
            <a:r>
              <a:rPr lang="zh-TW" altLang="en-US" dirty="0" smtClean="0"/>
              <a:t>顯示執行中的程式</a:t>
            </a:r>
            <a:endParaRPr lang="en-US" altLang="zh-TW" dirty="0" smtClean="0"/>
          </a:p>
          <a:p>
            <a:r>
              <a:rPr lang="en-US" altLang="zh-TW" dirty="0" smtClean="0"/>
              <a:t>kill	%1	</a:t>
            </a:r>
            <a:r>
              <a:rPr lang="zh-TW" altLang="en-US" dirty="0" smtClean="0"/>
              <a:t>殺掉編號</a:t>
            </a:r>
            <a:r>
              <a:rPr lang="en-US" altLang="zh-TW" dirty="0" smtClean="0"/>
              <a:t>1</a:t>
            </a:r>
            <a:r>
              <a:rPr lang="zh-TW" altLang="en-US" dirty="0" smtClean="0"/>
              <a:t>的程式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F219-9AC3-4D2A-B93A-C9C684907E4D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小技巧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F219-9AC3-4D2A-B93A-C9C684907E4D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757" y="1556792"/>
            <a:ext cx="8771731" cy="4669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268760"/>
            <a:ext cx="7875587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240879"/>
            <a:ext cx="7885113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工作站使用規定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嚴禁關閉工作站電源。 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勿攜帶飲料、食物進入。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離開時請確實</a:t>
            </a:r>
            <a:r>
              <a:rPr lang="en-US" altLang="zh-TW" dirty="0" smtClean="0"/>
              <a:t>logout</a:t>
            </a:r>
            <a:r>
              <a:rPr lang="zh-TW" altLang="en-US" dirty="0" smtClean="0"/>
              <a:t>，關閉螢幕電源，並將椅子靠好。 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當機時，請由別台工作站</a:t>
            </a:r>
            <a:r>
              <a:rPr lang="en-US" altLang="zh-TW" dirty="0" smtClean="0"/>
              <a:t>rlogin</a:t>
            </a:r>
            <a:r>
              <a:rPr lang="zh-TW" altLang="en-US" dirty="0" smtClean="0"/>
              <a:t>至當掉的工作站，然後將自己的</a:t>
            </a:r>
            <a:r>
              <a:rPr lang="en-US" altLang="zh-TW" dirty="0" smtClean="0"/>
              <a:t>process</a:t>
            </a:r>
            <a:r>
              <a:rPr lang="zh-TW" altLang="en-US" dirty="0" smtClean="0"/>
              <a:t>殺掉。 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重要資料請隨時自行備份。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F219-9AC3-4D2A-B93A-C9C684907E4D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7584" y="5805264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更多工作站：</a:t>
            </a:r>
            <a:r>
              <a:rPr lang="en-US" altLang="zh-TW" dirty="0" smtClean="0">
                <a:hlinkClick r:id="rId2"/>
              </a:rPr>
              <a:t>http://ppt.cc/cNdx</a:t>
            </a:r>
            <a:endParaRPr lang="en-US" altLang="zh-TW" dirty="0" smtClean="0"/>
          </a:p>
          <a:p>
            <a:r>
              <a:rPr lang="zh-TW" altLang="en-US" dirty="0" smtClean="0"/>
              <a:t>更多</a:t>
            </a:r>
            <a:r>
              <a:rPr lang="en-US" altLang="zh-TW" dirty="0" err="1" smtClean="0"/>
              <a:t>linux</a:t>
            </a:r>
            <a:r>
              <a:rPr lang="zh-TW" altLang="en-US" dirty="0" smtClean="0"/>
              <a:t>教學：</a:t>
            </a:r>
            <a:r>
              <a:rPr lang="en-US" altLang="zh-TW" dirty="0" smtClean="0">
                <a:hlinkClick r:id="rId3"/>
              </a:rPr>
              <a:t>http://linux.vbird.org/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工作站使用規定</a:t>
            </a:r>
            <a:endParaRPr lang="en-US" altLang="zh-TW" dirty="0" smtClean="0"/>
          </a:p>
          <a:p>
            <a:r>
              <a:rPr lang="en-US" altLang="zh-TW" dirty="0" smtClean="0"/>
              <a:t>Linux</a:t>
            </a:r>
            <a:r>
              <a:rPr lang="zh-TW" altLang="en-US" dirty="0" smtClean="0"/>
              <a:t> 基本使用指令</a:t>
            </a:r>
            <a:endParaRPr lang="en-US" altLang="zh-TW" dirty="0" smtClean="0"/>
          </a:p>
          <a:p>
            <a:r>
              <a:rPr lang="zh-TW" altLang="en-US" dirty="0" smtClean="0"/>
              <a:t>文字編輯器</a:t>
            </a:r>
            <a:endParaRPr lang="en-US" altLang="zh-TW" dirty="0" smtClean="0"/>
          </a:p>
          <a:p>
            <a:r>
              <a:rPr lang="zh-TW" altLang="en-US" dirty="0" smtClean="0"/>
              <a:t>小技巧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F219-9AC3-4D2A-B93A-C9C684907E4D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工作站使用規定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嚴禁關閉工作站電源。 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勿攜帶飲料、食物進入。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離開時請確實</a:t>
            </a:r>
            <a:r>
              <a:rPr lang="en-US" altLang="zh-TW" dirty="0" smtClean="0"/>
              <a:t>logout</a:t>
            </a:r>
            <a:r>
              <a:rPr lang="zh-TW" altLang="en-US" dirty="0" smtClean="0"/>
              <a:t>，關閉螢幕電源，並將椅子靠好。 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當機時，請由別台工作站</a:t>
            </a:r>
            <a:r>
              <a:rPr lang="en-US" altLang="zh-TW" dirty="0" smtClean="0"/>
              <a:t>rlogin</a:t>
            </a:r>
            <a:r>
              <a:rPr lang="zh-TW" altLang="en-US" dirty="0" smtClean="0"/>
              <a:t>至當掉的工作站，然後將自己的</a:t>
            </a:r>
            <a:r>
              <a:rPr lang="en-US" altLang="zh-TW" dirty="0" smtClean="0"/>
              <a:t>process</a:t>
            </a:r>
            <a:r>
              <a:rPr lang="zh-TW" altLang="en-US" dirty="0" smtClean="0"/>
              <a:t>殺掉。 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重要資料請隨時自行備份。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F219-9AC3-4D2A-B93A-C9C684907E4D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7584" y="580526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更多工作站：</a:t>
            </a:r>
            <a:r>
              <a:rPr lang="en-US" altLang="zh-TW" dirty="0" smtClean="0"/>
              <a:t>http://ppt.cc/cNdx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如何登入工作站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直接來資電館</a:t>
            </a:r>
            <a:r>
              <a:rPr lang="en-US" altLang="zh-TW" dirty="0" smtClean="0"/>
              <a:t>406</a:t>
            </a:r>
            <a:r>
              <a:rPr lang="zh-TW" altLang="en-US" dirty="0" smtClean="0"/>
              <a:t>刷卡</a:t>
            </a:r>
            <a:r>
              <a:rPr lang="zh-TW" altLang="en-US" dirty="0" smtClean="0"/>
              <a:t>進入工作站</a:t>
            </a:r>
            <a:endParaRPr lang="en-US" altLang="zh-TW" dirty="0" smtClean="0"/>
          </a:p>
          <a:p>
            <a:r>
              <a:rPr lang="zh-TW" altLang="en-US" dirty="0" smtClean="0"/>
              <a:t>在家使用連線軟體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Putty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Pietty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Xming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“</a:t>
            </a:r>
            <a:r>
              <a:rPr lang="en-US" altLang="zh-TW" dirty="0" err="1" smtClean="0"/>
              <a:t>MobaXterm</a:t>
            </a:r>
            <a:r>
              <a:rPr lang="en-US" altLang="zh-TW" dirty="0" smtClean="0"/>
              <a:t>”</a:t>
            </a:r>
            <a:br>
              <a:rPr lang="en-US" altLang="zh-TW" dirty="0" smtClean="0"/>
            </a:br>
            <a:r>
              <a:rPr lang="en-US" altLang="zh-TW" dirty="0" smtClean="0"/>
              <a:t>                      </a:t>
            </a:r>
            <a:r>
              <a:rPr lang="en-US" altLang="zh-TW" dirty="0" smtClean="0">
                <a:hlinkClick r:id="rId2"/>
              </a:rPr>
              <a:t>http://mobaxterm.mobatek.net/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F219-9AC3-4D2A-B93A-C9C684907E4D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MobaXterm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F219-9AC3-4D2A-B93A-C9C684907E4D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 descr="D:\大四下\助教研習營\MobaXter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51409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登入帳號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F219-9AC3-4D2A-B93A-C9C684907E4D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 descr="D:\大四下\助教研習營\CentOS login p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908720"/>
            <a:ext cx="7065293" cy="5639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F219-9AC3-4D2A-B93A-C9C684907E4D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3075" name="Picture 3" descr="D:\大四下\助教研習營\CentOS Desk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818" y="908720"/>
            <a:ext cx="9172818" cy="5157192"/>
          </a:xfrm>
          <a:prstGeom prst="rect">
            <a:avLst/>
          </a:prstGeom>
          <a:noFill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060848"/>
            <a:ext cx="4401873" cy="2737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636912"/>
            <a:ext cx="4187130" cy="2920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err="1" smtClean="0"/>
              <a:t>passwd</a:t>
            </a:r>
            <a:r>
              <a:rPr lang="en-US" altLang="zh-TW" dirty="0" smtClean="0"/>
              <a:t>	</a:t>
            </a:r>
            <a:r>
              <a:rPr lang="zh-TW" altLang="en-US" dirty="0" smtClean="0"/>
              <a:t>改密碼</a:t>
            </a:r>
            <a:endParaRPr lang="en-US" altLang="zh-TW" dirty="0" smtClean="0"/>
          </a:p>
          <a:p>
            <a:r>
              <a:rPr lang="en-US" altLang="zh-TW" dirty="0" err="1" smtClean="0"/>
              <a:t>ls</a:t>
            </a:r>
            <a:r>
              <a:rPr lang="en-US" altLang="zh-TW" dirty="0" smtClean="0"/>
              <a:t>		</a:t>
            </a:r>
            <a:r>
              <a:rPr lang="zh-TW" altLang="en-US" dirty="0" smtClean="0"/>
              <a:t>列出檔案</a:t>
            </a:r>
            <a:endParaRPr lang="en-US" altLang="zh-TW" dirty="0" smtClean="0"/>
          </a:p>
          <a:p>
            <a:r>
              <a:rPr lang="en-US" altLang="zh-TW" dirty="0" err="1" smtClean="0"/>
              <a:t>cd</a:t>
            </a:r>
            <a:r>
              <a:rPr lang="en-US" altLang="zh-TW" dirty="0" smtClean="0"/>
              <a:t>		</a:t>
            </a:r>
            <a:r>
              <a:rPr lang="zh-TW" altLang="en-US" dirty="0" smtClean="0"/>
              <a:t>切換目錄</a:t>
            </a:r>
            <a:endParaRPr lang="en-US" altLang="zh-TW" dirty="0" smtClean="0"/>
          </a:p>
          <a:p>
            <a:r>
              <a:rPr lang="en-US" altLang="zh-TW" dirty="0" err="1" smtClean="0"/>
              <a:t>pwd</a:t>
            </a:r>
            <a:r>
              <a:rPr lang="en-US" altLang="zh-TW" dirty="0" smtClean="0"/>
              <a:t>	</a:t>
            </a:r>
            <a:r>
              <a:rPr lang="zh-TW" altLang="en-US" dirty="0" smtClean="0"/>
              <a:t>現在目錄</a:t>
            </a:r>
            <a:endParaRPr lang="en-US" altLang="zh-TW" dirty="0" smtClean="0"/>
          </a:p>
          <a:p>
            <a:r>
              <a:rPr lang="en-US" altLang="zh-TW" dirty="0" smtClean="0"/>
              <a:t>cp		</a:t>
            </a:r>
            <a:r>
              <a:rPr lang="zh-TW" altLang="en-US" dirty="0" smtClean="0"/>
              <a:t>複製</a:t>
            </a:r>
            <a:endParaRPr lang="en-US" altLang="zh-TW" dirty="0" smtClean="0"/>
          </a:p>
          <a:p>
            <a:r>
              <a:rPr lang="en-US" altLang="zh-TW" dirty="0" err="1" smtClean="0"/>
              <a:t>mv</a:t>
            </a:r>
            <a:r>
              <a:rPr lang="en-US" altLang="zh-TW" dirty="0" smtClean="0"/>
              <a:t>		</a:t>
            </a:r>
            <a:r>
              <a:rPr lang="zh-TW" altLang="en-US" dirty="0" smtClean="0"/>
              <a:t>搬移</a:t>
            </a:r>
            <a:endParaRPr lang="en-US" altLang="zh-TW" dirty="0" smtClean="0"/>
          </a:p>
          <a:p>
            <a:r>
              <a:rPr lang="en-US" altLang="zh-TW" dirty="0" err="1" smtClean="0"/>
              <a:t>rm</a:t>
            </a:r>
            <a:r>
              <a:rPr lang="en-US" altLang="zh-TW" dirty="0" smtClean="0"/>
              <a:t>		</a:t>
            </a:r>
            <a:r>
              <a:rPr lang="zh-TW" altLang="en-US" dirty="0" smtClean="0"/>
              <a:t>刪除</a:t>
            </a:r>
            <a:endParaRPr lang="en-US" altLang="zh-TW" dirty="0" smtClean="0"/>
          </a:p>
          <a:p>
            <a:r>
              <a:rPr lang="en-US" altLang="zh-TW" dirty="0" err="1" smtClean="0"/>
              <a:t>mkdir</a:t>
            </a:r>
            <a:r>
              <a:rPr lang="en-US" altLang="zh-TW" dirty="0" smtClean="0"/>
              <a:t>	</a:t>
            </a:r>
            <a:r>
              <a:rPr lang="zh-TW" altLang="en-US" dirty="0" smtClean="0"/>
              <a:t>建立資料夾</a:t>
            </a:r>
            <a:endParaRPr lang="en-US" altLang="zh-TW" dirty="0" smtClean="0"/>
          </a:p>
          <a:p>
            <a:r>
              <a:rPr lang="en-US" altLang="zh-TW" dirty="0" err="1" smtClean="0"/>
              <a:t>rmdir</a:t>
            </a:r>
            <a:r>
              <a:rPr lang="en-US" altLang="zh-TW" dirty="0" smtClean="0"/>
              <a:t>	</a:t>
            </a:r>
            <a:r>
              <a:rPr lang="zh-TW" altLang="en-US" dirty="0" smtClean="0"/>
              <a:t>刪除資料夾</a:t>
            </a:r>
            <a:endParaRPr lang="en-US" altLang="zh-TW" dirty="0" smtClean="0"/>
          </a:p>
          <a:p>
            <a:r>
              <a:rPr lang="en-US" altLang="zh-TW" dirty="0" err="1" smtClean="0"/>
              <a:t>ln</a:t>
            </a:r>
            <a:r>
              <a:rPr lang="en-US" altLang="zh-TW" dirty="0" smtClean="0"/>
              <a:t>		</a:t>
            </a:r>
            <a:r>
              <a:rPr lang="zh-TW" altLang="en-US" dirty="0" smtClean="0"/>
              <a:t>連結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F219-9AC3-4D2A-B93A-C9C684907E4D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passwd</a:t>
            </a:r>
            <a:endParaRPr lang="en-US" altLang="zh-TW" dirty="0" smtClean="0"/>
          </a:p>
          <a:p>
            <a:r>
              <a:rPr lang="zh-TW" altLang="en-US" dirty="0" smtClean="0"/>
              <a:t>更改密碼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F219-9AC3-4D2A-B93A-C9C684907E4D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234</Words>
  <Application>Microsoft Office PowerPoint</Application>
  <PresentationFormat>如螢幕大小 (4:3)</PresentationFormat>
  <Paragraphs>97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工作站基本操作</vt:lpstr>
      <vt:lpstr>Outline</vt:lpstr>
      <vt:lpstr>工作站使用規定</vt:lpstr>
      <vt:lpstr>如何登入工作站</vt:lpstr>
      <vt:lpstr>MobaXterm</vt:lpstr>
      <vt:lpstr>登入帳號</vt:lpstr>
      <vt:lpstr>投影片 7</vt:lpstr>
      <vt:lpstr>基本指令</vt:lpstr>
      <vt:lpstr>基本指令</vt:lpstr>
      <vt:lpstr>基本指令</vt:lpstr>
      <vt:lpstr>基本指令</vt:lpstr>
      <vt:lpstr>基本指令</vt:lpstr>
      <vt:lpstr>基本指令</vt:lpstr>
      <vt:lpstr>基本指令</vt:lpstr>
      <vt:lpstr>基本指令</vt:lpstr>
      <vt:lpstr>文字編輯軟體</vt:lpstr>
      <vt:lpstr>小技巧</vt:lpstr>
      <vt:lpstr>小技巧</vt:lpstr>
      <vt:lpstr>工作站使用規定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Fully Intraocular 0.0169mm^2/pixel 512-Channel Self-Calibrating Epiretinal Prosthesis in 65nm CMOS</dc:title>
  <dc:creator>姚天行</dc:creator>
  <cp:lastModifiedBy>姚天行</cp:lastModifiedBy>
  <cp:revision>207</cp:revision>
  <dcterms:created xsi:type="dcterms:W3CDTF">2014-07-21T14:29:23Z</dcterms:created>
  <dcterms:modified xsi:type="dcterms:W3CDTF">2014-09-21T17:54:35Z</dcterms:modified>
</cp:coreProperties>
</file>