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51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94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0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0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53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28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8A09-5CB4-4203-A7A3-862DB15379DD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E313-0705-4AF3-B46A-ECEE1C57F3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8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Hawking Radiation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Lecturer: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張簡崇堯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8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199" y="1413690"/>
                <a:ext cx="10515601" cy="4933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In consideration of quantum theory,</a:t>
                </a:r>
                <a:r>
                  <a:rPr kumimoji="0" lang="en-US" altLang="zh-TW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black holes are not quite black! </a:t>
                </a: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Instead, they should glow slightly with “Hawking radiation”, consisting of photons,</a:t>
                </a:r>
                <a:r>
                  <a:rPr kumimoji="0" lang="en-US" altLang="zh-TW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neutrons, and to a lesser extent all sorts of massive particles. For a </a:t>
                </a:r>
                <a:r>
                  <a:rPr kumimoji="0" lang="en-US" altLang="zh-TW" b="0" i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 </a:t>
                </a:r>
                <a:r>
                  <a:rPr kumimoji="0" lang="en-US" altLang="zh-TW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solar masses black hole, Hawking predicted it should glow like a blackbody of temperature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 smtClean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dirty="0"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TW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6∗</m:t>
                        </m:r>
                        <m:sSup>
                          <m:sSupPr>
                            <m:ctrlPr>
                              <a:rPr kumimoji="0" lang="en-US" altLang="zh-TW" sz="36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36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0" lang="en-US" altLang="zh-TW" sz="36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num>
                      <m:den>
                        <m:r>
                          <a:rPr kumimoji="0" lang="en-US" altLang="zh-TW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kumimoji="0" lang="en-US" altLang="zh-TW" sz="36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𝑘𝑒𝑙𝑣𝑖𝑛𝑠</m:t>
                    </m:r>
                  </m:oMath>
                </a14:m>
                <a:r>
                  <a:rPr kumimoji="0" lang="en-US" altLang="zh-TW" sz="3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zh-TW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199" y="1413690"/>
                <a:ext cx="10515601" cy="4933979"/>
              </a:xfrm>
              <a:prstGeom prst="rect">
                <a:avLst/>
              </a:prstGeom>
              <a:blipFill rotWithShape="0">
                <a:blip r:embed="rId2"/>
                <a:stretch>
                  <a:fillRect l="-1159" t="-124" r="-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2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Hawking Radiation</vt:lpstr>
      <vt:lpstr>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Hawking Radiation</dc:title>
  <dc:creator>張簡崇堯</dc:creator>
  <cp:lastModifiedBy>張簡崇堯</cp:lastModifiedBy>
  <cp:revision>5</cp:revision>
  <dcterms:created xsi:type="dcterms:W3CDTF">2015-06-05T08:03:45Z</dcterms:created>
  <dcterms:modified xsi:type="dcterms:W3CDTF">2015-06-05T08:46:30Z</dcterms:modified>
</cp:coreProperties>
</file>