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24056-7D3A-46A0-A3C4-700616C3053B}" v="50" dt="2024-04-04T13:37:1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oeder, Jeremy" userId="630b5c84-3c6e-480d-b433-1a3069b51c02" providerId="ADAL" clId="{F7C24056-7D3A-46A0-A3C4-700616C3053B}"/>
    <pc:docChg chg="undo custSel addSld delSld modSld sldOrd modMainMaster">
      <pc:chgData name="Schroeder, Jeremy" userId="630b5c84-3c6e-480d-b433-1a3069b51c02" providerId="ADAL" clId="{F7C24056-7D3A-46A0-A3C4-700616C3053B}" dt="2024-04-04T13:38:22.273" v="179" actId="478"/>
      <pc:docMkLst>
        <pc:docMk/>
      </pc:docMkLst>
      <pc:sldChg chg="addSp delSp modSp new mod">
        <pc:chgData name="Schroeder, Jeremy" userId="630b5c84-3c6e-480d-b433-1a3069b51c02" providerId="ADAL" clId="{F7C24056-7D3A-46A0-A3C4-700616C3053B}" dt="2024-04-04T00:24:34.624" v="33" actId="207"/>
        <pc:sldMkLst>
          <pc:docMk/>
          <pc:sldMk cId="1498804458" sldId="256"/>
        </pc:sldMkLst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k cId="1498804458" sldId="256"/>
            <ac:spMk id="2" creationId="{EAF962E5-433C-BCEC-4EB4-131B4D0400B4}"/>
          </ac:spMkLst>
        </pc:spChg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k cId="1498804458" sldId="256"/>
            <ac:spMk id="3" creationId="{9FC3DA6A-4617-CBFB-9AEF-75BA98BB268A}"/>
          </ac:spMkLst>
        </pc:spChg>
        <pc:spChg chg="add mod">
          <ac:chgData name="Schroeder, Jeremy" userId="630b5c84-3c6e-480d-b433-1a3069b51c02" providerId="ADAL" clId="{F7C24056-7D3A-46A0-A3C4-700616C3053B}" dt="2024-04-04T00:24:34.624" v="33" actId="207"/>
          <ac:spMkLst>
            <pc:docMk/>
            <pc:sldMk cId="1498804458" sldId="256"/>
            <ac:spMk id="10" creationId="{2D2225DD-93FC-60F4-8EF0-27B6DB4FE807}"/>
          </ac:spMkLst>
        </pc:spChg>
        <pc:picChg chg="add del mod">
          <ac:chgData name="Schroeder, Jeremy" userId="630b5c84-3c6e-480d-b433-1a3069b51c02" providerId="ADAL" clId="{F7C24056-7D3A-46A0-A3C4-700616C3053B}" dt="2024-04-04T00:22:01.101" v="18" actId="478"/>
          <ac:picMkLst>
            <pc:docMk/>
            <pc:sldMk cId="1498804458" sldId="256"/>
            <ac:picMk id="5" creationId="{FCDB7584-E2D8-962C-1E24-D745100D336C}"/>
          </ac:picMkLst>
        </pc:picChg>
        <pc:picChg chg="add mod">
          <ac:chgData name="Schroeder, Jeremy" userId="630b5c84-3c6e-480d-b433-1a3069b51c02" providerId="ADAL" clId="{F7C24056-7D3A-46A0-A3C4-700616C3053B}" dt="2024-04-04T00:22:40.727" v="22" actId="1076"/>
          <ac:picMkLst>
            <pc:docMk/>
            <pc:sldMk cId="1498804458" sldId="256"/>
            <ac:picMk id="7" creationId="{739D5160-F8EB-0CD7-D30A-A306F59BF087}"/>
          </ac:picMkLst>
        </pc:picChg>
        <pc:picChg chg="add mod">
          <ac:chgData name="Schroeder, Jeremy" userId="630b5c84-3c6e-480d-b433-1a3069b51c02" providerId="ADAL" clId="{F7C24056-7D3A-46A0-A3C4-700616C3053B}" dt="2024-04-04T00:23:07.936" v="25" actId="1076"/>
          <ac:picMkLst>
            <pc:docMk/>
            <pc:sldMk cId="1498804458" sldId="256"/>
            <ac:picMk id="9" creationId="{C84E2C73-154D-11FE-4DC6-F5EA2F11554F}"/>
          </ac:picMkLst>
        </pc:picChg>
      </pc:sldChg>
      <pc:sldChg chg="add">
        <pc:chgData name="Schroeder, Jeremy" userId="630b5c84-3c6e-480d-b433-1a3069b51c02" providerId="ADAL" clId="{F7C24056-7D3A-46A0-A3C4-700616C3053B}" dt="2024-04-04T00:23:11.506" v="26" actId="2890"/>
        <pc:sldMkLst>
          <pc:docMk/>
          <pc:sldMk cId="269774806" sldId="257"/>
        </pc:sldMkLst>
      </pc:sldChg>
      <pc:sldChg chg="addSp delSp modSp new mod ord">
        <pc:chgData name="Schroeder, Jeremy" userId="630b5c84-3c6e-480d-b433-1a3069b51c02" providerId="ADAL" clId="{F7C24056-7D3A-46A0-A3C4-700616C3053B}" dt="2024-04-04T00:50:30.257" v="43" actId="1076"/>
        <pc:sldMkLst>
          <pc:docMk/>
          <pc:sldMk cId="2691288956" sldId="258"/>
        </pc:sldMkLst>
        <pc:spChg chg="add del">
          <ac:chgData name="Schroeder, Jeremy" userId="630b5c84-3c6e-480d-b433-1a3069b51c02" providerId="ADAL" clId="{F7C24056-7D3A-46A0-A3C4-700616C3053B}" dt="2024-04-04T00:49:49.619" v="38" actId="22"/>
          <ac:spMkLst>
            <pc:docMk/>
            <pc:sldMk cId="2691288956" sldId="258"/>
            <ac:spMk id="5" creationId="{3045ACB5-3FAA-9838-3C36-093DBC63089D}"/>
          </ac:spMkLst>
        </pc:spChg>
        <pc:spChg chg="add mod">
          <ac:chgData name="Schroeder, Jeremy" userId="630b5c84-3c6e-480d-b433-1a3069b51c02" providerId="ADAL" clId="{F7C24056-7D3A-46A0-A3C4-700616C3053B}" dt="2024-04-04T00:50:30.257" v="43" actId="1076"/>
          <ac:spMkLst>
            <pc:docMk/>
            <pc:sldMk cId="2691288956" sldId="258"/>
            <ac:spMk id="8" creationId="{E868F691-D666-8624-6B1B-FE55AC0C8BFD}"/>
          </ac:spMkLst>
        </pc:spChg>
        <pc:picChg chg="add">
          <ac:chgData name="Schroeder, Jeremy" userId="630b5c84-3c6e-480d-b433-1a3069b51c02" providerId="ADAL" clId="{F7C24056-7D3A-46A0-A3C4-700616C3053B}" dt="2024-04-04T00:50:14.234" v="39" actId="22"/>
          <ac:picMkLst>
            <pc:docMk/>
            <pc:sldMk cId="2691288956" sldId="258"/>
            <ac:picMk id="7" creationId="{FC83E6FE-0DF7-8926-3628-FFC54E748BE1}"/>
          </ac:picMkLst>
        </pc:picChg>
      </pc:sldChg>
      <pc:sldChg chg="addSp modSp new mod setBg">
        <pc:chgData name="Schroeder, Jeremy" userId="630b5c84-3c6e-480d-b433-1a3069b51c02" providerId="ADAL" clId="{F7C24056-7D3A-46A0-A3C4-700616C3053B}" dt="2024-04-04T00:57:03.607" v="61"/>
        <pc:sldMkLst>
          <pc:docMk/>
          <pc:sldMk cId="3793603627" sldId="259"/>
        </pc:sldMkLst>
        <pc:picChg chg="add mod">
          <ac:chgData name="Schroeder, Jeremy" userId="630b5c84-3c6e-480d-b433-1a3069b51c02" providerId="ADAL" clId="{F7C24056-7D3A-46A0-A3C4-700616C3053B}" dt="2024-04-04T00:56:45.845" v="49" actId="1076"/>
          <ac:picMkLst>
            <pc:docMk/>
            <pc:sldMk cId="3793603627" sldId="259"/>
            <ac:picMk id="5" creationId="{27F5D137-F7AC-AE0A-4107-CAA0D0FED780}"/>
          </ac:picMkLst>
        </pc:picChg>
      </pc:sldChg>
      <pc:sldChg chg="addSp new mod">
        <pc:chgData name="Schroeder, Jeremy" userId="630b5c84-3c6e-480d-b433-1a3069b51c02" providerId="ADAL" clId="{F7C24056-7D3A-46A0-A3C4-700616C3053B}" dt="2024-04-04T01:00:08.173" v="63" actId="22"/>
        <pc:sldMkLst>
          <pc:docMk/>
          <pc:sldMk cId="2466102771" sldId="260"/>
        </pc:sldMkLst>
        <pc:picChg chg="add">
          <ac:chgData name="Schroeder, Jeremy" userId="630b5c84-3c6e-480d-b433-1a3069b51c02" providerId="ADAL" clId="{F7C24056-7D3A-46A0-A3C4-700616C3053B}" dt="2024-04-04T01:00:08.173" v="63" actId="22"/>
          <ac:picMkLst>
            <pc:docMk/>
            <pc:sldMk cId="2466102771" sldId="260"/>
            <ac:picMk id="5" creationId="{A6B92C17-89DF-BD37-A844-A5F1D787E215}"/>
          </ac:picMkLst>
        </pc:picChg>
      </pc:sldChg>
      <pc:sldChg chg="addSp new mod">
        <pc:chgData name="Schroeder, Jeremy" userId="630b5c84-3c6e-480d-b433-1a3069b51c02" providerId="ADAL" clId="{F7C24056-7D3A-46A0-A3C4-700616C3053B}" dt="2024-04-04T04:52:59.828" v="65" actId="22"/>
        <pc:sldMkLst>
          <pc:docMk/>
          <pc:sldMk cId="3246084638" sldId="261"/>
        </pc:sldMkLst>
        <pc:picChg chg="add">
          <ac:chgData name="Schroeder, Jeremy" userId="630b5c84-3c6e-480d-b433-1a3069b51c02" providerId="ADAL" clId="{F7C24056-7D3A-46A0-A3C4-700616C3053B}" dt="2024-04-04T04:52:59.828" v="65" actId="22"/>
          <ac:picMkLst>
            <pc:docMk/>
            <pc:sldMk cId="3246084638" sldId="261"/>
            <ac:picMk id="6" creationId="{36310240-73C9-D97E-C2AF-236054A321F7}"/>
          </ac:picMkLst>
        </pc:picChg>
      </pc:sldChg>
      <pc:sldChg chg="addSp delSp modSp new mod">
        <pc:chgData name="Schroeder, Jeremy" userId="630b5c84-3c6e-480d-b433-1a3069b51c02" providerId="ADAL" clId="{F7C24056-7D3A-46A0-A3C4-700616C3053B}" dt="2024-04-04T05:00:51.465" v="114" actId="14100"/>
        <pc:sldMkLst>
          <pc:docMk/>
          <pc:sldMk cId="228634261" sldId="262"/>
        </pc:sldMkLst>
        <pc:spChg chg="add del">
          <ac:chgData name="Schroeder, Jeremy" userId="630b5c84-3c6e-480d-b433-1a3069b51c02" providerId="ADAL" clId="{F7C24056-7D3A-46A0-A3C4-700616C3053B}" dt="2024-04-04T04:58:32.018" v="103"/>
          <ac:spMkLst>
            <pc:docMk/>
            <pc:sldMk cId="228634261" sldId="262"/>
            <ac:spMk id="3" creationId="{009DB7F3-C557-763F-00AB-F764AE663E83}"/>
          </ac:spMkLst>
        </pc:spChg>
        <pc:spChg chg="add del mod">
          <ac:chgData name="Schroeder, Jeremy" userId="630b5c84-3c6e-480d-b433-1a3069b51c02" providerId="ADAL" clId="{F7C24056-7D3A-46A0-A3C4-700616C3053B}" dt="2024-04-04T04:56:23.098" v="73" actId="478"/>
          <ac:spMkLst>
            <pc:docMk/>
            <pc:sldMk cId="228634261" sldId="262"/>
            <ac:spMk id="6" creationId="{A996F48F-A5B9-5622-EFAC-6708D7AE6120}"/>
          </ac:spMkLst>
        </pc:spChg>
        <pc:spChg chg="add mod">
          <ac:chgData name="Schroeder, Jeremy" userId="630b5c84-3c6e-480d-b433-1a3069b51c02" providerId="ADAL" clId="{F7C24056-7D3A-46A0-A3C4-700616C3053B}" dt="2024-04-04T04:57:42.575" v="84" actId="207"/>
          <ac:spMkLst>
            <pc:docMk/>
            <pc:sldMk cId="228634261" sldId="262"/>
            <ac:spMk id="7" creationId="{C8E5F03E-D247-45EB-CB11-6934CC61E8E9}"/>
          </ac:spMkLst>
        </pc:spChg>
        <pc:spChg chg="add mod">
          <ac:chgData name="Schroeder, Jeremy" userId="630b5c84-3c6e-480d-b433-1a3069b51c02" providerId="ADAL" clId="{F7C24056-7D3A-46A0-A3C4-700616C3053B}" dt="2024-04-04T05:00:51.465" v="114" actId="14100"/>
          <ac:spMkLst>
            <pc:docMk/>
            <pc:sldMk cId="228634261" sldId="262"/>
            <ac:spMk id="8" creationId="{52D8DBDC-D9E5-CCF9-A7D6-954DE992AA92}"/>
          </ac:spMkLst>
        </pc:spChg>
        <pc:spChg chg="add mod">
          <ac:chgData name="Schroeder, Jeremy" userId="630b5c84-3c6e-480d-b433-1a3069b51c02" providerId="ADAL" clId="{F7C24056-7D3A-46A0-A3C4-700616C3053B}" dt="2024-04-04T05:00:44.093" v="113" actId="14100"/>
          <ac:spMkLst>
            <pc:docMk/>
            <pc:sldMk cId="228634261" sldId="262"/>
            <ac:spMk id="9" creationId="{10E8665C-4652-B223-A620-80CF9C795BEC}"/>
          </ac:spMkLst>
        </pc:spChg>
        <pc:spChg chg="add mod">
          <ac:chgData name="Schroeder, Jeremy" userId="630b5c84-3c6e-480d-b433-1a3069b51c02" providerId="ADAL" clId="{F7C24056-7D3A-46A0-A3C4-700616C3053B}" dt="2024-04-04T04:58:08.852" v="94" actId="20577"/>
          <ac:spMkLst>
            <pc:docMk/>
            <pc:sldMk cId="228634261" sldId="262"/>
            <ac:spMk id="10" creationId="{1456A3DC-B893-B5A7-610D-47625359541A}"/>
          </ac:spMkLst>
        </pc:spChg>
        <pc:spChg chg="add mod">
          <ac:chgData name="Schroeder, Jeremy" userId="630b5c84-3c6e-480d-b433-1a3069b51c02" providerId="ADAL" clId="{F7C24056-7D3A-46A0-A3C4-700616C3053B}" dt="2024-04-04T04:58:12.790" v="96"/>
          <ac:spMkLst>
            <pc:docMk/>
            <pc:sldMk cId="228634261" sldId="262"/>
            <ac:spMk id="11" creationId="{28CAF8C1-3DEB-1D02-E49B-BA2BD5576FAF}"/>
          </ac:spMkLst>
        </pc:spChg>
        <pc:spChg chg="add mod">
          <ac:chgData name="Schroeder, Jeremy" userId="630b5c84-3c6e-480d-b433-1a3069b51c02" providerId="ADAL" clId="{F7C24056-7D3A-46A0-A3C4-700616C3053B}" dt="2024-04-04T04:58:28.885" v="101" actId="20577"/>
          <ac:spMkLst>
            <pc:docMk/>
            <pc:sldMk cId="228634261" sldId="262"/>
            <ac:spMk id="12" creationId="{D18C22CD-EB8E-C4EB-5190-7639B01D7813}"/>
          </ac:spMkLst>
        </pc:spChg>
        <pc:spChg chg="add mod">
          <ac:chgData name="Schroeder, Jeremy" userId="630b5c84-3c6e-480d-b433-1a3069b51c02" providerId="ADAL" clId="{F7C24056-7D3A-46A0-A3C4-700616C3053B}" dt="2024-04-04T04:58:32.018" v="103"/>
          <ac:spMkLst>
            <pc:docMk/>
            <pc:sldMk cId="228634261" sldId="262"/>
            <ac:spMk id="13" creationId="{AAD0545A-1C33-FFB8-48EA-29E7E7BDFF5E}"/>
          </ac:spMkLst>
        </pc:spChg>
        <pc:spChg chg="add mod">
          <ac:chgData name="Schroeder, Jeremy" userId="630b5c84-3c6e-480d-b433-1a3069b51c02" providerId="ADAL" clId="{F7C24056-7D3A-46A0-A3C4-700616C3053B}" dt="2024-04-04T05:00:29.128" v="111" actId="20577"/>
          <ac:spMkLst>
            <pc:docMk/>
            <pc:sldMk cId="228634261" sldId="262"/>
            <ac:spMk id="14" creationId="{2E49EB34-969E-4B41-7D04-614ADB8AEA30}"/>
          </ac:spMkLst>
        </pc:spChg>
        <pc:picChg chg="add">
          <ac:chgData name="Schroeder, Jeremy" userId="630b5c84-3c6e-480d-b433-1a3069b51c02" providerId="ADAL" clId="{F7C24056-7D3A-46A0-A3C4-700616C3053B}" dt="2024-04-04T04:54:14.883" v="67" actId="22"/>
          <ac:picMkLst>
            <pc:docMk/>
            <pc:sldMk cId="228634261" sldId="262"/>
            <ac:picMk id="5" creationId="{FA81AB66-915D-AFFD-58EA-7F27EFE15A08}"/>
          </ac:picMkLst>
        </pc:picChg>
      </pc:sldChg>
      <pc:sldChg chg="addSp new mod">
        <pc:chgData name="Schroeder, Jeremy" userId="630b5c84-3c6e-480d-b433-1a3069b51c02" providerId="ADAL" clId="{F7C24056-7D3A-46A0-A3C4-700616C3053B}" dt="2024-04-04T05:20:32.644" v="116" actId="22"/>
        <pc:sldMkLst>
          <pc:docMk/>
          <pc:sldMk cId="2552048842" sldId="263"/>
        </pc:sldMkLst>
        <pc:picChg chg="add">
          <ac:chgData name="Schroeder, Jeremy" userId="630b5c84-3c6e-480d-b433-1a3069b51c02" providerId="ADAL" clId="{F7C24056-7D3A-46A0-A3C4-700616C3053B}" dt="2024-04-04T05:20:32.644" v="116" actId="22"/>
          <ac:picMkLst>
            <pc:docMk/>
            <pc:sldMk cId="2552048842" sldId="263"/>
            <ac:picMk id="5" creationId="{2EB105DE-7C15-A3C1-103D-0839F9E13058}"/>
          </ac:picMkLst>
        </pc:picChg>
      </pc:sldChg>
      <pc:sldChg chg="addSp new mod">
        <pc:chgData name="Schroeder, Jeremy" userId="630b5c84-3c6e-480d-b433-1a3069b51c02" providerId="ADAL" clId="{F7C24056-7D3A-46A0-A3C4-700616C3053B}" dt="2024-04-04T05:22:47.522" v="119" actId="22"/>
        <pc:sldMkLst>
          <pc:docMk/>
          <pc:sldMk cId="1769236478" sldId="264"/>
        </pc:sldMkLst>
        <pc:picChg chg="add">
          <ac:chgData name="Schroeder, Jeremy" userId="630b5c84-3c6e-480d-b433-1a3069b51c02" providerId="ADAL" clId="{F7C24056-7D3A-46A0-A3C4-700616C3053B}" dt="2024-04-04T05:22:47.522" v="119" actId="22"/>
          <ac:picMkLst>
            <pc:docMk/>
            <pc:sldMk cId="1769236478" sldId="264"/>
            <ac:picMk id="5" creationId="{7524ADEF-38C7-9EA0-2EC4-DFDCEB8D91F6}"/>
          </ac:picMkLst>
        </pc:picChg>
      </pc:sldChg>
      <pc:sldChg chg="addSp new mod">
        <pc:chgData name="Schroeder, Jeremy" userId="630b5c84-3c6e-480d-b433-1a3069b51c02" providerId="ADAL" clId="{F7C24056-7D3A-46A0-A3C4-700616C3053B}" dt="2024-04-04T05:37:36.266" v="120" actId="22"/>
        <pc:sldMkLst>
          <pc:docMk/>
          <pc:sldMk cId="1669441399" sldId="265"/>
        </pc:sldMkLst>
        <pc:picChg chg="add">
          <ac:chgData name="Schroeder, Jeremy" userId="630b5c84-3c6e-480d-b433-1a3069b51c02" providerId="ADAL" clId="{F7C24056-7D3A-46A0-A3C4-700616C3053B}" dt="2024-04-04T05:37:36.266" v="120" actId="22"/>
          <ac:picMkLst>
            <pc:docMk/>
            <pc:sldMk cId="1669441399" sldId="265"/>
            <ac:picMk id="5" creationId="{26A81FE3-1F00-20FC-3944-B0D48EE1CBCD}"/>
          </ac:picMkLst>
        </pc:picChg>
      </pc:sldChg>
      <pc:sldChg chg="addSp new mod">
        <pc:chgData name="Schroeder, Jeremy" userId="630b5c84-3c6e-480d-b433-1a3069b51c02" providerId="ADAL" clId="{F7C24056-7D3A-46A0-A3C4-700616C3053B}" dt="2024-04-04T05:39:17.063" v="122" actId="22"/>
        <pc:sldMkLst>
          <pc:docMk/>
          <pc:sldMk cId="3367029264" sldId="266"/>
        </pc:sldMkLst>
        <pc:picChg chg="add">
          <ac:chgData name="Schroeder, Jeremy" userId="630b5c84-3c6e-480d-b433-1a3069b51c02" providerId="ADAL" clId="{F7C24056-7D3A-46A0-A3C4-700616C3053B}" dt="2024-04-04T05:39:17.063" v="122" actId="22"/>
          <ac:picMkLst>
            <pc:docMk/>
            <pc:sldMk cId="3367029264" sldId="266"/>
            <ac:picMk id="5" creationId="{97D2E2BA-B3F1-0D1D-E8BF-25F4A4258542}"/>
          </ac:picMkLst>
        </pc:picChg>
      </pc:sldChg>
      <pc:sldChg chg="addSp new mod">
        <pc:chgData name="Schroeder, Jeremy" userId="630b5c84-3c6e-480d-b433-1a3069b51c02" providerId="ADAL" clId="{F7C24056-7D3A-46A0-A3C4-700616C3053B}" dt="2024-04-04T13:02:45.850" v="126" actId="22"/>
        <pc:sldMkLst>
          <pc:docMk/>
          <pc:sldMk cId="1470678537" sldId="267"/>
        </pc:sldMkLst>
        <pc:picChg chg="add">
          <ac:chgData name="Schroeder, Jeremy" userId="630b5c84-3c6e-480d-b433-1a3069b51c02" providerId="ADAL" clId="{F7C24056-7D3A-46A0-A3C4-700616C3053B}" dt="2024-04-04T13:02:45.850" v="126" actId="22"/>
          <ac:picMkLst>
            <pc:docMk/>
            <pc:sldMk cId="1470678537" sldId="267"/>
            <ac:picMk id="5" creationId="{C597538F-5107-A633-C315-B916FCFED00E}"/>
          </ac:picMkLst>
        </pc:picChg>
      </pc:sldChg>
      <pc:sldChg chg="new del">
        <pc:chgData name="Schroeder, Jeremy" userId="630b5c84-3c6e-480d-b433-1a3069b51c02" providerId="ADAL" clId="{F7C24056-7D3A-46A0-A3C4-700616C3053B}" dt="2024-04-04T13:02:39.439" v="124" actId="680"/>
        <pc:sldMkLst>
          <pc:docMk/>
          <pc:sldMk cId="2162372377" sldId="267"/>
        </pc:sldMkLst>
      </pc:sldChg>
      <pc:sldChg chg="addSp modSp new mod">
        <pc:chgData name="Schroeder, Jeremy" userId="630b5c84-3c6e-480d-b433-1a3069b51c02" providerId="ADAL" clId="{F7C24056-7D3A-46A0-A3C4-700616C3053B}" dt="2024-04-04T13:09:34.799" v="138" actId="1076"/>
        <pc:sldMkLst>
          <pc:docMk/>
          <pc:sldMk cId="1946817408" sldId="268"/>
        </pc:sldMkLst>
        <pc:spChg chg="add mod">
          <ac:chgData name="Schroeder, Jeremy" userId="630b5c84-3c6e-480d-b433-1a3069b51c02" providerId="ADAL" clId="{F7C24056-7D3A-46A0-A3C4-700616C3053B}" dt="2024-04-04T13:09:34.799" v="138" actId="1076"/>
          <ac:spMkLst>
            <pc:docMk/>
            <pc:sldMk cId="1946817408" sldId="268"/>
            <ac:spMk id="6" creationId="{51085D64-D10B-510B-2B32-B2CF71160AE3}"/>
          </ac:spMkLst>
        </pc:spChg>
        <pc:picChg chg="add">
          <ac:chgData name="Schroeder, Jeremy" userId="630b5c84-3c6e-480d-b433-1a3069b51c02" providerId="ADAL" clId="{F7C24056-7D3A-46A0-A3C4-700616C3053B}" dt="2024-04-04T13:06:50.248" v="128" actId="22"/>
          <ac:picMkLst>
            <pc:docMk/>
            <pc:sldMk cId="1946817408" sldId="268"/>
            <ac:picMk id="5" creationId="{7479983D-585C-5AE8-BDBD-3AD8D36A5473}"/>
          </ac:picMkLst>
        </pc:picChg>
      </pc:sldChg>
      <pc:sldChg chg="addSp modSp new mod">
        <pc:chgData name="Schroeder, Jeremy" userId="630b5c84-3c6e-480d-b433-1a3069b51c02" providerId="ADAL" clId="{F7C24056-7D3A-46A0-A3C4-700616C3053B}" dt="2024-04-04T13:19:03.947" v="161" actId="20577"/>
        <pc:sldMkLst>
          <pc:docMk/>
          <pc:sldMk cId="572735216" sldId="269"/>
        </pc:sldMkLst>
        <pc:spChg chg="add mod">
          <ac:chgData name="Schroeder, Jeremy" userId="630b5c84-3c6e-480d-b433-1a3069b51c02" providerId="ADAL" clId="{F7C24056-7D3A-46A0-A3C4-700616C3053B}" dt="2024-04-04T13:18:38.902" v="151" actId="1076"/>
          <ac:spMkLst>
            <pc:docMk/>
            <pc:sldMk cId="572735216" sldId="269"/>
            <ac:spMk id="6" creationId="{1428C98D-52BD-8B92-5B1E-312A95B3C6F5}"/>
          </ac:spMkLst>
        </pc:spChg>
        <pc:spChg chg="add mod">
          <ac:chgData name="Schroeder, Jeremy" userId="630b5c84-3c6e-480d-b433-1a3069b51c02" providerId="ADAL" clId="{F7C24056-7D3A-46A0-A3C4-700616C3053B}" dt="2024-04-04T13:18:54.570" v="155" actId="20577"/>
          <ac:spMkLst>
            <pc:docMk/>
            <pc:sldMk cId="572735216" sldId="269"/>
            <ac:spMk id="7" creationId="{3BF685C7-9D2F-D1C0-D08B-DC7AC93F3171}"/>
          </ac:spMkLst>
        </pc:spChg>
        <pc:spChg chg="add mod">
          <ac:chgData name="Schroeder, Jeremy" userId="630b5c84-3c6e-480d-b433-1a3069b51c02" providerId="ADAL" clId="{F7C24056-7D3A-46A0-A3C4-700616C3053B}" dt="2024-04-04T13:18:56.997" v="157" actId="20577"/>
          <ac:spMkLst>
            <pc:docMk/>
            <pc:sldMk cId="572735216" sldId="269"/>
            <ac:spMk id="8" creationId="{EFC56726-B910-33D4-14B1-FADF520684E7}"/>
          </ac:spMkLst>
        </pc:spChg>
        <pc:spChg chg="add mod">
          <ac:chgData name="Schroeder, Jeremy" userId="630b5c84-3c6e-480d-b433-1a3069b51c02" providerId="ADAL" clId="{F7C24056-7D3A-46A0-A3C4-700616C3053B}" dt="2024-04-04T13:19:01.245" v="159" actId="20577"/>
          <ac:spMkLst>
            <pc:docMk/>
            <pc:sldMk cId="572735216" sldId="269"/>
            <ac:spMk id="9" creationId="{332536CD-88E2-5DC4-4593-66EF6E703DC7}"/>
          </ac:spMkLst>
        </pc:spChg>
        <pc:spChg chg="add mod">
          <ac:chgData name="Schroeder, Jeremy" userId="630b5c84-3c6e-480d-b433-1a3069b51c02" providerId="ADAL" clId="{F7C24056-7D3A-46A0-A3C4-700616C3053B}" dt="2024-04-04T13:19:03.947" v="161" actId="20577"/>
          <ac:spMkLst>
            <pc:docMk/>
            <pc:sldMk cId="572735216" sldId="269"/>
            <ac:spMk id="10" creationId="{A4AA8C1C-417D-67B8-CF6B-E4A6EF4082C6}"/>
          </ac:spMkLst>
        </pc:spChg>
        <pc:picChg chg="add">
          <ac:chgData name="Schroeder, Jeremy" userId="630b5c84-3c6e-480d-b433-1a3069b51c02" providerId="ADAL" clId="{F7C24056-7D3A-46A0-A3C4-700616C3053B}" dt="2024-04-04T13:17:31.874" v="140" actId="22"/>
          <ac:picMkLst>
            <pc:docMk/>
            <pc:sldMk cId="572735216" sldId="269"/>
            <ac:picMk id="5" creationId="{4903AF00-F217-4416-F729-67513B014E64}"/>
          </ac:picMkLst>
        </pc:picChg>
      </pc:sldChg>
      <pc:sldChg chg="addSp new mod">
        <pc:chgData name="Schroeder, Jeremy" userId="630b5c84-3c6e-480d-b433-1a3069b51c02" providerId="ADAL" clId="{F7C24056-7D3A-46A0-A3C4-700616C3053B}" dt="2024-04-04T13:22:38.185" v="163" actId="22"/>
        <pc:sldMkLst>
          <pc:docMk/>
          <pc:sldMk cId="1600220571" sldId="270"/>
        </pc:sldMkLst>
        <pc:picChg chg="add">
          <ac:chgData name="Schroeder, Jeremy" userId="630b5c84-3c6e-480d-b433-1a3069b51c02" providerId="ADAL" clId="{F7C24056-7D3A-46A0-A3C4-700616C3053B}" dt="2024-04-04T13:22:38.185" v="163" actId="22"/>
          <ac:picMkLst>
            <pc:docMk/>
            <pc:sldMk cId="1600220571" sldId="270"/>
            <ac:picMk id="5" creationId="{E52D63B3-70D9-627C-8DC5-D002AD2E743D}"/>
          </ac:picMkLst>
        </pc:picChg>
      </pc:sldChg>
      <pc:sldChg chg="addSp new mod">
        <pc:chgData name="Schroeder, Jeremy" userId="630b5c84-3c6e-480d-b433-1a3069b51c02" providerId="ADAL" clId="{F7C24056-7D3A-46A0-A3C4-700616C3053B}" dt="2024-04-04T13:25:17.392" v="165" actId="22"/>
        <pc:sldMkLst>
          <pc:docMk/>
          <pc:sldMk cId="2761225542" sldId="271"/>
        </pc:sldMkLst>
        <pc:picChg chg="add">
          <ac:chgData name="Schroeder, Jeremy" userId="630b5c84-3c6e-480d-b433-1a3069b51c02" providerId="ADAL" clId="{F7C24056-7D3A-46A0-A3C4-700616C3053B}" dt="2024-04-04T13:25:17.392" v="165" actId="22"/>
          <ac:picMkLst>
            <pc:docMk/>
            <pc:sldMk cId="2761225542" sldId="271"/>
            <ac:picMk id="5" creationId="{6BEC73F9-13CB-FDDE-CC34-C6471AE5262F}"/>
          </ac:picMkLst>
        </pc:picChg>
      </pc:sldChg>
      <pc:sldChg chg="addSp delSp modSp new mod">
        <pc:chgData name="Schroeder, Jeremy" userId="630b5c84-3c6e-480d-b433-1a3069b51c02" providerId="ADAL" clId="{F7C24056-7D3A-46A0-A3C4-700616C3053B}" dt="2024-04-04T13:38:22.273" v="179" actId="478"/>
        <pc:sldMkLst>
          <pc:docMk/>
          <pc:sldMk cId="1955017665" sldId="272"/>
        </pc:sldMkLst>
        <pc:spChg chg="add del mod">
          <ac:chgData name="Schroeder, Jeremy" userId="630b5c84-3c6e-480d-b433-1a3069b51c02" providerId="ADAL" clId="{F7C24056-7D3A-46A0-A3C4-700616C3053B}" dt="2024-04-04T13:37:28.407" v="172" actId="478"/>
          <ac:spMkLst>
            <pc:docMk/>
            <pc:sldMk cId="1955017665" sldId="272"/>
            <ac:spMk id="6" creationId="{61C208A3-D511-7B27-A8A5-179E666F815C}"/>
          </ac:spMkLst>
        </pc:spChg>
        <pc:spChg chg="add del mod">
          <ac:chgData name="Schroeder, Jeremy" userId="630b5c84-3c6e-480d-b433-1a3069b51c02" providerId="ADAL" clId="{F7C24056-7D3A-46A0-A3C4-700616C3053B}" dt="2024-04-04T13:38:22.273" v="179" actId="478"/>
          <ac:spMkLst>
            <pc:docMk/>
            <pc:sldMk cId="1955017665" sldId="272"/>
            <ac:spMk id="7" creationId="{F2A32A3F-DED4-96E3-01DB-CD904B2DDD4E}"/>
          </ac:spMkLst>
        </pc:spChg>
        <pc:picChg chg="add">
          <ac:chgData name="Schroeder, Jeremy" userId="630b5c84-3c6e-480d-b433-1a3069b51c02" providerId="ADAL" clId="{F7C24056-7D3A-46A0-A3C4-700616C3053B}" dt="2024-04-04T13:28:36.483" v="167" actId="22"/>
          <ac:picMkLst>
            <pc:docMk/>
            <pc:sldMk cId="1955017665" sldId="272"/>
            <ac:picMk id="5" creationId="{31020A87-F4F8-4F4E-F359-91E10ACE38ED}"/>
          </ac:picMkLst>
        </pc:picChg>
      </pc:sldChg>
      <pc:sldMasterChg chg="modSp modSldLayout">
        <pc:chgData name="Schroeder, Jeremy" userId="630b5c84-3c6e-480d-b433-1a3069b51c02" providerId="ADAL" clId="{F7C24056-7D3A-46A0-A3C4-700616C3053B}" dt="2024-04-04T00:19:54.129" v="4"/>
        <pc:sldMasterMkLst>
          <pc:docMk/>
          <pc:sldMasterMk cId="2028345442" sldId="2147483660"/>
        </pc:sldMasterMkLst>
        <pc:spChg chg="mod">
          <ac:chgData name="Schroeder, Jeremy" userId="630b5c84-3c6e-480d-b433-1a3069b51c02" providerId="ADAL" clId="{F7C24056-7D3A-46A0-A3C4-700616C3053B}" dt="2024-04-04T00:19:54.129" v="4"/>
          <ac:spMkLst>
            <pc:docMk/>
            <pc:sldMasterMk cId="2028345442" sldId="2147483660"/>
            <ac:spMk id="2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19:54.129" v="4"/>
          <ac:spMkLst>
            <pc:docMk/>
            <pc:sldMasterMk cId="2028345442" sldId="2147483660"/>
            <ac:spMk id="3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19:54.129" v="4"/>
          <ac:spMkLst>
            <pc:docMk/>
            <pc:sldMasterMk cId="2028345442" sldId="2147483660"/>
            <ac:spMk id="4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19:54.129" v="4"/>
          <ac:spMkLst>
            <pc:docMk/>
            <pc:sldMasterMk cId="2028345442" sldId="2147483660"/>
            <ac:spMk id="5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19:54.129" v="4"/>
          <ac:spMkLst>
            <pc:docMk/>
            <pc:sldMasterMk cId="2028345442" sldId="2147483660"/>
            <ac:spMk id="6" creationId="{00000000-0000-0000-0000-000000000000}"/>
          </ac:spMkLst>
        </pc:sp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3970663353" sldId="2147483661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970663353" sldId="2147483661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970663353" sldId="2147483661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1955077430" sldId="2147483663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1955077430" sldId="2147483663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1955077430" sldId="2147483663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2521910900" sldId="2147483664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2521910900" sldId="2147483664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2521910900" sldId="2147483664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3044346121" sldId="2147483665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044346121" sldId="2147483665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044346121" sldId="2147483665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044346121" sldId="2147483665"/>
              <ac:spMk id="4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044346121" sldId="2147483665"/>
              <ac:spMk id="5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044346121" sldId="2147483665"/>
              <ac:spMk id="6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3285610618" sldId="2147483668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285610618" sldId="2147483668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285610618" sldId="2147483668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3285610618" sldId="2147483668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466546645" sldId="2147483669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466546645" sldId="2147483669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466546645" sldId="2147483669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466546645" sldId="2147483669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19:54.129" v="4"/>
          <pc:sldLayoutMkLst>
            <pc:docMk/>
            <pc:sldMasterMk cId="2028345442" sldId="2147483660"/>
            <pc:sldLayoutMk cId="902472065" sldId="2147483671"/>
          </pc:sldLayoutMkLst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902472065" sldId="2147483671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19:54.129" v="4"/>
            <ac:spMkLst>
              <pc:docMk/>
              <pc:sldMasterMk cId="2028345442" sldId="2147483660"/>
              <pc:sldLayoutMk cId="902472065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chroeder, Jeremy" userId="630b5c84-3c6e-480d-b433-1a3069b51c02" providerId="ADAL" clId="{F7C24056-7D3A-46A0-A3C4-700616C3053B}" dt="2024-04-04T00:21:37.876" v="13"/>
        <pc:sldMasterMkLst>
          <pc:docMk/>
          <pc:sldMasterMk cId="1832171959" sldId="2147483744"/>
        </pc:sldMasterMkLst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asterMk cId="1832171959" sldId="2147483744"/>
            <ac:spMk id="2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asterMk cId="1832171959" sldId="2147483744"/>
            <ac:spMk id="3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asterMk cId="1832171959" sldId="2147483744"/>
            <ac:spMk id="4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asterMk cId="1832171959" sldId="2147483744"/>
            <ac:spMk id="5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876" v="13"/>
          <ac:spMkLst>
            <pc:docMk/>
            <pc:sldMasterMk cId="1832171959" sldId="2147483744"/>
            <ac:spMk id="6" creationId="{00000000-0000-0000-0000-000000000000}"/>
          </ac:spMkLst>
        </pc:sp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1579921535" sldId="2147483745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579921535" sldId="2147483745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579921535" sldId="2147483745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2863324355" sldId="2147483747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863324355" sldId="2147483747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863324355" sldId="2147483747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471438413" sldId="2147483748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471438413" sldId="2147483748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471438413" sldId="2147483748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1433649151" sldId="2147483749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433649151" sldId="2147483749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433649151" sldId="2147483749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433649151" sldId="2147483749"/>
              <ac:spMk id="4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433649151" sldId="2147483749"/>
              <ac:spMk id="5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1433649151" sldId="2147483749"/>
              <ac:spMk id="6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4082571030" sldId="2147483752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4082571030" sldId="2147483752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4082571030" sldId="2147483752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4082571030" sldId="2147483752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215431984" sldId="2147483753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15431984" sldId="2147483753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15431984" sldId="2147483753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15431984" sldId="2147483753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876" v="13"/>
          <pc:sldLayoutMkLst>
            <pc:docMk/>
            <pc:sldMasterMk cId="1832171959" sldId="2147483744"/>
            <pc:sldLayoutMk cId="2447200260" sldId="2147483755"/>
          </pc:sldLayoutMkLst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447200260" sldId="2147483755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876" v="13"/>
            <ac:spMkLst>
              <pc:docMk/>
              <pc:sldMasterMk cId="1832171959" sldId="2147483744"/>
              <pc:sldLayoutMk cId="2447200260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Schroeder, Jeremy" userId="630b5c84-3c6e-480d-b433-1a3069b51c02" providerId="ADAL" clId="{F7C24056-7D3A-46A0-A3C4-700616C3053B}" dt="2024-04-04T00:21:37.206" v="11"/>
        <pc:sldMasterMkLst>
          <pc:docMk/>
          <pc:sldMasterMk cId="1881031540" sldId="2147483756"/>
        </pc:sldMasterMkLst>
        <pc:spChg chg="mod">
          <ac:chgData name="Schroeder, Jeremy" userId="630b5c84-3c6e-480d-b433-1a3069b51c02" providerId="ADAL" clId="{F7C24056-7D3A-46A0-A3C4-700616C3053B}" dt="2024-04-04T00:21:37.206" v="11"/>
          <ac:spMkLst>
            <pc:docMk/>
            <pc:sldMasterMk cId="1881031540" sldId="2147483756"/>
            <ac:spMk id="2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206" v="11"/>
          <ac:spMkLst>
            <pc:docMk/>
            <pc:sldMasterMk cId="1881031540" sldId="2147483756"/>
            <ac:spMk id="3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206" v="11"/>
          <ac:spMkLst>
            <pc:docMk/>
            <pc:sldMasterMk cId="1881031540" sldId="2147483756"/>
            <ac:spMk id="4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206" v="11"/>
          <ac:spMkLst>
            <pc:docMk/>
            <pc:sldMasterMk cId="1881031540" sldId="2147483756"/>
            <ac:spMk id="5" creationId="{00000000-0000-0000-0000-000000000000}"/>
          </ac:spMkLst>
        </pc:spChg>
        <pc:spChg chg="mod">
          <ac:chgData name="Schroeder, Jeremy" userId="630b5c84-3c6e-480d-b433-1a3069b51c02" providerId="ADAL" clId="{F7C24056-7D3A-46A0-A3C4-700616C3053B}" dt="2024-04-04T00:21:37.206" v="11"/>
          <ac:spMkLst>
            <pc:docMk/>
            <pc:sldMasterMk cId="1881031540" sldId="2147483756"/>
            <ac:spMk id="6" creationId="{00000000-0000-0000-0000-000000000000}"/>
          </ac:spMkLst>
        </pc:sp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944887874" sldId="2147483757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944887874" sldId="2147483757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944887874" sldId="2147483757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2284347816" sldId="2147483759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2284347816" sldId="2147483759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2284347816" sldId="2147483759"/>
              <ac:spMk id="3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533800171" sldId="2147483760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533800171" sldId="2147483760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533800171" sldId="2147483760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3995986117" sldId="2147483761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3995986117" sldId="2147483761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3995986117" sldId="2147483761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3995986117" sldId="2147483761"/>
              <ac:spMk id="4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3995986117" sldId="2147483761"/>
              <ac:spMk id="5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3995986117" sldId="2147483761"/>
              <ac:spMk id="6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956047001" sldId="2147483764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956047001" sldId="2147483764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956047001" sldId="2147483764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956047001" sldId="2147483764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1640808560" sldId="2147483765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1640808560" sldId="2147483765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1640808560" sldId="2147483765"/>
              <ac:spMk id="3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1640808560" sldId="2147483765"/>
              <ac:spMk id="4" creationId="{00000000-0000-0000-0000-000000000000}"/>
            </ac:spMkLst>
          </pc:spChg>
        </pc:sldLayoutChg>
        <pc:sldLayoutChg chg="modSp">
          <pc:chgData name="Schroeder, Jeremy" userId="630b5c84-3c6e-480d-b433-1a3069b51c02" providerId="ADAL" clId="{F7C24056-7D3A-46A0-A3C4-700616C3053B}" dt="2024-04-04T00:21:37.206" v="11"/>
          <pc:sldLayoutMkLst>
            <pc:docMk/>
            <pc:sldMasterMk cId="1881031540" sldId="2147483756"/>
            <pc:sldLayoutMk cId="2621937219" sldId="2147483767"/>
          </pc:sldLayoutMkLst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2621937219" sldId="2147483767"/>
              <ac:spMk id="2" creationId="{00000000-0000-0000-0000-000000000000}"/>
            </ac:spMkLst>
          </pc:spChg>
          <pc:spChg chg="mod">
            <ac:chgData name="Schroeder, Jeremy" userId="630b5c84-3c6e-480d-b433-1a3069b51c02" providerId="ADAL" clId="{F7C24056-7D3A-46A0-A3C4-700616C3053B}" dt="2024-04-04T00:21:37.206" v="11"/>
            <ac:spMkLst>
              <pc:docMk/>
              <pc:sldMasterMk cId="1881031540" sldId="2147483756"/>
              <pc:sldLayoutMk cId="2621937219" sldId="2147483767"/>
              <ac:spMk id="3" creationId="{00000000-0000-0000-0000-000000000000}"/>
            </ac:spMkLst>
          </pc:spChg>
        </pc:sldLayoutChg>
      </pc:sldMasterChg>
      <pc:sldMasterChg chg="setBg modSldLayout">
        <pc:chgData name="Schroeder, Jeremy" userId="630b5c84-3c6e-480d-b433-1a3069b51c02" providerId="ADAL" clId="{F7C24056-7D3A-46A0-A3C4-700616C3053B}" dt="2024-04-04T00:57:03.607" v="61"/>
        <pc:sldMasterMkLst>
          <pc:docMk/>
          <pc:sldMasterMk cId="3937497501" sldId="2147483768"/>
        </pc:sldMasterMkLst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968223553" sldId="2147483769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716404739" sldId="2147483770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1179567202" sldId="2147483771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4244316984" sldId="2147483772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3746483939" sldId="2147483773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610914801" sldId="2147483774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888451885" sldId="2147483775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668596481" sldId="2147483776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3022481205" sldId="2147483777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2572174640" sldId="2147483778"/>
          </pc:sldLayoutMkLst>
        </pc:sldLayoutChg>
        <pc:sldLayoutChg chg="setBg">
          <pc:chgData name="Schroeder, Jeremy" userId="630b5c84-3c6e-480d-b433-1a3069b51c02" providerId="ADAL" clId="{F7C24056-7D3A-46A0-A3C4-700616C3053B}" dt="2024-04-04T00:57:03.607" v="61"/>
          <pc:sldLayoutMkLst>
            <pc:docMk/>
            <pc:sldMasterMk cId="3937497501" sldId="2147483768"/>
            <pc:sldLayoutMk cId="3720105663" sldId="21474837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2470"/>
            <a:ext cx="777240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13541"/>
            <a:ext cx="68580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35881"/>
            <a:ext cx="1971675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35881"/>
            <a:ext cx="5800725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72802"/>
            <a:ext cx="7886700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21882"/>
            <a:ext cx="7886700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82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82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79406"/>
            <a:ext cx="388620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79406"/>
            <a:ext cx="388620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883"/>
            <a:ext cx="788670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46514"/>
            <a:ext cx="3868340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04437"/>
            <a:ext cx="3868340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46514"/>
            <a:ext cx="3887391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04437"/>
            <a:ext cx="3887391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0582"/>
            <a:ext cx="2949178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08341"/>
            <a:ext cx="4629150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92618"/>
            <a:ext cx="2949178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0582"/>
            <a:ext cx="2949178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08341"/>
            <a:ext cx="4629150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92618"/>
            <a:ext cx="2949178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5883"/>
            <a:ext cx="788670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79406"/>
            <a:ext cx="788670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847255"/>
            <a:ext cx="20574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05718-193F-48C6-958D-6E4BA6AE473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847255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847255"/>
            <a:ext cx="20574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07975-285C-4F9F-8DBF-3F0DC6A1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62E5-433C-BCEC-4EB4-131B4D040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DA6A-4617-CBFB-9AEF-75BA98BB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D5160-F8EB-0CD7-D30A-A306F59B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8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E2C73-154D-11FE-4DC6-F5EA2F11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2D2225DD-93FC-60F4-8EF0-27B6DB4FE807}"/>
              </a:ext>
            </a:extLst>
          </p:cNvPr>
          <p:cNvSpPr/>
          <p:nvPr/>
        </p:nvSpPr>
        <p:spPr>
          <a:xfrm rot="19469797">
            <a:off x="647654" y="354898"/>
            <a:ext cx="349194" cy="89350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FE64-5EDD-9BAE-673C-937C2C2A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AE9D-B205-0D65-FE45-B22BBE6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81FE3-1F00-20FC-3944-B0D48EE1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7ED4-5844-CA53-9D92-9E949791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F30F-D2D3-AF78-3D2E-621EF13D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E2BA-B3F1-0D1D-E8BF-25F4A425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8B52-0B42-7B0D-2C02-7FBB12F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2F-F049-59A6-6950-77873F17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7538F-5107-A633-C315-B916FCFE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7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A89A-BE2C-78A0-1404-78D3E04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A046-EF68-F184-8387-B2FAFA1F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983D-585C-5AE8-BDBD-3AD8D36A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1085D64-D10B-510B-2B32-B2CF71160AE3}"/>
              </a:ext>
            </a:extLst>
          </p:cNvPr>
          <p:cNvSpPr/>
          <p:nvPr/>
        </p:nvSpPr>
        <p:spPr>
          <a:xfrm rot="2587307">
            <a:off x="2082176" y="393868"/>
            <a:ext cx="349194" cy="89350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ED3-9F9C-0A9B-86DF-46359C0E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FEE1-8C71-EA50-C65C-67EC7209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3AF00-F217-4416-F729-67513B01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04" y="2308469"/>
            <a:ext cx="3833192" cy="16917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28C98D-52BD-8B92-5B1E-312A95B3C6F5}"/>
              </a:ext>
            </a:extLst>
          </p:cNvPr>
          <p:cNvSpPr/>
          <p:nvPr/>
        </p:nvSpPr>
        <p:spPr>
          <a:xfrm>
            <a:off x="3138884" y="2639382"/>
            <a:ext cx="369115" cy="352338"/>
          </a:xfrm>
          <a:prstGeom prst="wedgeRoundRectCallout">
            <a:avLst>
              <a:gd name="adj1" fmla="val -9469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F685C7-9D2F-D1C0-D08B-DC7AC93F3171}"/>
              </a:ext>
            </a:extLst>
          </p:cNvPr>
          <p:cNvSpPr/>
          <p:nvPr/>
        </p:nvSpPr>
        <p:spPr>
          <a:xfrm>
            <a:off x="3654519" y="2639382"/>
            <a:ext cx="369115" cy="352338"/>
          </a:xfrm>
          <a:prstGeom prst="wedgeRoundRectCallout">
            <a:avLst>
              <a:gd name="adj1" fmla="val -9469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FC56726-B910-33D4-14B1-FADF520684E7}"/>
              </a:ext>
            </a:extLst>
          </p:cNvPr>
          <p:cNvSpPr/>
          <p:nvPr/>
        </p:nvSpPr>
        <p:spPr>
          <a:xfrm>
            <a:off x="4284391" y="2639382"/>
            <a:ext cx="369115" cy="352338"/>
          </a:xfrm>
          <a:prstGeom prst="wedgeRoundRectCallout">
            <a:avLst>
              <a:gd name="adj1" fmla="val -9469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32536CD-88E2-5DC4-4593-66EF6E703DC7}"/>
              </a:ext>
            </a:extLst>
          </p:cNvPr>
          <p:cNvSpPr/>
          <p:nvPr/>
        </p:nvSpPr>
        <p:spPr>
          <a:xfrm>
            <a:off x="5283379" y="2625754"/>
            <a:ext cx="369115" cy="352338"/>
          </a:xfrm>
          <a:prstGeom prst="wedgeRoundRectCallout">
            <a:avLst>
              <a:gd name="adj1" fmla="val -9469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AA8C1C-417D-67B8-CF6B-E4A6EF4082C6}"/>
              </a:ext>
            </a:extLst>
          </p:cNvPr>
          <p:cNvSpPr/>
          <p:nvPr/>
        </p:nvSpPr>
        <p:spPr>
          <a:xfrm>
            <a:off x="3415719" y="3525466"/>
            <a:ext cx="369115" cy="352338"/>
          </a:xfrm>
          <a:prstGeom prst="wedgeRoundRectCallout">
            <a:avLst>
              <a:gd name="adj1" fmla="val 79168"/>
              <a:gd name="adj2" fmla="val -892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273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716-CF84-B293-30DD-7279FC7D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05ED-87AE-78CA-E888-504BC2ED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D63B3-70D9-627C-8DC5-D002AD2E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42E8-373D-67BD-8679-A978BA01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B7E1-D428-F57E-40BE-88B70196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C73F9-13CB-FDDE-CC34-C6471AE5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315B-2FC7-11F3-FE86-6B9153BC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52A2-8F20-0D9F-623D-580E42E7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20A87-F4F8-4F4E-F359-91E10ACE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F3E2-86CB-854E-E751-6B27B989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E1EA-E22C-801C-0322-5C19E17C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3E6FE-0DF7-8926-3628-FFC54E74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E868F691-D666-8624-6B1B-FE55AC0C8BFD}"/>
              </a:ext>
            </a:extLst>
          </p:cNvPr>
          <p:cNvSpPr/>
          <p:nvPr/>
        </p:nvSpPr>
        <p:spPr>
          <a:xfrm rot="17511745">
            <a:off x="1385885" y="290149"/>
            <a:ext cx="349194" cy="89350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B24C-C54B-2707-F15C-5B6D3E80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EBD-65C4-C5AD-4EC9-BB24BE76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5D137-F7AC-AE0A-4107-CAA0D0FE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7"/>
            <a:ext cx="9163598" cy="57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3DB7-B77E-0044-A93D-0B4C5E0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7A79-0CE8-6800-D604-D4FE1506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92C17-89DF-BD37-A844-A5F1D787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62E5-433C-BCEC-4EB4-131B4D040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DA6A-4617-CBFB-9AEF-75BA98BB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D5160-F8EB-0CD7-D30A-A306F59B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8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E2C73-154D-11FE-4DC6-F5EA2F11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D9E1-BE8D-0647-F263-D7C7B796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5D8B-F0BC-91F3-3729-7FEAB9EB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10240-73C9-D97E-C2AF-236054A3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2C6-A47C-E7C0-A580-1486CE28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B7F3-C557-763F-00AB-F764AE66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AB66-915D-AFFD-58EA-7F27EFE1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10" y="2232262"/>
            <a:ext cx="5082980" cy="18442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E5F03E-D247-45EB-CB11-6934CC61E8E9}"/>
              </a:ext>
            </a:extLst>
          </p:cNvPr>
          <p:cNvSpPr/>
          <p:nvPr/>
        </p:nvSpPr>
        <p:spPr>
          <a:xfrm>
            <a:off x="3171039" y="2457974"/>
            <a:ext cx="369115" cy="352338"/>
          </a:xfrm>
          <a:prstGeom prst="wedgeRoundRectCallout">
            <a:avLst>
              <a:gd name="adj1" fmla="val -9469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2D8DBDC-D9E5-CCF9-A7D6-954DE992AA92}"/>
              </a:ext>
            </a:extLst>
          </p:cNvPr>
          <p:cNvSpPr/>
          <p:nvPr/>
        </p:nvSpPr>
        <p:spPr>
          <a:xfrm>
            <a:off x="4056526" y="2457974"/>
            <a:ext cx="369115" cy="352338"/>
          </a:xfrm>
          <a:prstGeom prst="wedgeRoundRectCallout">
            <a:avLst>
              <a:gd name="adj1" fmla="val 13258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E8665C-4652-B223-A620-80CF9C795BEC}"/>
              </a:ext>
            </a:extLst>
          </p:cNvPr>
          <p:cNvSpPr/>
          <p:nvPr/>
        </p:nvSpPr>
        <p:spPr>
          <a:xfrm>
            <a:off x="6653869" y="2457974"/>
            <a:ext cx="369115" cy="352338"/>
          </a:xfrm>
          <a:prstGeom prst="wedgeRoundRectCallout">
            <a:avLst>
              <a:gd name="adj1" fmla="val -39015"/>
              <a:gd name="adj2" fmla="val 11488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456A3DC-B893-B5A7-610D-47625359541A}"/>
              </a:ext>
            </a:extLst>
          </p:cNvPr>
          <p:cNvSpPr/>
          <p:nvPr/>
        </p:nvSpPr>
        <p:spPr>
          <a:xfrm>
            <a:off x="2593597" y="3680820"/>
            <a:ext cx="369115" cy="352338"/>
          </a:xfrm>
          <a:prstGeom prst="wedgeRoundRectCallout">
            <a:avLst>
              <a:gd name="adj1" fmla="val 95077"/>
              <a:gd name="adj2" fmla="val -8511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8C22CD-EB8E-C4EB-5190-7639B01D7813}"/>
              </a:ext>
            </a:extLst>
          </p:cNvPr>
          <p:cNvSpPr/>
          <p:nvPr/>
        </p:nvSpPr>
        <p:spPr>
          <a:xfrm>
            <a:off x="5996732" y="3605319"/>
            <a:ext cx="369115" cy="352338"/>
          </a:xfrm>
          <a:prstGeom prst="wedgeRoundRectCallout">
            <a:avLst>
              <a:gd name="adj1" fmla="val -98106"/>
              <a:gd name="adj2" fmla="val -63690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E49EB34-969E-4B41-7D04-614ADB8AEA30}"/>
              </a:ext>
            </a:extLst>
          </p:cNvPr>
          <p:cNvSpPr/>
          <p:nvPr/>
        </p:nvSpPr>
        <p:spPr>
          <a:xfrm>
            <a:off x="3479084" y="3678873"/>
            <a:ext cx="369115" cy="352338"/>
          </a:xfrm>
          <a:prstGeom prst="wedgeRoundRectCallout">
            <a:avLst>
              <a:gd name="adj1" fmla="val 79168"/>
              <a:gd name="adj2" fmla="val 535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63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0292-5490-4C54-35A7-5CD9C2D5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8E11-C638-39CD-E1F6-9B4C55B3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105DE-7C15-A3C1-103D-0839F9E1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8C88-9246-1DB1-9BD4-46F5E2EC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4D67-B277-F3D8-0F79-B7E95134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4ADEF-38C7-9EA0-2EC4-DFDCEB8D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"/>
            <a:ext cx="9144000" cy="6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</Words>
  <Application>Microsoft Office PowerPoint</Application>
  <PresentationFormat>Custom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Schroeder, Jeremy</dc:creator>
  <cp:lastModifiedBy>Schroeder, Jeremy</cp:lastModifiedBy>
  <cp:revision>1</cp:revision>
  <dcterms:created xsi:type="dcterms:W3CDTF">2024-04-04T00:19:01Z</dcterms:created>
  <dcterms:modified xsi:type="dcterms:W3CDTF">2024-04-04T13:38:22Z</dcterms:modified>
</cp:coreProperties>
</file>