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2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0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26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4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1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9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1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9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4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1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C48C-26D2-4F6A-89F3-82EB63851AC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FA6A11-18E4-471F-9911-9AA1AD34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4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C5FB39-0B04-4F83-B4BE-F593A3F1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225" y="941695"/>
            <a:ext cx="8346617" cy="1061973"/>
          </a:xfrm>
        </p:spPr>
        <p:txBody>
          <a:bodyPr/>
          <a:lstStyle/>
          <a:p>
            <a:r>
              <a:rPr lang="en-US" dirty="0" smtClean="0"/>
              <a:t>Team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15FA88-D2E0-48B0-94C5-DE97E1764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4584" y="2003668"/>
            <a:ext cx="7458851" cy="4665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0451" y="3732970"/>
            <a:ext cx="7574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Code For Good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1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ECF9640E-E1A8-4EB4-951E-EA2AAB22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2871"/>
            <a:ext cx="8016290" cy="605051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Best Buddies </a:t>
            </a:r>
            <a:endParaRPr lang="en-US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BCCCDCA6-9932-469D-A9E9-B13F5FEBB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8642"/>
            <a:ext cx="8596668" cy="501813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Concept</a:t>
            </a:r>
          </a:p>
          <a:p>
            <a:r>
              <a:rPr lang="en-US" dirty="0" smtClean="0"/>
              <a:t>Interactive </a:t>
            </a:r>
            <a:r>
              <a:rPr lang="en-US" dirty="0"/>
              <a:t>P</a:t>
            </a:r>
            <a:r>
              <a:rPr lang="en-US" dirty="0" smtClean="0"/>
              <a:t>rofile Creation</a:t>
            </a:r>
          </a:p>
          <a:p>
            <a:r>
              <a:rPr lang="en-US" dirty="0" smtClean="0"/>
              <a:t>Enhance User Experience</a:t>
            </a:r>
          </a:p>
          <a:p>
            <a:r>
              <a:rPr lang="en-US" dirty="0" smtClean="0"/>
              <a:t>Sophisticated Best Buddies Algorithm</a:t>
            </a:r>
          </a:p>
          <a:p>
            <a:r>
              <a:rPr lang="en-US" dirty="0" smtClean="0"/>
              <a:t>Machine Learning Buddies Matching</a:t>
            </a:r>
          </a:p>
          <a:p>
            <a:r>
              <a:rPr lang="en-US" dirty="0" smtClean="0"/>
              <a:t>Technology</a:t>
            </a:r>
          </a:p>
          <a:p>
            <a:r>
              <a:rPr lang="en-US" smtClean="0"/>
              <a:t>Challenges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25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Team 4</vt:lpstr>
      <vt:lpstr>Best Buddies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</dc:title>
  <dc:creator>SYED MAJID RAZA</dc:creator>
  <cp:lastModifiedBy>SYED MAJID RAZA</cp:lastModifiedBy>
  <cp:revision>5</cp:revision>
  <dcterms:created xsi:type="dcterms:W3CDTF">2018-04-21T18:36:25Z</dcterms:created>
  <dcterms:modified xsi:type="dcterms:W3CDTF">2018-04-21T20:34:44Z</dcterms:modified>
</cp:coreProperties>
</file>