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739680ba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739680ba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739680ba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739680ba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739680ba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739680ba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739680ba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739680ba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ChallengeMonkey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4050" y="31030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Team (11)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Monkey See Monkey Do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535775" y="420625"/>
            <a:ext cx="5197200" cy="768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Mission of Rare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Problem to solve: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to use technology to inspire, motivate, track and spread more positive behaviors and can help improve unpredictable climate changes.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75" y="142225"/>
            <a:ext cx="2925550" cy="332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213" y="3557850"/>
            <a:ext cx="2754075" cy="12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16499" l="24394" r="19959" t="0"/>
          <a:stretch/>
        </p:blipFill>
        <p:spPr>
          <a:xfrm>
            <a:off x="6405200" y="1345050"/>
            <a:ext cx="2418525" cy="24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00" y="357350"/>
            <a:ext cx="6083825" cy="4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-8" l="0" r="0" t="15391"/>
          <a:stretch/>
        </p:blipFill>
        <p:spPr>
          <a:xfrm>
            <a:off x="751013" y="982875"/>
            <a:ext cx="7641974" cy="35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2816075" y="220875"/>
            <a:ext cx="4759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Monkey See Monkey Do!!!</a:t>
            </a:r>
            <a:endParaRPr sz="24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56200" y="3750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Viral movements such as the Ice Bucket Challenge to combat ALS took social media platforms by storm.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Our Solution: A website to keep people engaged with a myriad of climate conservation movements using social influence.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Website/App: ChallengeMonkey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866775"/>
            <a:ext cx="8022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Challenges/Problems: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 began our project by developing an iOS app, but ran into collaborative issues on Github.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Instead we implemented a website to perform the same tasks to which everyone could contribute.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721200" y="187750"/>
            <a:ext cx="7701600" cy="4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Website: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Harness the power of social media to popularize positive behavior.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Continue adding functionality such as a leaderboard and head to head competitions.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Finish a fully functional mobile app.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721200" y="187750"/>
            <a:ext cx="7701600" cy="4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we learned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Communication is key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Teamwork and collaboration help the process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Combating climate change starts with changing our behavior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Don’t look at the commits leaderboard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