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1" r:id="rId12"/>
    <p:sldId id="268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8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F3C0E37-87B2-4758-8C61-2B483C154C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8DA23C9-325C-41B8-84EE-2B4A197FCF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Green City Force Engagement and Outreach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Cowles,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Rachel’s </a:t>
            </a:r>
            <a:r>
              <a:rPr lang="en-US" dirty="0"/>
              <a:t>H</a:t>
            </a:r>
            <a:r>
              <a:rPr lang="en-US" dirty="0" smtClean="0"/>
              <a:t>appy 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end Rachel completed her Agricultural certification through GFS and She gives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Rachel’s story isn’t real, not yet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Rachel was fictional, but there are still many people in situations like her</a:t>
            </a:r>
          </a:p>
          <a:p>
            <a:r>
              <a:rPr lang="en-US" dirty="0" smtClean="0"/>
              <a:t>There are still real people out there who could benefit greatly from 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Program Has Huge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program has a huge potential for good</a:t>
            </a:r>
          </a:p>
          <a:p>
            <a:r>
              <a:rPr lang="en-US" dirty="0" smtClean="0"/>
              <a:t>It can help JP Morgan fulfill it’s commitment to collaborative civic growth as part of the Advancing Cities Initiative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To Expand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Security</a:t>
            </a:r>
          </a:p>
          <a:p>
            <a:r>
              <a:rPr lang="en-US" dirty="0" smtClean="0"/>
              <a:t>Expand options and information available to users</a:t>
            </a:r>
          </a:p>
          <a:p>
            <a:r>
              <a:rPr lang="en-US" dirty="0" smtClean="0"/>
              <a:t>Integrate social media to further promote </a:t>
            </a:r>
            <a:r>
              <a:rPr lang="en-US" dirty="0"/>
              <a:t>c</a:t>
            </a:r>
            <a:r>
              <a:rPr lang="en-US" dirty="0" smtClean="0"/>
              <a:t>ommunity and collaboration.</a:t>
            </a:r>
          </a:p>
          <a:p>
            <a:r>
              <a:rPr lang="en-US" dirty="0" smtClean="0"/>
              <a:t>Expand tools available to administrators to better track volunteer work</a:t>
            </a:r>
          </a:p>
          <a:p>
            <a:r>
              <a:rPr lang="en-US" smtClean="0"/>
              <a:t>Location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Green City Force has an initiative known as The Urban Farm Corps which operates six farms at NYCHA.</a:t>
            </a:r>
          </a:p>
          <a:p>
            <a:r>
              <a:rPr lang="en-US" dirty="0" smtClean="0"/>
              <a:t>Residents can volunteer to help maintain these farms or exchange compost to get free produce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Residents do not make use of the GCF initiatives as  much as desired.</a:t>
            </a:r>
          </a:p>
          <a:p>
            <a:r>
              <a:rPr lang="en-US" dirty="0" smtClean="0"/>
              <a:t>Many of those who do not stick around </a:t>
            </a:r>
          </a:p>
          <a:p>
            <a:r>
              <a:rPr lang="en-US" dirty="0" smtClean="0"/>
              <a:t>Outreach for the initiatives has thus far been limited to word of mouth.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set out to create an app that will both incentivize and sustain community engagement with the GCF’s NYCHA </a:t>
            </a:r>
            <a:r>
              <a:rPr lang="en-US" dirty="0"/>
              <a:t>F</a:t>
            </a:r>
            <a:r>
              <a:rPr lang="en-US" dirty="0" smtClean="0"/>
              <a:t>arm initiatives.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demonstrate the impact that our app can have, we will follow a user named Rachel as she discovers our app and uses it to create a change in her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Rachel was born and raised in the Howard houses of Brownsville Brooklyn</a:t>
            </a:r>
          </a:p>
          <a:p>
            <a:r>
              <a:rPr lang="en-US" dirty="0" smtClean="0"/>
              <a:t>In April, Rachel’s mother became sick and she had to drop out of college to be home and take care of the family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Rachel’s Discovery of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day, while visiting the Urban Farm outside the Howard Homes, Rachel and her grandmother were introduced to a new app by the volunteers working there.</a:t>
            </a:r>
          </a:p>
          <a:p>
            <a:r>
              <a:rPr lang="en-US" u="sng" dirty="0" smtClean="0"/>
              <a:t>The new app allowed her Grandmother to keep track of what the farm needed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912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Rachel Used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Rachel didn’t really have time 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Rachel got out of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451</TotalTime>
  <Words>366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Green City Force Engagement and Outreach Solution</vt:lpstr>
      <vt:lpstr>Problem Background</vt:lpstr>
      <vt:lpstr>The Problem</vt:lpstr>
      <vt:lpstr>Our Solution</vt:lpstr>
      <vt:lpstr>Demonstration</vt:lpstr>
      <vt:lpstr>Backstory</vt:lpstr>
      <vt:lpstr>Rachel’s Discovery of the App</vt:lpstr>
      <vt:lpstr>How Rachel Used the app</vt:lpstr>
      <vt:lpstr>What Rachel got out of the App</vt:lpstr>
      <vt:lpstr>Rachel’s Happy Ending</vt:lpstr>
      <vt:lpstr>But Rachel’s story isn’t real, not yet</vt:lpstr>
      <vt:lpstr>This Program Has Huge Potential</vt:lpstr>
      <vt:lpstr>Room To Expand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City Force Engagement and Outreach Solution</dc:title>
  <dc:creator>Nick Cowles</dc:creator>
  <cp:lastModifiedBy>Nick Cowles</cp:lastModifiedBy>
  <cp:revision>16</cp:revision>
  <dcterms:created xsi:type="dcterms:W3CDTF">2018-10-27T04:11:11Z</dcterms:created>
  <dcterms:modified xsi:type="dcterms:W3CDTF">2018-10-27T11:50:41Z</dcterms:modified>
</cp:coreProperties>
</file>