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8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Green City Force Engagement and Outreach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Cowles,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Rachel’s </a:t>
            </a:r>
            <a:r>
              <a:rPr lang="en-US" dirty="0"/>
              <a:t>H</a:t>
            </a:r>
            <a:r>
              <a:rPr lang="en-US" dirty="0" smtClean="0"/>
              <a:t>appy 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 Rachel completed her Agricultural </a:t>
            </a:r>
            <a:r>
              <a:rPr lang="en-US" dirty="0" smtClean="0"/>
              <a:t>Planning certification </a:t>
            </a:r>
            <a:r>
              <a:rPr lang="en-US" dirty="0" smtClean="0"/>
              <a:t>through GFS and </a:t>
            </a:r>
            <a:r>
              <a:rPr lang="en-US" dirty="0" smtClean="0"/>
              <a:t>she continues to give </a:t>
            </a:r>
            <a:r>
              <a:rPr lang="en-US" dirty="0" smtClean="0"/>
              <a:t>back to the community </a:t>
            </a:r>
            <a:r>
              <a:rPr lang="en-US" smtClean="0"/>
              <a:t>around her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Rachel’s story isn’t real, not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was fictional, but there are still many people in situations like her</a:t>
            </a:r>
          </a:p>
          <a:p>
            <a:r>
              <a:rPr lang="en-US" dirty="0" smtClean="0"/>
              <a:t>There are still real people out there who could benefit greatly from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Program Has Huge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has a huge potential for good</a:t>
            </a:r>
          </a:p>
          <a:p>
            <a:r>
              <a:rPr lang="en-US" dirty="0" smtClean="0"/>
              <a:t>It can help JP Morgan fulfill it’s commitment to collaborative civic growth as part of the Advancing Cities Initiative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To 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</a:p>
          <a:p>
            <a:r>
              <a:rPr lang="en-US" dirty="0" smtClean="0"/>
              <a:t>Expand options and information available to users</a:t>
            </a:r>
          </a:p>
          <a:p>
            <a:r>
              <a:rPr lang="en-US" dirty="0" smtClean="0"/>
              <a:t>Integrate social media to further promote </a:t>
            </a:r>
            <a:r>
              <a:rPr lang="en-US" dirty="0"/>
              <a:t>c</a:t>
            </a:r>
            <a:r>
              <a:rPr lang="en-US" dirty="0" smtClean="0"/>
              <a:t>ommunity and collaboration.</a:t>
            </a:r>
          </a:p>
          <a:p>
            <a:r>
              <a:rPr lang="en-US" dirty="0" smtClean="0"/>
              <a:t>Expand tools available to administrators to better track volunteer work</a:t>
            </a:r>
          </a:p>
          <a:p>
            <a:r>
              <a:rPr lang="en-US" smtClean="0"/>
              <a:t>Location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Green City Force has an initiative known as The Urban Farm Corps which operates six farms at NYCHA.</a:t>
            </a:r>
          </a:p>
          <a:p>
            <a:r>
              <a:rPr lang="en-US" dirty="0" smtClean="0"/>
              <a:t>Residents can volunteer to help maintain these farms or exchange compost to get free produce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Residents do not make use of the GCF initiatives as  much as desired.</a:t>
            </a:r>
          </a:p>
          <a:p>
            <a:r>
              <a:rPr lang="en-US" dirty="0" smtClean="0"/>
              <a:t>Many of those who do not stick around </a:t>
            </a:r>
          </a:p>
          <a:p>
            <a:r>
              <a:rPr lang="en-US" dirty="0" smtClean="0"/>
              <a:t>Outreach for the initiatives has thus far been limited to word of mouth.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set out to create an app that will both incentivize and sustain community engagement with the GCF’s NYCHA </a:t>
            </a:r>
            <a:r>
              <a:rPr lang="en-US" dirty="0"/>
              <a:t>F</a:t>
            </a:r>
            <a:r>
              <a:rPr lang="en-US" dirty="0" smtClean="0"/>
              <a:t>arm initiatives.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 the impact that our app can have, we will follow a user named Rachel as she discovers our app and uses it to create a change in her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was born and raised in the Howard houses of Brownsville Brooklyn</a:t>
            </a:r>
          </a:p>
          <a:p>
            <a:r>
              <a:rPr lang="en-US" dirty="0" smtClean="0"/>
              <a:t>In April, Rachel’s mother became sick and she had to drop out of college to be home and take care of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Rachel’s Discovery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day, </a:t>
            </a:r>
            <a:r>
              <a:rPr lang="en-US" dirty="0" smtClean="0"/>
              <a:t>Rachel’s grandmother had </a:t>
            </a:r>
            <a:r>
              <a:rPr lang="en-US" dirty="0"/>
              <a:t>R</a:t>
            </a:r>
            <a:r>
              <a:rPr lang="en-US" dirty="0" smtClean="0"/>
              <a:t>achel stop by the farm outside of </a:t>
            </a:r>
            <a:r>
              <a:rPr lang="en-US" dirty="0" smtClean="0"/>
              <a:t>Howard Homes to drop of some compost in exchange for some apples.</a:t>
            </a:r>
          </a:p>
          <a:p>
            <a:r>
              <a:rPr lang="en-US" dirty="0"/>
              <a:t>T</a:t>
            </a:r>
            <a:r>
              <a:rPr lang="en-US" dirty="0" smtClean="0"/>
              <a:t>he volunteers at the farm introduced Rachel to their new app, a requirement in order to drop of compost or volunteer in the future.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2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Rachel Used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Rachel got home, she opened up the app to explore it. She didn’t really expect to catch her eye, but she stopped when she saw the reward system. </a:t>
            </a:r>
          </a:p>
          <a:p>
            <a:r>
              <a:rPr lang="en-US" dirty="0" smtClean="0"/>
              <a:t>Rachel had been looking to improve on her high school diploma, and she found that one of the rewards for volunteering was a professional certification.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Rachel got out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used the app to track her hours and credits toward her certificate</a:t>
            </a:r>
          </a:p>
          <a:p>
            <a:r>
              <a:rPr lang="en-US" dirty="0" smtClean="0"/>
              <a:t>She used it </a:t>
            </a:r>
            <a:r>
              <a:rPr lang="en-US" dirty="0" smtClean="0"/>
              <a:t>to prepare for the </a:t>
            </a:r>
            <a:r>
              <a:rPr lang="en-US" dirty="0" smtClean="0"/>
              <a:t>right </a:t>
            </a:r>
            <a:r>
              <a:rPr lang="en-US" dirty="0" smtClean="0"/>
              <a:t>work at the farm </a:t>
            </a:r>
          </a:p>
          <a:p>
            <a:r>
              <a:rPr lang="en-US" dirty="0" smtClean="0"/>
              <a:t>She used the referral system to get friends to the farm and gain even more credits towards her certificate.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465</TotalTime>
  <Words>484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Green City Force Engagement and Outreach Solution</vt:lpstr>
      <vt:lpstr>Problem Background</vt:lpstr>
      <vt:lpstr>The Problem</vt:lpstr>
      <vt:lpstr>Our Solution</vt:lpstr>
      <vt:lpstr>Demonstration</vt:lpstr>
      <vt:lpstr>Backstory</vt:lpstr>
      <vt:lpstr>Rachel’s Discovery of the App</vt:lpstr>
      <vt:lpstr>How Rachel Used the app</vt:lpstr>
      <vt:lpstr>What Rachel got out of the App</vt:lpstr>
      <vt:lpstr>Rachel’s Happy Ending</vt:lpstr>
      <vt:lpstr>But Rachel’s story isn’t real, not yet</vt:lpstr>
      <vt:lpstr>This Program Has Huge Potential</vt:lpstr>
      <vt:lpstr>Room To Expand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Force Engagement and Outreach Solution</dc:title>
  <dc:creator>Nick Cowles</dc:creator>
  <cp:lastModifiedBy>Nick Cowles</cp:lastModifiedBy>
  <cp:revision>18</cp:revision>
  <dcterms:created xsi:type="dcterms:W3CDTF">2018-10-27T04:11:11Z</dcterms:created>
  <dcterms:modified xsi:type="dcterms:W3CDTF">2018-10-27T12:51:48Z</dcterms:modified>
</cp:coreProperties>
</file>