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3" autoAdjust="0"/>
  </p:normalViewPr>
  <p:slideViewPr>
    <p:cSldViewPr>
      <p:cViewPr varScale="1">
        <p:scale>
          <a:sx n="50" d="100"/>
          <a:sy n="50" d="100"/>
        </p:scale>
        <p:origin x="231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19F29-11B0-4B32-82E1-C24123B62418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8EB5E-76BC-43D1-8E50-1B5493E292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5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8EB5E-76BC-43D1-8E50-1B5493E292A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69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3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09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74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6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9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04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18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91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9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75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C931-A056-45C9-A13D-095DE0B4F135}" type="datetimeFigureOut">
              <a:rPr lang="pt-BR" smtClean="0"/>
              <a:t>24/08/2019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5C15-B0B1-464B-91FD-F152DE820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12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/>
          <a:stretch/>
        </p:blipFill>
        <p:spPr bwMode="auto">
          <a:xfrm>
            <a:off x="59848" y="0"/>
            <a:ext cx="6703245" cy="58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9848" y="5873418"/>
            <a:ext cx="6703245" cy="260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/>
          <p:cNvSpPr/>
          <p:nvPr/>
        </p:nvSpPr>
        <p:spPr>
          <a:xfrm>
            <a:off x="-99392" y="1115616"/>
            <a:ext cx="7056784" cy="72008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99392" y="1975942"/>
            <a:ext cx="7056784" cy="50782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99392" y="2621384"/>
            <a:ext cx="7056784" cy="123053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99392" y="3923928"/>
            <a:ext cx="7056784" cy="16561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92546" y="5857081"/>
            <a:ext cx="7056784" cy="22708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99392" y="6123024"/>
            <a:ext cx="7056784" cy="240941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1135900"/>
            <a:ext cx="6753195" cy="242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3638533"/>
            <a:ext cx="6724843" cy="35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" y="7164288"/>
            <a:ext cx="6730845" cy="14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21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1259632"/>
            <a:ext cx="6749008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68"/>
          <a:stretch/>
        </p:blipFill>
        <p:spPr bwMode="auto">
          <a:xfrm>
            <a:off x="37156" y="6581775"/>
            <a:ext cx="67717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07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6" y="1251248"/>
            <a:ext cx="6771700" cy="303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59"/>
          <a:stretch/>
        </p:blipFill>
        <p:spPr bwMode="auto">
          <a:xfrm>
            <a:off x="59848" y="4282033"/>
            <a:ext cx="6753544" cy="39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56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7"/>
          <a:stretch/>
        </p:blipFill>
        <p:spPr bwMode="auto">
          <a:xfrm>
            <a:off x="59832" y="1259632"/>
            <a:ext cx="6753544" cy="10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6" y="2519363"/>
            <a:ext cx="6708196" cy="23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" y="5004048"/>
            <a:ext cx="673490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2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1101012"/>
            <a:ext cx="6781151" cy="4551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24"/>
          <a:stretch/>
        </p:blipFill>
        <p:spPr bwMode="auto">
          <a:xfrm>
            <a:off x="59848" y="5820469"/>
            <a:ext cx="6781150" cy="240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37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9"/>
          <a:stretch/>
        </p:blipFill>
        <p:spPr bwMode="auto">
          <a:xfrm>
            <a:off x="15230" y="1187624"/>
            <a:ext cx="6781150" cy="192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" y="3113610"/>
            <a:ext cx="6842770" cy="305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2"/>
          <a:stretch/>
        </p:blipFill>
        <p:spPr bwMode="auto">
          <a:xfrm>
            <a:off x="15231" y="6084168"/>
            <a:ext cx="6842770" cy="13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B1A257D-FA0F-4FFD-A4C7-B3381ED257FF}"/>
              </a:ext>
            </a:extLst>
          </p:cNvPr>
          <p:cNvSpPr/>
          <p:nvPr/>
        </p:nvSpPr>
        <p:spPr>
          <a:xfrm>
            <a:off x="-198784" y="3042979"/>
            <a:ext cx="7056784" cy="13834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" y="1226122"/>
            <a:ext cx="6842770" cy="305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52"/>
          <a:stretch/>
        </p:blipFill>
        <p:spPr bwMode="auto">
          <a:xfrm>
            <a:off x="15231" y="4196680"/>
            <a:ext cx="6842770" cy="13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" y="5548436"/>
            <a:ext cx="6842770" cy="3057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6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1135900"/>
            <a:ext cx="6753195" cy="242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3692227"/>
            <a:ext cx="6810464" cy="484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99392" y="6123024"/>
            <a:ext cx="7056784" cy="240941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91948" y="1145186"/>
            <a:ext cx="7056784" cy="240941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99392" y="3627090"/>
            <a:ext cx="7056784" cy="240941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2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7" y="1115616"/>
            <a:ext cx="566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1547664"/>
            <a:ext cx="677593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99"/>
          <a:stretch/>
        </p:blipFill>
        <p:spPr bwMode="auto">
          <a:xfrm>
            <a:off x="59848" y="6384167"/>
            <a:ext cx="6743523" cy="852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-91948" y="1145186"/>
            <a:ext cx="7056784" cy="40247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91948" y="1572816"/>
            <a:ext cx="7056784" cy="119898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99392" y="2915816"/>
            <a:ext cx="7056784" cy="83894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99392" y="3776886"/>
            <a:ext cx="7064228" cy="245129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99392" y="6384166"/>
            <a:ext cx="7056784" cy="92413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1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1135900"/>
            <a:ext cx="6753195" cy="242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3707904"/>
            <a:ext cx="6712032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-99392" y="1135900"/>
            <a:ext cx="7056784" cy="247484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99392" y="3851920"/>
            <a:ext cx="705678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90239" y="4112332"/>
            <a:ext cx="7056784" cy="326798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0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4" y="1259632"/>
            <a:ext cx="6781326" cy="156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81"/>
          <a:stretch/>
        </p:blipFill>
        <p:spPr bwMode="auto">
          <a:xfrm>
            <a:off x="76674" y="2828959"/>
            <a:ext cx="6686418" cy="556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108509" y="1101012"/>
            <a:ext cx="7056784" cy="172794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16922" y="2828959"/>
            <a:ext cx="7056784" cy="152701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151174" y="4433054"/>
            <a:ext cx="7056784" cy="11787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133470" y="5758032"/>
            <a:ext cx="7056784" cy="117877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151174" y="7089208"/>
            <a:ext cx="7056784" cy="130549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7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1"/>
          <a:stretch/>
        </p:blipFill>
        <p:spPr bwMode="auto">
          <a:xfrm>
            <a:off x="19794" y="1251248"/>
            <a:ext cx="6838206" cy="303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01"/>
          <a:stretch/>
        </p:blipFill>
        <p:spPr bwMode="auto">
          <a:xfrm>
            <a:off x="59847" y="4313084"/>
            <a:ext cx="6798153" cy="357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-133470" y="1251248"/>
            <a:ext cx="7056784" cy="130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46847" y="2651379"/>
            <a:ext cx="7056784" cy="13045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116922" y="4260880"/>
            <a:ext cx="7056784" cy="153525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116922" y="5852501"/>
            <a:ext cx="7056784" cy="59170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113906" y="6461358"/>
            <a:ext cx="7056784" cy="41395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123768" y="6885567"/>
            <a:ext cx="7056784" cy="35834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116922" y="7308304"/>
            <a:ext cx="7056784" cy="504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0"/>
          <a:stretch/>
        </p:blipFill>
        <p:spPr bwMode="auto">
          <a:xfrm>
            <a:off x="29766" y="1259632"/>
            <a:ext cx="6798153" cy="154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7" y="2879576"/>
            <a:ext cx="6780063" cy="442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46"/>
          <a:stretch/>
        </p:blipFill>
        <p:spPr bwMode="auto">
          <a:xfrm>
            <a:off x="59848" y="7308305"/>
            <a:ext cx="6798152" cy="12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-146847" y="1259632"/>
            <a:ext cx="7056784" cy="504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46847" y="1781572"/>
            <a:ext cx="7056784" cy="9902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-127858" y="2821654"/>
            <a:ext cx="7056784" cy="59821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-127858" y="3479686"/>
            <a:ext cx="7056784" cy="29910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127858" y="3781640"/>
            <a:ext cx="7056784" cy="5023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123667" y="4307993"/>
            <a:ext cx="7056784" cy="50232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146847" y="5306032"/>
            <a:ext cx="705678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140965" y="5718744"/>
            <a:ext cx="7056784" cy="60684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171400" y="6378550"/>
            <a:ext cx="705678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148034" y="6653882"/>
            <a:ext cx="705678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-154384" y="6948264"/>
            <a:ext cx="7056784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-146847" y="7302172"/>
            <a:ext cx="7056784" cy="6957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-154384" y="8013144"/>
            <a:ext cx="7056784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-146847" y="8327796"/>
            <a:ext cx="7056784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46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03"/>
          <a:stretch/>
        </p:blipFill>
        <p:spPr bwMode="auto">
          <a:xfrm>
            <a:off x="9938" y="1345103"/>
            <a:ext cx="6798152" cy="46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"/>
          <a:stretch/>
        </p:blipFill>
        <p:spPr bwMode="auto">
          <a:xfrm>
            <a:off x="59848" y="1810288"/>
            <a:ext cx="6798152" cy="24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4268349"/>
            <a:ext cx="6753891" cy="203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6322516"/>
            <a:ext cx="6753891" cy="12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" y="7545412"/>
            <a:ext cx="6703244" cy="664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5"/>
          <a:stretch/>
        </p:blipFill>
        <p:spPr bwMode="auto">
          <a:xfrm>
            <a:off x="59771" y="8050905"/>
            <a:ext cx="6703244" cy="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5" b="47882"/>
          <a:stretch/>
        </p:blipFill>
        <p:spPr bwMode="auto">
          <a:xfrm>
            <a:off x="91232" y="8369175"/>
            <a:ext cx="6703244" cy="12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tângulo 13"/>
          <p:cNvSpPr/>
          <p:nvPr/>
        </p:nvSpPr>
        <p:spPr>
          <a:xfrm>
            <a:off x="-146847" y="1345103"/>
            <a:ext cx="7056784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116922" y="1820362"/>
            <a:ext cx="7056784" cy="87942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116922" y="2699791"/>
            <a:ext cx="7056784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116922" y="2989370"/>
            <a:ext cx="7056784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-116922" y="3306336"/>
            <a:ext cx="7056784" cy="20529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-119378" y="3538522"/>
            <a:ext cx="7056784" cy="29053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-127742" y="3847630"/>
            <a:ext cx="7056784" cy="364329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-106246" y="4499992"/>
            <a:ext cx="7056784" cy="18002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-119378" y="6307276"/>
            <a:ext cx="7056784" cy="33771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-125680" y="6671280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-114632" y="6823680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-91772" y="6960840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-107012" y="7113240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-114632" y="7653103"/>
            <a:ext cx="7056784" cy="22465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-130014" y="7950105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-99534" y="8087265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-122394" y="8232045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-107154" y="8384445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16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15"/>
          <a:stretch/>
        </p:blipFill>
        <p:spPr bwMode="auto">
          <a:xfrm>
            <a:off x="154756" y="1259632"/>
            <a:ext cx="6703244" cy="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b="81238"/>
          <a:stretch/>
        </p:blipFill>
        <p:spPr bwMode="auto">
          <a:xfrm>
            <a:off x="59848" y="0"/>
            <a:ext cx="6703245" cy="110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48700"/>
            <a:ext cx="676309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" y="1698229"/>
            <a:ext cx="6764837" cy="193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" y="3633787"/>
            <a:ext cx="6759781" cy="22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" y="5868144"/>
            <a:ext cx="6832119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" y="6732239"/>
            <a:ext cx="6700404" cy="857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39552"/>
            <a:ext cx="3334092" cy="40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-115502" y="1277317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92642" y="1429717"/>
            <a:ext cx="7056784" cy="72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82710" y="1869604"/>
            <a:ext cx="7056784" cy="3829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-92642" y="2296386"/>
            <a:ext cx="7056784" cy="112348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-106911" y="3707904"/>
            <a:ext cx="7056784" cy="172819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-146847" y="5485244"/>
            <a:ext cx="7056784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6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</Words>
  <Application>Microsoft Office PowerPoint</Application>
  <PresentationFormat>Apresentação na tela (4:3)</PresentationFormat>
  <Paragraphs>1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Gatti</dc:creator>
  <cp:lastModifiedBy>David Garzaro</cp:lastModifiedBy>
  <cp:revision>7</cp:revision>
  <dcterms:created xsi:type="dcterms:W3CDTF">2019-08-24T16:44:20Z</dcterms:created>
  <dcterms:modified xsi:type="dcterms:W3CDTF">2019-08-24T17:37:57Z</dcterms:modified>
</cp:coreProperties>
</file>