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1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72" r:id="rId4"/>
    <p:sldId id="260" r:id="rId5"/>
    <p:sldId id="274" r:id="rId6"/>
    <p:sldId id="273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5899" autoAdjust="0"/>
  </p:normalViewPr>
  <p:slideViewPr>
    <p:cSldViewPr snapToGrid="0" showGuides="1">
      <p:cViewPr varScale="1">
        <p:scale>
          <a:sx n="83" d="100"/>
          <a:sy n="83" d="100"/>
        </p:scale>
        <p:origin x="158" y="7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02/10/2023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02/10/2023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956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52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774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6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793116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9075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781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2856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1902115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87811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764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808910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4" name="Franja diagonal 13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9318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Franja diagonal 8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elogramo 10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92679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Franja diagonal 7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412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62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70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3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651" r:id="rId15"/>
    <p:sldLayoutId id="2147483710" r:id="rId16"/>
    <p:sldLayoutId id="2147483709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692" r:id="rId23"/>
    <p:sldLayoutId id="2147483697" r:id="rId24"/>
    <p:sldLayoutId id="2147483674" r:id="rId25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0" dirty="0" smtClean="0"/>
              <a:t>Local Storage y </a:t>
            </a:r>
            <a:r>
              <a:rPr lang="es-ES" b="0" dirty="0" err="1" smtClean="0"/>
              <a:t>Session</a:t>
            </a:r>
            <a:r>
              <a:rPr lang="es-ES" b="0" dirty="0" smtClean="0"/>
              <a:t> Storage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3951041" cy="1257574"/>
          </a:xfrm>
        </p:spPr>
        <p:txBody>
          <a:bodyPr rtlCol="0"/>
          <a:lstStyle/>
          <a:p>
            <a:pPr rtl="0"/>
            <a:r>
              <a:rPr lang="es-ES" dirty="0" smtClean="0"/>
              <a:t>Almacenamiento en el navegador</a:t>
            </a:r>
            <a:endParaRPr lang="es-ES" dirty="0"/>
          </a:p>
        </p:txBody>
      </p:sp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9" name="Grupo 18" descr="Grupo de información con nombre y logotipo de la compañí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4604" y="2855631"/>
            <a:ext cx="1886110" cy="1648794"/>
            <a:chOff x="2954604" y="2902286"/>
            <a:chExt cx="1886110" cy="1648794"/>
          </a:xfrm>
        </p:grpSpPr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JS</a:t>
              </a:r>
              <a:endParaRPr lang="es-E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4604" y="3812416"/>
              <a:ext cx="18861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Almacenamiento en Memoria</a:t>
              </a:r>
            </a:p>
            <a:p>
              <a:pPr algn="ctr" rtl="0"/>
              <a:endParaRPr lang="es-E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/>
            <a:r>
              <a:rPr lang="es-MX" dirty="0"/>
              <a:t>Local Storage y </a:t>
            </a:r>
            <a:r>
              <a:rPr lang="es-MX" dirty="0" err="1"/>
              <a:t>Session</a:t>
            </a:r>
            <a:r>
              <a:rPr lang="es-MX" dirty="0"/>
              <a:t> Storage son dos características importantes de JavaScript que te permiten almacenar datos en el navegador web para su posterior recuperación. 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9" y="1412003"/>
            <a:ext cx="4622513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Qué es Local Storage y </a:t>
            </a:r>
            <a:r>
              <a:rPr lang="es-ES" dirty="0" err="1" smtClean="0"/>
              <a:t>Session</a:t>
            </a:r>
            <a:r>
              <a:rPr lang="es-ES" dirty="0" smtClean="0"/>
              <a:t> Storage?</a:t>
            </a:r>
            <a:endParaRPr lang="es-ES" b="0" dirty="0"/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265" r="23265"/>
          <a:stretch/>
        </p:blipFill>
        <p:spPr/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Local Storage y </a:t>
            </a:r>
            <a:r>
              <a:rPr lang="es-ES" dirty="0" err="1" smtClean="0"/>
              <a:t>Session</a:t>
            </a:r>
            <a:r>
              <a:rPr lang="es-ES" dirty="0" smtClean="0"/>
              <a:t> Storage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5490" y="729672"/>
            <a:ext cx="10686472" cy="859211"/>
          </a:xfrm>
        </p:spPr>
        <p:txBody>
          <a:bodyPr>
            <a:normAutofit fontScale="90000"/>
          </a:bodyPr>
          <a:lstStyle/>
          <a:p>
            <a:r>
              <a:rPr lang="es-ES" dirty="0"/>
              <a:t>Dos formas de persistir los datos del usuario</a:t>
            </a:r>
            <a:br>
              <a:rPr lang="es-ES" dirty="0"/>
            </a:br>
            <a:endParaRPr lang="es-CO" dirty="0"/>
          </a:p>
        </p:txBody>
      </p: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024" y="1918328"/>
            <a:ext cx="5475290" cy="781188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 smtClean="0"/>
              <a:t>Local Storage</a:t>
            </a:r>
            <a:endParaRPr lang="es-ES" sz="3200" dirty="0"/>
          </a:p>
        </p:txBody>
      </p:sp>
      <p:sp>
        <p:nvSpPr>
          <p:cNvPr id="9" name="Marcador de contenid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382152" y="2699516"/>
            <a:ext cx="5475290" cy="3232149"/>
          </a:xfrm>
          <a:prstGeom prst="rect">
            <a:avLst/>
          </a:prstGeom>
        </p:spPr>
        <p:txBody>
          <a:bodyPr rtlCol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s-MX" dirty="0" smtClean="0"/>
              <a:t>Local Storage es un espacio de almacenamiento persistente en el navegador que permite guardar datos de forma permanente hasta que se borren explícitamente. </a:t>
            </a:r>
          </a:p>
          <a:p>
            <a:pPr>
              <a:buClr>
                <a:schemeClr val="accent2"/>
              </a:buClr>
            </a:pPr>
            <a:r>
              <a:rPr lang="es-MX" dirty="0" smtClean="0"/>
              <a:t>Los datos almacenados en Local Storage estarán disponibles incluso después de cerrar y reiniciar el navegador.</a:t>
            </a:r>
            <a:endParaRPr lang="es-ES" dirty="0"/>
          </a:p>
        </p:txBody>
      </p:sp>
      <p:sp>
        <p:nvSpPr>
          <p:cNvPr id="11" name="Marcador de tex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 txBox="1">
            <a:spLocks/>
          </p:cNvSpPr>
          <p:nvPr/>
        </p:nvSpPr>
        <p:spPr>
          <a:xfrm>
            <a:off x="6205186" y="1918328"/>
            <a:ext cx="5475600" cy="781188"/>
          </a:xfrm>
          <a:prstGeom prst="rect">
            <a:avLst/>
          </a:prstGeom>
        </p:spPr>
        <p:txBody>
          <a:bodyPr rtlCol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err="1" smtClean="0"/>
              <a:t>Session</a:t>
            </a:r>
            <a:r>
              <a:rPr lang="es-ES" sz="3200" dirty="0" smtClean="0"/>
              <a:t> Storage</a:t>
            </a:r>
            <a:endParaRPr lang="es-ES" sz="3200" dirty="0"/>
          </a:p>
        </p:txBody>
      </p:sp>
      <p:sp>
        <p:nvSpPr>
          <p:cNvPr id="12" name="Marcador de contenid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 txBox="1">
            <a:spLocks/>
          </p:cNvSpPr>
          <p:nvPr/>
        </p:nvSpPr>
        <p:spPr>
          <a:xfrm>
            <a:off x="6205186" y="2699516"/>
            <a:ext cx="5475600" cy="34702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s-MX" dirty="0" err="1" smtClean="0"/>
              <a:t>Session</a:t>
            </a:r>
            <a:r>
              <a:rPr lang="es-MX" dirty="0" smtClean="0"/>
              <a:t> Storage, al igual que Local Storage, te permite almacenar datos en el navegador. </a:t>
            </a:r>
          </a:p>
          <a:p>
            <a:pPr>
              <a:buClr>
                <a:schemeClr val="accent2"/>
              </a:buClr>
            </a:pPr>
            <a:r>
              <a:rPr lang="es-MX" dirty="0" smtClean="0"/>
              <a:t>Sin embargo, los datos almacenados en </a:t>
            </a:r>
            <a:r>
              <a:rPr lang="es-MX" dirty="0" err="1" smtClean="0"/>
              <a:t>Session</a:t>
            </a:r>
            <a:r>
              <a:rPr lang="es-MX" dirty="0" smtClean="0"/>
              <a:t> Storage solo están disponibles durante la duración de la sesión actual del navegador. </a:t>
            </a:r>
          </a:p>
          <a:p>
            <a:pPr>
              <a:buClr>
                <a:schemeClr val="accent2"/>
              </a:buClr>
            </a:pPr>
            <a:r>
              <a:rPr lang="es-MX" dirty="0" smtClean="0"/>
              <a:t>Esto significa que se eliminarán cuando se cierre la pestaña o ventana del navegador.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24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81" y="231119"/>
            <a:ext cx="10912763" cy="84317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Almacenamiento de datos usando local </a:t>
            </a:r>
            <a:r>
              <a:rPr lang="es-ES" dirty="0" err="1" smtClean="0"/>
              <a:t>storage</a:t>
            </a:r>
            <a:endParaRPr lang="es-ES" b="0" dirty="0"/>
          </a:p>
        </p:txBody>
      </p:sp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Local Storage y </a:t>
            </a:r>
            <a:r>
              <a:rPr lang="es-ES" dirty="0" err="1" smtClean="0"/>
              <a:t>Session</a:t>
            </a:r>
            <a:r>
              <a:rPr lang="es-ES" dirty="0" smtClean="0"/>
              <a:t> Storage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65" y="1074295"/>
            <a:ext cx="9064193" cy="52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81" y="231119"/>
            <a:ext cx="10912763" cy="84317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Almacenamiento de datos usando local </a:t>
            </a:r>
            <a:r>
              <a:rPr lang="es-ES" dirty="0" err="1" smtClean="0"/>
              <a:t>storage</a:t>
            </a:r>
            <a:endParaRPr lang="es-ES" b="0" dirty="0"/>
          </a:p>
        </p:txBody>
      </p:sp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Local Storage y </a:t>
            </a:r>
            <a:r>
              <a:rPr lang="es-ES" dirty="0" err="1" smtClean="0"/>
              <a:t>Session</a:t>
            </a:r>
            <a:r>
              <a:rPr lang="es-ES" dirty="0" smtClean="0"/>
              <a:t> Storage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27" y="1175040"/>
            <a:ext cx="10110510" cy="47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81" y="231119"/>
            <a:ext cx="10912763" cy="843176"/>
          </a:xfrm>
        </p:spPr>
        <p:txBody>
          <a:bodyPr rtlCol="0"/>
          <a:lstStyle/>
          <a:p>
            <a:pPr rtl="0"/>
            <a:r>
              <a:rPr lang="es-ES" dirty="0" smtClean="0"/>
              <a:t>Almacenamiento de datos estructurados</a:t>
            </a:r>
            <a:endParaRPr lang="es-ES" b="0" dirty="0"/>
          </a:p>
        </p:txBody>
      </p:sp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Local Storage y </a:t>
            </a:r>
            <a:r>
              <a:rPr lang="es-ES" dirty="0" err="1" smtClean="0"/>
              <a:t>Session</a:t>
            </a:r>
            <a:r>
              <a:rPr lang="es-ES" dirty="0" smtClean="0"/>
              <a:t> Storage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31200" y="1447944"/>
            <a:ext cx="3343565" cy="5297080"/>
          </a:xfrm>
        </p:spPr>
        <p:txBody>
          <a:bodyPr rtlCol="0">
            <a:normAutofit/>
          </a:bodyPr>
          <a:lstStyle/>
          <a:p>
            <a:pPr lvl="0"/>
            <a:r>
              <a:rPr lang="es-MX" dirty="0"/>
              <a:t>Es importante recordar que tanto Local Storage como </a:t>
            </a:r>
            <a:r>
              <a:rPr lang="es-MX" dirty="0" err="1"/>
              <a:t>Session</a:t>
            </a:r>
            <a:r>
              <a:rPr lang="es-MX" dirty="0"/>
              <a:t> Storage almacenan datos como cadenas de texto. </a:t>
            </a:r>
            <a:endParaRPr lang="es-MX" dirty="0" smtClean="0"/>
          </a:p>
          <a:p>
            <a:pPr lvl="0"/>
            <a:r>
              <a:rPr lang="es-MX" dirty="0" smtClean="0"/>
              <a:t>Si </a:t>
            </a:r>
            <a:r>
              <a:rPr lang="es-MX" dirty="0"/>
              <a:t>necesitas almacenar objetos JavaScript, debes convertirlos a cadenas JSON antes de guardarlos y luego analizarlos nuevamente cuando los recuperes. </a:t>
            </a:r>
            <a:endParaRPr lang="es-MX" dirty="0" smtClean="0"/>
          </a:p>
          <a:p>
            <a:pPr lvl="0"/>
            <a:r>
              <a:rPr lang="es-MX" dirty="0" smtClean="0"/>
              <a:t>Esto </a:t>
            </a:r>
            <a:r>
              <a:rPr lang="es-MX" dirty="0"/>
              <a:t>se puede hacer utilizando </a:t>
            </a:r>
            <a:r>
              <a:rPr lang="es-MX" dirty="0" err="1"/>
              <a:t>JSON.stringify</a:t>
            </a:r>
            <a:r>
              <a:rPr lang="es-MX" dirty="0"/>
              <a:t>() y </a:t>
            </a:r>
            <a:r>
              <a:rPr lang="es-MX" dirty="0" err="1"/>
              <a:t>JSON.parse</a:t>
            </a:r>
            <a:r>
              <a:rPr lang="es-MX" dirty="0"/>
              <a:t>().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1" y="1447944"/>
            <a:ext cx="8074648" cy="50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254</Words>
  <Application>Microsoft Office PowerPoint</Application>
  <PresentationFormat>Panorámica</PresentationFormat>
  <Paragraphs>36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Tw Cen MT</vt:lpstr>
      <vt:lpstr>Tw Cen MT Condensed</vt:lpstr>
      <vt:lpstr>Wingdings 3</vt:lpstr>
      <vt:lpstr>Integral</vt:lpstr>
      <vt:lpstr>Local Storage y Session Storage</vt:lpstr>
      <vt:lpstr>Qué es Local Storage y Session Storage?</vt:lpstr>
      <vt:lpstr>Dos formas de persistir los datos del usuario </vt:lpstr>
      <vt:lpstr>Almacenamiento de datos usando local storage</vt:lpstr>
      <vt:lpstr>Almacenamiento de datos usando local storage</vt:lpstr>
      <vt:lpstr>Almacenamiento de datos estructurados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2023-10-02T20:52:10Z</dcterms:created>
  <dcterms:modified xsi:type="dcterms:W3CDTF">2023-10-02T21:44:57Z</dcterms:modified>
</cp:coreProperties>
</file>