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56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3758-0754-476A-8932-2125EC558D34}" type="datetimeFigureOut">
              <a:rPr lang="es-PE" smtClean="0"/>
              <a:t>25/06/2018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00C01-A48D-46F6-9074-3EF02F1FC18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5910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00C01-A48D-46F6-9074-3EF02F1FC183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6817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BA211-12DD-4B80-8EEC-A01BFE42E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D6749E-59A9-47F2-A75A-F73F984C3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640BA2-5E0A-4C7B-8A66-06DBF82E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1511-77C4-4C3D-AE1B-C7FFA40159A8}" type="datetimeFigureOut">
              <a:rPr lang="es-PE" smtClean="0"/>
              <a:t>25/06/2018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E1276C-E2DA-42FB-ACD6-D755C459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9D0C7B-94BC-42F3-A96A-FE9932DD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6E413-B0B4-4CA7-82EC-9EA79FE1A2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483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72060-82BC-49F9-A27A-97ED7B0C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174C8E-52D9-48F8-9DC9-1E2F3B856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BCB5B4-9694-4271-83B3-77FDEDD34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1511-77C4-4C3D-AE1B-C7FFA40159A8}" type="datetimeFigureOut">
              <a:rPr lang="es-PE" smtClean="0"/>
              <a:t>25/06/2018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689123-F6F4-4B7B-AFC8-9B5985711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9A4106-1699-4B2C-A8F4-93419D77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6E413-B0B4-4CA7-82EC-9EA79FE1A2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178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5214CB-5693-474B-8363-9C4A2AF9A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825AA7-246E-43C6-ADA9-B45F5B8A2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2B815F-044D-49C6-A201-0C3D6CDBD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1511-77C4-4C3D-AE1B-C7FFA40159A8}" type="datetimeFigureOut">
              <a:rPr lang="es-PE" smtClean="0"/>
              <a:t>25/06/2018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D75B9F-48AA-4DA4-9F15-39179014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3E7BD4-6669-4721-B2BD-C664B1A1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6E413-B0B4-4CA7-82EC-9EA79FE1A2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548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D494E-CD04-4074-8D24-2B4AC0AA5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F79992-A886-4555-A9EE-29842C012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828272-A1FA-4841-AD03-307E5264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1511-77C4-4C3D-AE1B-C7FFA40159A8}" type="datetimeFigureOut">
              <a:rPr lang="es-PE" smtClean="0"/>
              <a:t>25/06/2018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C4E1F1-7CD5-4495-8397-A1FF1D92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D43CB5-D526-4E5F-919B-63E2D64C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6E413-B0B4-4CA7-82EC-9EA79FE1A2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203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00451-16D9-4130-9D8D-5BA539D77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0A9CBA-ED0B-4C25-B265-6445C1C88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4A1177-B2BC-4D0D-8E99-D5F31784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1511-77C4-4C3D-AE1B-C7FFA40159A8}" type="datetimeFigureOut">
              <a:rPr lang="es-PE" smtClean="0"/>
              <a:t>25/06/2018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055025-9757-4477-8F47-1D355F940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2E18F9-E4CC-486D-A5AF-169BDF71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6E413-B0B4-4CA7-82EC-9EA79FE1A2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206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44714-5265-40C7-99CE-E152A0DA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C3089D-02EC-4C4F-A4D2-94BB81A32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62611B-CC89-4A68-9568-C23839495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818C99-D4BC-45DE-8101-4FAB21ED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1511-77C4-4C3D-AE1B-C7FFA40159A8}" type="datetimeFigureOut">
              <a:rPr lang="es-PE" smtClean="0"/>
              <a:t>25/06/2018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31C018-5806-4DF3-ADAD-12C500A3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5F3648-41B3-43E8-88E4-07A31132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6E413-B0B4-4CA7-82EC-9EA79FE1A2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244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460BB-DB23-418D-8B75-075CDE42B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3A361F-9C0A-4588-A080-DB4676EEC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DB41EB-7B3E-437E-9282-5777F985A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A0C5B5E-E434-4375-A43E-A216B9C51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57BCB7D-5FA3-45B0-BF9A-DDA91576E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413AC79-19CD-4662-B767-1D5E0C13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1511-77C4-4C3D-AE1B-C7FFA40159A8}" type="datetimeFigureOut">
              <a:rPr lang="es-PE" smtClean="0"/>
              <a:t>25/06/2018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6422F6-6F16-4081-9740-3152B262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877218D-557C-460D-AA89-128BD0E6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6E413-B0B4-4CA7-82EC-9EA79FE1A2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562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D52AC-286C-4450-B200-C8833BC66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81E6517-AF7B-4BE5-A24E-A7834BE2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1511-77C4-4C3D-AE1B-C7FFA40159A8}" type="datetimeFigureOut">
              <a:rPr lang="es-PE" smtClean="0"/>
              <a:t>25/06/2018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87B4BD0-F688-4A74-B146-54F33C91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90E8EE-EA46-4BB6-A742-F60BA27D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6E413-B0B4-4CA7-82EC-9EA79FE1A2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233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34D200D-C982-45F6-8721-2F0B8FC9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1511-77C4-4C3D-AE1B-C7FFA40159A8}" type="datetimeFigureOut">
              <a:rPr lang="es-PE" smtClean="0"/>
              <a:t>25/06/2018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C0336E8-1B5C-41E4-84BF-51F17C24D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933952-2331-46C0-A4E7-C82A49C6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6E413-B0B4-4CA7-82EC-9EA79FE1A2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613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48809-305D-44FE-87DD-0453BB65B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AE92DB-64BB-458E-A355-292B3F365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F2D48F-AABA-4A18-A49D-2AE6DC7A0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12091C-AF7A-466C-A8FC-8D0983F29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1511-77C4-4C3D-AE1B-C7FFA40159A8}" type="datetimeFigureOut">
              <a:rPr lang="es-PE" smtClean="0"/>
              <a:t>25/06/2018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72D5D2-685E-4E7E-B2B0-42AF5878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AA9CC2-3A9A-4DF2-9D8E-EB0E6BF6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6E413-B0B4-4CA7-82EC-9EA79FE1A2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427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95A33-0138-488A-89E3-4F2D5811A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23FF227-3CFE-4ED7-A902-ADCC6C087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6B804E-1E0D-4AF5-9393-156C0AC5D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FD5D74-DDC7-4444-8585-381131EC9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1511-77C4-4C3D-AE1B-C7FFA40159A8}" type="datetimeFigureOut">
              <a:rPr lang="es-PE" smtClean="0"/>
              <a:t>25/06/2018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715457-90CB-491C-BC80-4289153A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9C0F42-E5C1-417E-9E01-6D9B4658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6E413-B0B4-4CA7-82EC-9EA79FE1A2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969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E1F1223-939A-41B7-A7AD-F8A4346F0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1F214D-B2FA-4821-A440-A71838F21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4150B9-5503-4581-B3CF-2FCC1F16B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D1511-77C4-4C3D-AE1B-C7FFA40159A8}" type="datetimeFigureOut">
              <a:rPr lang="es-PE" smtClean="0"/>
              <a:t>25/06/2018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C47531-A831-4BDB-8CD2-100CAD5DC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2B1C12-86AB-4E94-9CA6-920C97C60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6E413-B0B4-4CA7-82EC-9EA79FE1A2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812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9255DF88-6D78-4B85-A082-03BE4858421D}"/>
              </a:ext>
            </a:extLst>
          </p:cNvPr>
          <p:cNvSpPr/>
          <p:nvPr/>
        </p:nvSpPr>
        <p:spPr>
          <a:xfrm>
            <a:off x="11695" y="2014538"/>
            <a:ext cx="12180306" cy="282892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AutoShape 2" descr="Image result for haskell">
            <a:extLst>
              <a:ext uri="{FF2B5EF4-FFF2-40B4-BE49-F238E27FC236}">
                <a16:creationId xmlns:a16="http://schemas.microsoft.com/office/drawing/2014/main" id="{AD8F3D58-C96A-4566-8671-58ACD571F2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0988" y="2014538"/>
            <a:ext cx="40100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5" name="AutoShape 4" descr="Image result for haskell">
            <a:extLst>
              <a:ext uri="{FF2B5EF4-FFF2-40B4-BE49-F238E27FC236}">
                <a16:creationId xmlns:a16="http://schemas.microsoft.com/office/drawing/2014/main" id="{3C92CCB3-9B87-457F-B410-D85499BE4E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3388" y="2166938"/>
            <a:ext cx="40100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030" name="Picture 6" descr="Image result for haskell">
            <a:extLst>
              <a:ext uri="{FF2B5EF4-FFF2-40B4-BE49-F238E27FC236}">
                <a16:creationId xmlns:a16="http://schemas.microsoft.com/office/drawing/2014/main" id="{BC04838A-8706-4306-895B-224035AF4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280" y="2014538"/>
            <a:ext cx="40100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4F86DCA-03AD-4864-BC2B-83C055DE5F18}"/>
              </a:ext>
            </a:extLst>
          </p:cNvPr>
          <p:cNvSpPr txBox="1"/>
          <p:nvPr/>
        </p:nvSpPr>
        <p:spPr>
          <a:xfrm>
            <a:off x="0" y="2644170"/>
            <a:ext cx="893757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PE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HASKELL</a:t>
            </a:r>
          </a:p>
        </p:txBody>
      </p:sp>
    </p:spTree>
    <p:extLst>
      <p:ext uri="{BB962C8B-B14F-4D97-AF65-F5344CB8AC3E}">
        <p14:creationId xmlns:p14="http://schemas.microsoft.com/office/powerpoint/2010/main" val="384059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9255DF88-6D78-4B85-A082-03BE4858421D}"/>
              </a:ext>
            </a:extLst>
          </p:cNvPr>
          <p:cNvSpPr/>
          <p:nvPr/>
        </p:nvSpPr>
        <p:spPr>
          <a:xfrm>
            <a:off x="11695" y="2014538"/>
            <a:ext cx="12180306" cy="282892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AutoShape 2" descr="Image result for haskell">
            <a:extLst>
              <a:ext uri="{FF2B5EF4-FFF2-40B4-BE49-F238E27FC236}">
                <a16:creationId xmlns:a16="http://schemas.microsoft.com/office/drawing/2014/main" id="{AD8F3D58-C96A-4566-8671-58ACD571F2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0988" y="2014538"/>
            <a:ext cx="40100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5" name="AutoShape 4" descr="Image result for haskell">
            <a:extLst>
              <a:ext uri="{FF2B5EF4-FFF2-40B4-BE49-F238E27FC236}">
                <a16:creationId xmlns:a16="http://schemas.microsoft.com/office/drawing/2014/main" id="{3C92CCB3-9B87-457F-B410-D85499BE4E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3388" y="2166938"/>
            <a:ext cx="40100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030" name="Picture 6" descr="Image result for haskell">
            <a:extLst>
              <a:ext uri="{FF2B5EF4-FFF2-40B4-BE49-F238E27FC236}">
                <a16:creationId xmlns:a16="http://schemas.microsoft.com/office/drawing/2014/main" id="{BC04838A-8706-4306-895B-224035AF4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727" y="0"/>
            <a:ext cx="97212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4EDF5A7-1D62-4685-89B9-FE3CA3C2F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" r="1468"/>
          <a:stretch/>
        </p:blipFill>
        <p:spPr>
          <a:xfrm>
            <a:off x="5190370" y="1307855"/>
            <a:ext cx="6126086" cy="45470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4F86DCA-03AD-4864-BC2B-83C055DE5F18}"/>
              </a:ext>
            </a:extLst>
          </p:cNvPr>
          <p:cNvSpPr txBox="1"/>
          <p:nvPr/>
        </p:nvSpPr>
        <p:spPr>
          <a:xfrm>
            <a:off x="218029" y="2274838"/>
            <a:ext cx="50262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CONEXIÓN  SERVIDOR MICROSOFT SQL SERVER 2014</a:t>
            </a:r>
          </a:p>
        </p:txBody>
      </p:sp>
    </p:spTree>
    <p:extLst>
      <p:ext uri="{BB962C8B-B14F-4D97-AF65-F5344CB8AC3E}">
        <p14:creationId xmlns:p14="http://schemas.microsoft.com/office/powerpoint/2010/main" val="526329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9255DF88-6D78-4B85-A082-03BE4858421D}"/>
              </a:ext>
            </a:extLst>
          </p:cNvPr>
          <p:cNvSpPr/>
          <p:nvPr/>
        </p:nvSpPr>
        <p:spPr>
          <a:xfrm>
            <a:off x="11695" y="2014538"/>
            <a:ext cx="12180306" cy="282892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AutoShape 2" descr="Image result for haskell">
            <a:extLst>
              <a:ext uri="{FF2B5EF4-FFF2-40B4-BE49-F238E27FC236}">
                <a16:creationId xmlns:a16="http://schemas.microsoft.com/office/drawing/2014/main" id="{AD8F3D58-C96A-4566-8671-58ACD571F2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0988" y="2014538"/>
            <a:ext cx="40100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5" name="AutoShape 4" descr="Image result for haskell">
            <a:extLst>
              <a:ext uri="{FF2B5EF4-FFF2-40B4-BE49-F238E27FC236}">
                <a16:creationId xmlns:a16="http://schemas.microsoft.com/office/drawing/2014/main" id="{3C92CCB3-9B87-457F-B410-D85499BE4E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3388" y="2166938"/>
            <a:ext cx="40100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030" name="Picture 6" descr="Image result for haskell">
            <a:extLst>
              <a:ext uri="{FF2B5EF4-FFF2-40B4-BE49-F238E27FC236}">
                <a16:creationId xmlns:a16="http://schemas.microsoft.com/office/drawing/2014/main" id="{BC04838A-8706-4306-895B-224035AF4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727" y="0"/>
            <a:ext cx="97212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4F86DCA-03AD-4864-BC2B-83C055DE5F18}"/>
              </a:ext>
            </a:extLst>
          </p:cNvPr>
          <p:cNvSpPr txBox="1"/>
          <p:nvPr/>
        </p:nvSpPr>
        <p:spPr>
          <a:xfrm>
            <a:off x="219618" y="2923146"/>
            <a:ext cx="5026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s-P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Test</a:t>
            </a:r>
          </a:p>
          <a:p>
            <a:r>
              <a:rPr lang="es-P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Table: </a:t>
            </a:r>
            <a:r>
              <a:rPr lang="es-PE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Persons</a:t>
            </a:r>
            <a:endParaRPr lang="es-PE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 descr="Lista de Tabla Persons">
            <a:extLst>
              <a:ext uri="{FF2B5EF4-FFF2-40B4-BE49-F238E27FC236}">
                <a16:creationId xmlns:a16="http://schemas.microsoft.com/office/drawing/2014/main" id="{9B5D8128-9766-4A58-A3AC-2844DB7C44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62" b="18504"/>
          <a:stretch/>
        </p:blipFill>
        <p:spPr>
          <a:xfrm>
            <a:off x="5811127" y="4772872"/>
            <a:ext cx="6223688" cy="19044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n 8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70486142-501E-4E77-AFF1-9D66B425CAC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" r="14843" b="5876"/>
          <a:stretch/>
        </p:blipFill>
        <p:spPr>
          <a:xfrm>
            <a:off x="7629458" y="180727"/>
            <a:ext cx="4405357" cy="21633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n 9" descr="Imagen que contiene captura de pantalla&#10;&#10;Descripción generada con confianza alta">
            <a:extLst>
              <a:ext uri="{FF2B5EF4-FFF2-40B4-BE49-F238E27FC236}">
                <a16:creationId xmlns:a16="http://schemas.microsoft.com/office/drawing/2014/main" id="{A6A523C9-8619-4649-AD50-46DA8EBD060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02"/>
          <a:stretch/>
        </p:blipFill>
        <p:spPr>
          <a:xfrm>
            <a:off x="7641154" y="2613721"/>
            <a:ext cx="4393661" cy="18895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840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9255DF88-6D78-4B85-A082-03BE4858421D}"/>
              </a:ext>
            </a:extLst>
          </p:cNvPr>
          <p:cNvSpPr/>
          <p:nvPr/>
        </p:nvSpPr>
        <p:spPr>
          <a:xfrm>
            <a:off x="11695" y="2014538"/>
            <a:ext cx="12180306" cy="282892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AutoShape 2" descr="Image result for haskell">
            <a:extLst>
              <a:ext uri="{FF2B5EF4-FFF2-40B4-BE49-F238E27FC236}">
                <a16:creationId xmlns:a16="http://schemas.microsoft.com/office/drawing/2014/main" id="{AD8F3D58-C96A-4566-8671-58ACD571F2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0988" y="2014538"/>
            <a:ext cx="40100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5" name="AutoShape 4" descr="Image result for haskell">
            <a:extLst>
              <a:ext uri="{FF2B5EF4-FFF2-40B4-BE49-F238E27FC236}">
                <a16:creationId xmlns:a16="http://schemas.microsoft.com/office/drawing/2014/main" id="{3C92CCB3-9B87-457F-B410-D85499BE4E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3388" y="2166938"/>
            <a:ext cx="40100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030" name="Picture 6" descr="Image result for haskell">
            <a:extLst>
              <a:ext uri="{FF2B5EF4-FFF2-40B4-BE49-F238E27FC236}">
                <a16:creationId xmlns:a16="http://schemas.microsoft.com/office/drawing/2014/main" id="{BC04838A-8706-4306-895B-224035AF4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727" y="0"/>
            <a:ext cx="97212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8BAD6930-BE86-4742-9B93-026D6C8AE3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" r="17019"/>
          <a:stretch/>
        </p:blipFill>
        <p:spPr>
          <a:xfrm>
            <a:off x="5983286" y="123078"/>
            <a:ext cx="5989096" cy="4357935"/>
          </a:xfrm>
          <a:prstGeom prst="rect">
            <a:avLst/>
          </a:prstGeom>
        </p:spPr>
      </p:pic>
      <p:pic>
        <p:nvPicPr>
          <p:cNvPr id="14" name="Imagen 13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06D4A289-E230-4F9F-9638-0EF576BC678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"/>
          <a:stretch/>
        </p:blipFill>
        <p:spPr>
          <a:xfrm>
            <a:off x="5983286" y="3593185"/>
            <a:ext cx="5989096" cy="3131659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ED00963D-5F05-4216-9BA4-D24481060573}"/>
              </a:ext>
            </a:extLst>
          </p:cNvPr>
          <p:cNvSpPr txBox="1"/>
          <p:nvPr/>
        </p:nvSpPr>
        <p:spPr>
          <a:xfrm>
            <a:off x="293588" y="3119735"/>
            <a:ext cx="5026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5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Main.hs</a:t>
            </a:r>
            <a:endParaRPr lang="es-PE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F02D92D0-00C6-4840-862C-03AB795B2F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18" y="5380827"/>
            <a:ext cx="5689697" cy="562207"/>
          </a:xfrm>
          <a:prstGeom prst="rect">
            <a:avLst/>
          </a:prstGeom>
        </p:spPr>
      </p:pic>
      <p:pic>
        <p:nvPicPr>
          <p:cNvPr id="17" name="Imagen 16" descr="Imagen que contiene captura de pantalla, texto&#10;&#10;Descripción generada con confianza alta">
            <a:extLst>
              <a:ext uri="{FF2B5EF4-FFF2-40B4-BE49-F238E27FC236}">
                <a16:creationId xmlns:a16="http://schemas.microsoft.com/office/drawing/2014/main" id="{006D4941-5A73-4208-881E-059CBA688B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305" y="136836"/>
            <a:ext cx="2164980" cy="3188424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2A168B81-5517-4E49-B3BC-AF230C7E2909}"/>
              </a:ext>
            </a:extLst>
          </p:cNvPr>
          <p:cNvSpPr txBox="1"/>
          <p:nvPr/>
        </p:nvSpPr>
        <p:spPr>
          <a:xfrm>
            <a:off x="219618" y="4942059"/>
            <a:ext cx="2283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COMPILAR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018913B-C7E5-41FB-A11E-211194DB3CF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4606"/>
          <a:stretch/>
        </p:blipFill>
        <p:spPr>
          <a:xfrm>
            <a:off x="219618" y="6090890"/>
            <a:ext cx="5029714" cy="56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2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9255DF88-6D78-4B85-A082-03BE4858421D}"/>
              </a:ext>
            </a:extLst>
          </p:cNvPr>
          <p:cNvSpPr/>
          <p:nvPr/>
        </p:nvSpPr>
        <p:spPr>
          <a:xfrm>
            <a:off x="11695" y="2014538"/>
            <a:ext cx="12180306" cy="282892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AutoShape 2" descr="Image result for haskell">
            <a:extLst>
              <a:ext uri="{FF2B5EF4-FFF2-40B4-BE49-F238E27FC236}">
                <a16:creationId xmlns:a16="http://schemas.microsoft.com/office/drawing/2014/main" id="{AD8F3D58-C96A-4566-8671-58ACD571F2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0988" y="2014538"/>
            <a:ext cx="40100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5" name="AutoShape 4" descr="Image result for haskell">
            <a:extLst>
              <a:ext uri="{FF2B5EF4-FFF2-40B4-BE49-F238E27FC236}">
                <a16:creationId xmlns:a16="http://schemas.microsoft.com/office/drawing/2014/main" id="{3C92CCB3-9B87-457F-B410-D85499BE4E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3388" y="2166938"/>
            <a:ext cx="40100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030" name="Picture 6" descr="Image result for haskell">
            <a:extLst>
              <a:ext uri="{FF2B5EF4-FFF2-40B4-BE49-F238E27FC236}">
                <a16:creationId xmlns:a16="http://schemas.microsoft.com/office/drawing/2014/main" id="{BC04838A-8706-4306-895B-224035AF4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727" y="0"/>
            <a:ext cx="97212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4F86DCA-03AD-4864-BC2B-83C055DE5F18}"/>
              </a:ext>
            </a:extLst>
          </p:cNvPr>
          <p:cNvSpPr txBox="1"/>
          <p:nvPr/>
        </p:nvSpPr>
        <p:spPr>
          <a:xfrm>
            <a:off x="293588" y="3119735"/>
            <a:ext cx="5026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5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Main.hs</a:t>
            </a:r>
            <a:endParaRPr lang="es-PE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B6B7535-DB00-4969-88ED-AA67F7871A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20"/>
          <a:stretch/>
        </p:blipFill>
        <p:spPr>
          <a:xfrm>
            <a:off x="4414540" y="5752071"/>
            <a:ext cx="3280948" cy="41660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94AFB01-E6B3-4148-8F6A-18B8928745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21" y="514186"/>
            <a:ext cx="11543357" cy="82539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4B75311-5E87-4EF8-A6DC-B81217D4775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94"/>
          <a:stretch/>
        </p:blipFill>
        <p:spPr>
          <a:xfrm>
            <a:off x="324319" y="1787525"/>
            <a:ext cx="11543357" cy="51275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87F2155-B4C6-4688-BD35-021F00D182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729" y="5749681"/>
            <a:ext cx="3280948" cy="416605"/>
          </a:xfrm>
          <a:prstGeom prst="rect">
            <a:avLst/>
          </a:prstGeom>
        </p:spPr>
      </p:pic>
      <p:pic>
        <p:nvPicPr>
          <p:cNvPr id="18" name="Imagen 17" descr="Lista de Tabla Persons">
            <a:extLst>
              <a:ext uri="{FF2B5EF4-FFF2-40B4-BE49-F238E27FC236}">
                <a16:creationId xmlns:a16="http://schemas.microsoft.com/office/drawing/2014/main" id="{EF8457EA-4C11-491C-AC7A-C302F7D1DF6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62" b="18504"/>
          <a:stretch/>
        </p:blipFill>
        <p:spPr>
          <a:xfrm>
            <a:off x="4414540" y="2789873"/>
            <a:ext cx="7453137" cy="22806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86748B44-95AB-4A1F-918B-CF5C90FF5BDF}"/>
              </a:ext>
            </a:extLst>
          </p:cNvPr>
          <p:cNvSpPr txBox="1"/>
          <p:nvPr/>
        </p:nvSpPr>
        <p:spPr>
          <a:xfrm>
            <a:off x="324319" y="95600"/>
            <a:ext cx="2283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LISTAR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B158B71-B971-403A-87A0-432052931251}"/>
              </a:ext>
            </a:extLst>
          </p:cNvPr>
          <p:cNvSpPr txBox="1"/>
          <p:nvPr/>
        </p:nvSpPr>
        <p:spPr>
          <a:xfrm>
            <a:off x="324319" y="1375846"/>
            <a:ext cx="2283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BUSCAR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01C531-DBD5-42B6-83A0-D37AF8080A4E}"/>
              </a:ext>
            </a:extLst>
          </p:cNvPr>
          <p:cNvSpPr txBox="1"/>
          <p:nvPr/>
        </p:nvSpPr>
        <p:spPr>
          <a:xfrm>
            <a:off x="4414540" y="5324007"/>
            <a:ext cx="2283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ACTUALIZAR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57FFF00-EAEA-4609-BFF5-60D6A580BB93}"/>
              </a:ext>
            </a:extLst>
          </p:cNvPr>
          <p:cNvSpPr txBox="1"/>
          <p:nvPr/>
        </p:nvSpPr>
        <p:spPr>
          <a:xfrm>
            <a:off x="8586729" y="5225412"/>
            <a:ext cx="2283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INSERTAR</a:t>
            </a:r>
          </a:p>
        </p:txBody>
      </p:sp>
    </p:spTree>
    <p:extLst>
      <p:ext uri="{BB962C8B-B14F-4D97-AF65-F5344CB8AC3E}">
        <p14:creationId xmlns:p14="http://schemas.microsoft.com/office/powerpoint/2010/main" val="20060035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25</Words>
  <Application>Microsoft Office PowerPoint</Application>
  <PresentationFormat>Panorámica</PresentationFormat>
  <Paragraphs>12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Jersson-PHP</dc:creator>
  <cp:lastModifiedBy>Jersson-PHP</cp:lastModifiedBy>
  <cp:revision>9</cp:revision>
  <dcterms:created xsi:type="dcterms:W3CDTF">2018-06-25T06:57:43Z</dcterms:created>
  <dcterms:modified xsi:type="dcterms:W3CDTF">2018-06-25T08:07:37Z</dcterms:modified>
</cp:coreProperties>
</file>