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2" r:id="rId10"/>
    <p:sldId id="263" r:id="rId11"/>
    <p:sldId id="264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CE144-4ED2-4166-852C-E86EE5155003}" v="11" dt="2019-12-01T16:01:1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81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vey, Shannon" userId="778f5ddb-b096-470f-a574-ff934cb392ab" providerId="ADAL" clId="{4E4CE144-4ED2-4166-852C-E86EE5155003}"/>
    <pc:docChg chg="undo custSel modSld">
      <pc:chgData name="Jervey, Shannon" userId="778f5ddb-b096-470f-a574-ff934cb392ab" providerId="ADAL" clId="{4E4CE144-4ED2-4166-852C-E86EE5155003}" dt="2019-12-01T16:02:21.477" v="1849" actId="20577"/>
      <pc:docMkLst>
        <pc:docMk/>
      </pc:docMkLst>
      <pc:sldChg chg="modSp">
        <pc:chgData name="Jervey, Shannon" userId="778f5ddb-b096-470f-a574-ff934cb392ab" providerId="ADAL" clId="{4E4CE144-4ED2-4166-852C-E86EE5155003}" dt="2019-12-01T15:43:18.120" v="425" actId="113"/>
        <pc:sldMkLst>
          <pc:docMk/>
          <pc:sldMk cId="133044171" sldId="257"/>
        </pc:sldMkLst>
        <pc:spChg chg="mod">
          <ac:chgData name="Jervey, Shannon" userId="778f5ddb-b096-470f-a574-ff934cb392ab" providerId="ADAL" clId="{4E4CE144-4ED2-4166-852C-E86EE5155003}" dt="2019-12-01T15:43:11.821" v="422" actId="20577"/>
          <ac:spMkLst>
            <pc:docMk/>
            <pc:sldMk cId="133044171" sldId="257"/>
            <ac:spMk id="3" creationId="{73EC4CF6-9231-41EE-AC83-A7EF7E0D502C}"/>
          </ac:spMkLst>
        </pc:spChg>
        <pc:spChg chg="mod">
          <ac:chgData name="Jervey, Shannon" userId="778f5ddb-b096-470f-a574-ff934cb392ab" providerId="ADAL" clId="{4E4CE144-4ED2-4166-852C-E86EE5155003}" dt="2019-12-01T15:43:18.120" v="425" actId="113"/>
          <ac:spMkLst>
            <pc:docMk/>
            <pc:sldMk cId="133044171" sldId="257"/>
            <ac:spMk id="4" creationId="{CB80EC6B-5EE8-48A8-A265-1BB3ED5C0147}"/>
          </ac:spMkLst>
        </pc:spChg>
      </pc:sldChg>
      <pc:sldChg chg="addSp modSp modNotesTx">
        <pc:chgData name="Jervey, Shannon" userId="778f5ddb-b096-470f-a574-ff934cb392ab" providerId="ADAL" clId="{4E4CE144-4ED2-4166-852C-E86EE5155003}" dt="2019-12-01T15:47:52.035" v="684" actId="20577"/>
        <pc:sldMkLst>
          <pc:docMk/>
          <pc:sldMk cId="2801886489" sldId="258"/>
        </pc:sldMkLst>
        <pc:spChg chg="mod">
          <ac:chgData name="Jervey, Shannon" userId="778f5ddb-b096-470f-a574-ff934cb392ab" providerId="ADAL" clId="{4E4CE144-4ED2-4166-852C-E86EE5155003}" dt="2019-12-01T15:44:32.545" v="535" actId="20577"/>
          <ac:spMkLst>
            <pc:docMk/>
            <pc:sldMk cId="2801886489" sldId="258"/>
            <ac:spMk id="3" creationId="{73EC4CF6-9231-41EE-AC83-A7EF7E0D502C}"/>
          </ac:spMkLst>
        </pc:spChg>
        <pc:spChg chg="mod">
          <ac:chgData name="Jervey, Shannon" userId="778f5ddb-b096-470f-a574-ff934cb392ab" providerId="ADAL" clId="{4E4CE144-4ED2-4166-852C-E86EE5155003}" dt="2019-12-01T15:45:28.905" v="614" actId="20577"/>
          <ac:spMkLst>
            <pc:docMk/>
            <pc:sldMk cId="2801886489" sldId="258"/>
            <ac:spMk id="4" creationId="{CB80EC6B-5EE8-48A8-A265-1BB3ED5C0147}"/>
          </ac:spMkLst>
        </pc:spChg>
        <pc:picChg chg="add mod">
          <ac:chgData name="Jervey, Shannon" userId="778f5ddb-b096-470f-a574-ff934cb392ab" providerId="ADAL" clId="{4E4CE144-4ED2-4166-852C-E86EE5155003}" dt="2019-12-01T15:46:45.877" v="624" actId="1076"/>
          <ac:picMkLst>
            <pc:docMk/>
            <pc:sldMk cId="2801886489" sldId="258"/>
            <ac:picMk id="6" creationId="{5FC70CA8-39EE-421A-9D03-C4E7D9C76E95}"/>
          </ac:picMkLst>
        </pc:picChg>
        <pc:picChg chg="add mod">
          <ac:chgData name="Jervey, Shannon" userId="778f5ddb-b096-470f-a574-ff934cb392ab" providerId="ADAL" clId="{4E4CE144-4ED2-4166-852C-E86EE5155003}" dt="2019-12-01T15:46:41.959" v="623" actId="1076"/>
          <ac:picMkLst>
            <pc:docMk/>
            <pc:sldMk cId="2801886489" sldId="258"/>
            <ac:picMk id="8" creationId="{F202B5ED-4B69-47D9-B8A4-CCF7D23D2FB9}"/>
          </ac:picMkLst>
        </pc:picChg>
      </pc:sldChg>
      <pc:sldChg chg="addSp delSp modSp">
        <pc:chgData name="Jervey, Shannon" userId="778f5ddb-b096-470f-a574-ff934cb392ab" providerId="ADAL" clId="{4E4CE144-4ED2-4166-852C-E86EE5155003}" dt="2019-12-01T15:51:33.055" v="1008" actId="20577"/>
        <pc:sldMkLst>
          <pc:docMk/>
          <pc:sldMk cId="1868555721" sldId="259"/>
        </pc:sldMkLst>
        <pc:spChg chg="mod">
          <ac:chgData name="Jervey, Shannon" userId="778f5ddb-b096-470f-a574-ff934cb392ab" providerId="ADAL" clId="{4E4CE144-4ED2-4166-852C-E86EE5155003}" dt="2019-12-01T15:51:33.055" v="1008" actId="20577"/>
          <ac:spMkLst>
            <pc:docMk/>
            <pc:sldMk cId="1868555721" sldId="259"/>
            <ac:spMk id="3" creationId="{73EC4CF6-9231-41EE-AC83-A7EF7E0D502C}"/>
          </ac:spMkLst>
        </pc:spChg>
        <pc:spChg chg="del">
          <ac:chgData name="Jervey, Shannon" userId="778f5ddb-b096-470f-a574-ff934cb392ab" providerId="ADAL" clId="{4E4CE144-4ED2-4166-852C-E86EE5155003}" dt="2019-12-01T15:48:37.224" v="685"/>
          <ac:spMkLst>
            <pc:docMk/>
            <pc:sldMk cId="1868555721" sldId="259"/>
            <ac:spMk id="4" creationId="{CB80EC6B-5EE8-48A8-A265-1BB3ED5C0147}"/>
          </ac:spMkLst>
        </pc:spChg>
        <pc:picChg chg="add mod">
          <ac:chgData name="Jervey, Shannon" userId="778f5ddb-b096-470f-a574-ff934cb392ab" providerId="ADAL" clId="{4E4CE144-4ED2-4166-852C-E86EE5155003}" dt="2019-12-01T15:48:37.224" v="685"/>
          <ac:picMkLst>
            <pc:docMk/>
            <pc:sldMk cId="1868555721" sldId="259"/>
            <ac:picMk id="5" creationId="{A68A7324-B345-486F-AED2-A0775F0A5E54}"/>
          </ac:picMkLst>
        </pc:picChg>
      </pc:sldChg>
      <pc:sldChg chg="modSp">
        <pc:chgData name="Jervey, Shannon" userId="778f5ddb-b096-470f-a574-ff934cb392ab" providerId="ADAL" clId="{4E4CE144-4ED2-4166-852C-E86EE5155003}" dt="2019-12-01T16:01:00.339" v="1757" actId="113"/>
        <pc:sldMkLst>
          <pc:docMk/>
          <pc:sldMk cId="4269362899" sldId="260"/>
        </pc:sldMkLst>
        <pc:spChg chg="mod">
          <ac:chgData name="Jervey, Shannon" userId="778f5ddb-b096-470f-a574-ff934cb392ab" providerId="ADAL" clId="{4E4CE144-4ED2-4166-852C-E86EE5155003}" dt="2019-12-01T16:00:53.871" v="1755" actId="113"/>
          <ac:spMkLst>
            <pc:docMk/>
            <pc:sldMk cId="4269362899" sldId="260"/>
            <ac:spMk id="3" creationId="{73EC4CF6-9231-41EE-AC83-A7EF7E0D502C}"/>
          </ac:spMkLst>
        </pc:spChg>
        <pc:spChg chg="mod">
          <ac:chgData name="Jervey, Shannon" userId="778f5ddb-b096-470f-a574-ff934cb392ab" providerId="ADAL" clId="{4E4CE144-4ED2-4166-852C-E86EE5155003}" dt="2019-12-01T16:01:00.339" v="1757" actId="113"/>
          <ac:spMkLst>
            <pc:docMk/>
            <pc:sldMk cId="4269362899" sldId="260"/>
            <ac:spMk id="4" creationId="{CB80EC6B-5EE8-48A8-A265-1BB3ED5C0147}"/>
          </ac:spMkLst>
        </pc:spChg>
      </pc:sldChg>
      <pc:sldChg chg="addSp delSp modSp mod setBg setClrOvrMap">
        <pc:chgData name="Jervey, Shannon" userId="778f5ddb-b096-470f-a574-ff934cb392ab" providerId="ADAL" clId="{4E4CE144-4ED2-4166-852C-E86EE5155003}" dt="2019-12-01T16:02:21.477" v="1849" actId="20577"/>
        <pc:sldMkLst>
          <pc:docMk/>
          <pc:sldMk cId="765484581" sldId="261"/>
        </pc:sldMkLst>
        <pc:spChg chg="mod">
          <ac:chgData name="Jervey, Shannon" userId="778f5ddb-b096-470f-a574-ff934cb392ab" providerId="ADAL" clId="{4E4CE144-4ED2-4166-852C-E86EE5155003}" dt="2019-12-01T16:01:24.827" v="1759" actId="26606"/>
          <ac:spMkLst>
            <pc:docMk/>
            <pc:sldMk cId="765484581" sldId="261"/>
            <ac:spMk id="2" creationId="{7CD7C44F-2D3F-4A33-8C73-8187ECCC6535}"/>
          </ac:spMkLst>
        </pc:spChg>
        <pc:spChg chg="del">
          <ac:chgData name="Jervey, Shannon" userId="778f5ddb-b096-470f-a574-ff934cb392ab" providerId="ADAL" clId="{4E4CE144-4ED2-4166-852C-E86EE5155003}" dt="2019-12-01T16:01:18.167" v="1758"/>
          <ac:spMkLst>
            <pc:docMk/>
            <pc:sldMk cId="765484581" sldId="261"/>
            <ac:spMk id="3" creationId="{73EC4CF6-9231-41EE-AC83-A7EF7E0D502C}"/>
          </ac:spMkLst>
        </pc:spChg>
        <pc:spChg chg="del">
          <ac:chgData name="Jervey, Shannon" userId="778f5ddb-b096-470f-a574-ff934cb392ab" providerId="ADAL" clId="{4E4CE144-4ED2-4166-852C-E86EE5155003}" dt="2019-12-01T16:01:18.167" v="1758"/>
          <ac:spMkLst>
            <pc:docMk/>
            <pc:sldMk cId="765484581" sldId="261"/>
            <ac:spMk id="4" creationId="{CB80EC6B-5EE8-48A8-A265-1BB3ED5C0147}"/>
          </ac:spMkLst>
        </pc:spChg>
        <pc:spChg chg="add mod">
          <ac:chgData name="Jervey, Shannon" userId="778f5ddb-b096-470f-a574-ff934cb392ab" providerId="ADAL" clId="{4E4CE144-4ED2-4166-852C-E86EE5155003}" dt="2019-12-01T16:02:21.477" v="1849" actId="20577"/>
          <ac:spMkLst>
            <pc:docMk/>
            <pc:sldMk cId="765484581" sldId="261"/>
            <ac:spMk id="5" creationId="{A73B1977-3A40-44C7-AA92-005352AD93FF}"/>
          </ac:spMkLst>
        </pc:spChg>
        <pc:spChg chg="add">
          <ac:chgData name="Jervey, Shannon" userId="778f5ddb-b096-470f-a574-ff934cb392ab" providerId="ADAL" clId="{4E4CE144-4ED2-4166-852C-E86EE5155003}" dt="2019-12-01T16:01:24.827" v="1759" actId="26606"/>
          <ac:spMkLst>
            <pc:docMk/>
            <pc:sldMk cId="765484581" sldId="261"/>
            <ac:spMk id="10" creationId="{A38A195E-584A-485A-BECD-66468900B947}"/>
          </ac:spMkLst>
        </pc:spChg>
        <pc:spChg chg="add">
          <ac:chgData name="Jervey, Shannon" userId="778f5ddb-b096-470f-a574-ff934cb392ab" providerId="ADAL" clId="{4E4CE144-4ED2-4166-852C-E86EE5155003}" dt="2019-12-01T16:01:24.827" v="1759" actId="26606"/>
          <ac:spMkLst>
            <pc:docMk/>
            <pc:sldMk cId="765484581" sldId="261"/>
            <ac:spMk id="12" creationId="{840177A7-740C-43C7-8F2D-BD7067F12C9C}"/>
          </ac:spMkLst>
        </pc:spChg>
        <pc:picChg chg="add">
          <ac:chgData name="Jervey, Shannon" userId="778f5ddb-b096-470f-a574-ff934cb392ab" providerId="ADAL" clId="{4E4CE144-4ED2-4166-852C-E86EE5155003}" dt="2019-12-01T16:01:24.827" v="1759" actId="26606"/>
          <ac:picMkLst>
            <pc:docMk/>
            <pc:sldMk cId="765484581" sldId="261"/>
            <ac:picMk id="14" creationId="{D050A49F-C54B-4F93-97E6-5B81ED5DC701}"/>
          </ac:picMkLst>
        </pc:picChg>
      </pc:sldChg>
      <pc:sldChg chg="addSp delSp modSp">
        <pc:chgData name="Jervey, Shannon" userId="778f5ddb-b096-470f-a574-ff934cb392ab" providerId="ADAL" clId="{4E4CE144-4ED2-4166-852C-E86EE5155003}" dt="2019-12-01T15:53:08.359" v="1296" actId="20577"/>
        <pc:sldMkLst>
          <pc:docMk/>
          <pc:sldMk cId="4019675434" sldId="262"/>
        </pc:sldMkLst>
        <pc:spChg chg="mod">
          <ac:chgData name="Jervey, Shannon" userId="778f5ddb-b096-470f-a574-ff934cb392ab" providerId="ADAL" clId="{4E4CE144-4ED2-4166-852C-E86EE5155003}" dt="2019-12-01T15:53:08.359" v="1296" actId="20577"/>
          <ac:spMkLst>
            <pc:docMk/>
            <pc:sldMk cId="4019675434" sldId="262"/>
            <ac:spMk id="3" creationId="{73EC4CF6-9231-41EE-AC83-A7EF7E0D502C}"/>
          </ac:spMkLst>
        </pc:spChg>
        <pc:spChg chg="del">
          <ac:chgData name="Jervey, Shannon" userId="778f5ddb-b096-470f-a574-ff934cb392ab" providerId="ADAL" clId="{4E4CE144-4ED2-4166-852C-E86EE5155003}" dt="2019-12-01T15:48:56.688" v="686"/>
          <ac:spMkLst>
            <pc:docMk/>
            <pc:sldMk cId="4019675434" sldId="262"/>
            <ac:spMk id="4" creationId="{CB80EC6B-5EE8-48A8-A265-1BB3ED5C0147}"/>
          </ac:spMkLst>
        </pc:spChg>
        <pc:picChg chg="add mod">
          <ac:chgData name="Jervey, Shannon" userId="778f5ddb-b096-470f-a574-ff934cb392ab" providerId="ADAL" clId="{4E4CE144-4ED2-4166-852C-E86EE5155003}" dt="2019-12-01T15:48:56.688" v="686"/>
          <ac:picMkLst>
            <pc:docMk/>
            <pc:sldMk cId="4019675434" sldId="262"/>
            <ac:picMk id="7" creationId="{915071DE-AF4E-4879-BB36-7CB6B9E6A994}"/>
          </ac:picMkLst>
        </pc:picChg>
      </pc:sldChg>
      <pc:sldChg chg="addSp delSp modSp">
        <pc:chgData name="Jervey, Shannon" userId="778f5ddb-b096-470f-a574-ff934cb392ab" providerId="ADAL" clId="{4E4CE144-4ED2-4166-852C-E86EE5155003}" dt="2019-12-01T15:53:42.045" v="1310" actId="20577"/>
        <pc:sldMkLst>
          <pc:docMk/>
          <pc:sldMk cId="1758759620" sldId="263"/>
        </pc:sldMkLst>
        <pc:spChg chg="mod">
          <ac:chgData name="Jervey, Shannon" userId="778f5ddb-b096-470f-a574-ff934cb392ab" providerId="ADAL" clId="{4E4CE144-4ED2-4166-852C-E86EE5155003}" dt="2019-12-01T15:53:42.045" v="1310" actId="20577"/>
          <ac:spMkLst>
            <pc:docMk/>
            <pc:sldMk cId="1758759620" sldId="263"/>
            <ac:spMk id="3" creationId="{73EC4CF6-9231-41EE-AC83-A7EF7E0D502C}"/>
          </ac:spMkLst>
        </pc:spChg>
        <pc:spChg chg="del">
          <ac:chgData name="Jervey, Shannon" userId="778f5ddb-b096-470f-a574-ff934cb392ab" providerId="ADAL" clId="{4E4CE144-4ED2-4166-852C-E86EE5155003}" dt="2019-12-01T15:49:09.032" v="687"/>
          <ac:spMkLst>
            <pc:docMk/>
            <pc:sldMk cId="1758759620" sldId="263"/>
            <ac:spMk id="4" creationId="{CB80EC6B-5EE8-48A8-A265-1BB3ED5C0147}"/>
          </ac:spMkLst>
        </pc:spChg>
        <pc:picChg chg="add mod">
          <ac:chgData name="Jervey, Shannon" userId="778f5ddb-b096-470f-a574-ff934cb392ab" providerId="ADAL" clId="{4E4CE144-4ED2-4166-852C-E86EE5155003}" dt="2019-12-01T15:49:09.032" v="687"/>
          <ac:picMkLst>
            <pc:docMk/>
            <pc:sldMk cId="1758759620" sldId="263"/>
            <ac:picMk id="5" creationId="{64E0C4C3-C443-4F32-B55F-9C8DBF501179}"/>
          </ac:picMkLst>
        </pc:picChg>
      </pc:sldChg>
      <pc:sldChg chg="addSp delSp modSp">
        <pc:chgData name="Jervey, Shannon" userId="778f5ddb-b096-470f-a574-ff934cb392ab" providerId="ADAL" clId="{4E4CE144-4ED2-4166-852C-E86EE5155003}" dt="2019-12-01T15:53:32.878" v="1309" actId="20577"/>
        <pc:sldMkLst>
          <pc:docMk/>
          <pc:sldMk cId="1291786309" sldId="264"/>
        </pc:sldMkLst>
        <pc:spChg chg="mod">
          <ac:chgData name="Jervey, Shannon" userId="778f5ddb-b096-470f-a574-ff934cb392ab" providerId="ADAL" clId="{4E4CE144-4ED2-4166-852C-E86EE5155003}" dt="2019-12-01T15:53:32.878" v="1309" actId="20577"/>
          <ac:spMkLst>
            <pc:docMk/>
            <pc:sldMk cId="1291786309" sldId="264"/>
            <ac:spMk id="3" creationId="{73EC4CF6-9231-41EE-AC83-A7EF7E0D502C}"/>
          </ac:spMkLst>
        </pc:spChg>
        <pc:spChg chg="del">
          <ac:chgData name="Jervey, Shannon" userId="778f5ddb-b096-470f-a574-ff934cb392ab" providerId="ADAL" clId="{4E4CE144-4ED2-4166-852C-E86EE5155003}" dt="2019-12-01T15:49:19.270" v="688"/>
          <ac:spMkLst>
            <pc:docMk/>
            <pc:sldMk cId="1291786309" sldId="264"/>
            <ac:spMk id="4" creationId="{CB80EC6B-5EE8-48A8-A265-1BB3ED5C0147}"/>
          </ac:spMkLst>
        </pc:spChg>
        <pc:picChg chg="add mod">
          <ac:chgData name="Jervey, Shannon" userId="778f5ddb-b096-470f-a574-ff934cb392ab" providerId="ADAL" clId="{4E4CE144-4ED2-4166-852C-E86EE5155003}" dt="2019-12-01T15:49:19.270" v="688"/>
          <ac:picMkLst>
            <pc:docMk/>
            <pc:sldMk cId="1291786309" sldId="264"/>
            <ac:picMk id="5" creationId="{5700EE3E-B1D2-426F-A3FA-3BB67DD72E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86612-0A50-4A3D-AE38-2817B32BC71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DD806-38E5-45AF-AA9D-6ABF684CA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NYU Logo from https://guides.nyu.edu/copyright/nyupermissions</a:t>
            </a:r>
          </a:p>
          <a:p>
            <a:r>
              <a:rPr lang="en-US" dirty="0"/>
              <a:t>Foursquare logo from foursquare.com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DD806-38E5-45AF-AA9D-6ABF684CA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4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96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87BE-D508-4691-AF67-53FECC2E786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3F0-5AF6-4E50-83E4-0C887475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65D6-866A-4A27-8F81-CDD3BB8A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C092-2EB0-4DF4-97D2-961AB9F8C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Manhattan vs. Queens</a:t>
            </a:r>
          </a:p>
        </p:txBody>
      </p:sp>
    </p:spTree>
    <p:extLst>
      <p:ext uri="{BB962C8B-B14F-4D97-AF65-F5344CB8AC3E}">
        <p14:creationId xmlns:p14="http://schemas.microsoft.com/office/powerpoint/2010/main" val="217960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it better to move to Queens or to a new neighborhood in Manhattan?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Target Audience: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Roomate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EC6B-5EE8-48A8-A265-1BB3ED5C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Criteria to Consider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Does the neighborhood in question possess each of the following:</a:t>
            </a:r>
          </a:p>
          <a:p>
            <a:pPr lvl="1">
              <a:buFontTx/>
              <a:buChar char="-"/>
            </a:pPr>
            <a:r>
              <a:rPr lang="en-US" sz="1800" dirty="0"/>
              <a:t>Bagel Shop</a:t>
            </a:r>
          </a:p>
          <a:p>
            <a:pPr lvl="1">
              <a:buFontTx/>
              <a:buChar char="-"/>
            </a:pPr>
            <a:r>
              <a:rPr lang="en-US" sz="1800" dirty="0"/>
              <a:t>Ramen Restaurant </a:t>
            </a:r>
          </a:p>
          <a:p>
            <a:pPr lvl="1">
              <a:buFontTx/>
              <a:buChar char="-"/>
            </a:pPr>
            <a:r>
              <a:rPr lang="en-US" sz="1800" dirty="0"/>
              <a:t>Italian Restaurant</a:t>
            </a:r>
          </a:p>
          <a:p>
            <a:pPr lvl="1">
              <a:buFontTx/>
              <a:buChar char="-"/>
            </a:pPr>
            <a:r>
              <a:rPr lang="en-US" sz="1800" dirty="0"/>
              <a:t>Art Museums</a:t>
            </a:r>
          </a:p>
          <a:p>
            <a:pPr lvl="1">
              <a:buFontTx/>
              <a:buChar char="-"/>
            </a:pPr>
            <a:r>
              <a:rPr lang="en-US" sz="1800" dirty="0"/>
              <a:t>Wine 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Is the neighborhood in question similar to Lenox Hill</a:t>
            </a:r>
          </a:p>
        </p:txBody>
      </p:sp>
    </p:spTree>
    <p:extLst>
      <p:ext uri="{BB962C8B-B14F-4D97-AF65-F5344CB8AC3E}">
        <p14:creationId xmlns:p14="http://schemas.microsoft.com/office/powerpoint/2010/main" val="1330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York University Data Set</a:t>
            </a:r>
          </a:p>
          <a:p>
            <a:pPr marL="0" indent="0">
              <a:buNone/>
            </a:pPr>
            <a:r>
              <a:rPr lang="en-US" dirty="0"/>
              <a:t>Details on the neighborhoods of all five boroughs of NYC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EC6B-5EE8-48A8-A265-1BB3ED5C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Foursquare Location Data Set</a:t>
            </a:r>
          </a:p>
          <a:p>
            <a:pPr marL="0" indent="0">
              <a:buNone/>
            </a:pPr>
            <a:r>
              <a:rPr lang="en-US" dirty="0"/>
              <a:t>Details on venues in the neighborhoods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70CA8-39EE-421A-9D03-C4E7D9C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36" y="3766525"/>
            <a:ext cx="4514327" cy="2321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02B5ED-4B69-47D9-B8A4-CCF7D23D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36" y="3429000"/>
            <a:ext cx="3264328" cy="32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Queens – Individual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Process:</a:t>
            </a:r>
          </a:p>
          <a:p>
            <a:pPr>
              <a:buFontTx/>
              <a:buChar char="-"/>
            </a:pPr>
            <a:r>
              <a:rPr lang="en-US" dirty="0"/>
              <a:t>The Queens data was extracted from the NYU dataset and then Foursquare venue data was added.</a:t>
            </a:r>
          </a:p>
          <a:p>
            <a:pPr>
              <a:buFontTx/>
              <a:buChar char="-"/>
            </a:pPr>
            <a:r>
              <a:rPr lang="en-US" dirty="0"/>
              <a:t>Folium was used to plot a map of the neighborhoods</a:t>
            </a:r>
          </a:p>
          <a:p>
            <a:pPr>
              <a:buFontTx/>
              <a:buChar char="-"/>
            </a:pPr>
            <a:r>
              <a:rPr lang="en-US" dirty="0"/>
              <a:t>The neighborhoods were then analyzed on an individual basis to determine which, if any, possessed the required types of 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A7324-B345-486F-AED2-A0775F0A5E5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7950" y="2193925"/>
            <a:ext cx="47625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Queens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pPr>
              <a:buFontTx/>
              <a:buChar char="-"/>
            </a:pPr>
            <a:r>
              <a:rPr lang="en-US" dirty="0"/>
              <a:t>Used K-Means Clustering, an unsupervised Machine Learning Technique, to cluster similar neighborhoods</a:t>
            </a:r>
          </a:p>
          <a:p>
            <a:pPr>
              <a:buFontTx/>
              <a:buChar char="-"/>
            </a:pPr>
            <a:r>
              <a:rPr lang="en-US" dirty="0"/>
              <a:t>Folium was used to create a map to visualize the clusters</a:t>
            </a:r>
          </a:p>
          <a:p>
            <a:pPr>
              <a:buFontTx/>
              <a:buChar char="-"/>
            </a:pPr>
            <a:r>
              <a:rPr lang="en-US" dirty="0"/>
              <a:t>The results were used to determine which neighborhoods, if any, were similar to Lenox Hill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5071DE-AF4E-4879-BB36-7CB6B9E6A9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572" y="2193925"/>
            <a:ext cx="414725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1" y="764373"/>
            <a:ext cx="9120809" cy="1293028"/>
          </a:xfrm>
        </p:spPr>
        <p:txBody>
          <a:bodyPr/>
          <a:lstStyle/>
          <a:p>
            <a:r>
              <a:rPr lang="en-US" dirty="0"/>
              <a:t>Manhattan – individual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Process:</a:t>
            </a:r>
          </a:p>
          <a:p>
            <a:pPr>
              <a:buFontTx/>
              <a:buChar char="-"/>
            </a:pPr>
            <a:r>
              <a:rPr lang="en-US" dirty="0"/>
              <a:t>The Manhattan data was extracted from the NYU dataset and then Foursquare venue data was added.</a:t>
            </a:r>
          </a:p>
          <a:p>
            <a:pPr>
              <a:buFontTx/>
              <a:buChar char="-"/>
            </a:pPr>
            <a:r>
              <a:rPr lang="en-US" dirty="0"/>
              <a:t>Folium was used to plot a map of the neighborhoods</a:t>
            </a:r>
          </a:p>
          <a:p>
            <a:pPr>
              <a:buFontTx/>
              <a:buChar char="-"/>
            </a:pPr>
            <a:r>
              <a:rPr lang="en-US" dirty="0"/>
              <a:t>The neighborhoods were then analyzed on an individual basis to determine which, if any, possessed the required types of venue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0C4C3-C443-4F32-B55F-9C8DBF5011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6802" y="2248421"/>
            <a:ext cx="372479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5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64373"/>
            <a:ext cx="9372600" cy="1293028"/>
          </a:xfrm>
        </p:spPr>
        <p:txBody>
          <a:bodyPr/>
          <a:lstStyle/>
          <a:p>
            <a:r>
              <a:rPr lang="en-US" dirty="0"/>
              <a:t>Manhattan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pPr>
              <a:buFontTx/>
              <a:buChar char="-"/>
            </a:pPr>
            <a:r>
              <a:rPr lang="en-US" dirty="0"/>
              <a:t>Used K-Means Clustering, an unsupervised Machine Learning Technique, to cluster similar neighborhoods</a:t>
            </a:r>
          </a:p>
          <a:p>
            <a:pPr>
              <a:buFontTx/>
              <a:buChar char="-"/>
            </a:pPr>
            <a:r>
              <a:rPr lang="en-US" dirty="0"/>
              <a:t>Folium was used to create a map to visualize the clusters</a:t>
            </a:r>
          </a:p>
          <a:p>
            <a:pPr>
              <a:buFontTx/>
              <a:buChar char="-"/>
            </a:pPr>
            <a:r>
              <a:rPr lang="en-US" dirty="0"/>
              <a:t>The results were used to determine which neighborhoods, if any, were similar to Lenox Hill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0EE3E-B1D2-426F-A3FA-3BB67DD72E7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2381" y="2193925"/>
            <a:ext cx="385363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8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4CF6-9231-41EE-AC83-A7EF7E0D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71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Queens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Individual Analysis:</a:t>
            </a:r>
          </a:p>
          <a:p>
            <a:pPr>
              <a:buFontTx/>
              <a:buChar char="-"/>
            </a:pPr>
            <a:r>
              <a:rPr lang="en-US" sz="2400" dirty="0"/>
              <a:t>No neighborhoods had all 5 venues</a:t>
            </a:r>
          </a:p>
          <a:p>
            <a:pPr>
              <a:buFontTx/>
              <a:buChar char="-"/>
            </a:pPr>
            <a:r>
              <a:rPr lang="en-US" sz="2400" dirty="0"/>
              <a:t>Two had 3 of the 5: </a:t>
            </a:r>
          </a:p>
          <a:p>
            <a:pPr lvl="1">
              <a:buFontTx/>
              <a:buChar char="-"/>
            </a:pPr>
            <a:r>
              <a:rPr lang="en-US" dirty="0"/>
              <a:t>Ravenswood</a:t>
            </a:r>
          </a:p>
          <a:p>
            <a:pPr lvl="1">
              <a:buFontTx/>
              <a:buChar char="-"/>
            </a:pPr>
            <a:r>
              <a:rPr lang="en-US" dirty="0"/>
              <a:t>Hunters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Clustering:</a:t>
            </a:r>
          </a:p>
          <a:p>
            <a:pPr marL="0" indent="0">
              <a:buNone/>
            </a:pPr>
            <a:r>
              <a:rPr lang="en-US" sz="2400" dirty="0"/>
              <a:t>- No neighborhoods in Queens were similar to Lenox Hill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EC6B-5EE8-48A8-A265-1BB3ED5C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471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Manhattan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Individual Analysis:</a:t>
            </a:r>
          </a:p>
          <a:p>
            <a:pPr>
              <a:buFontTx/>
              <a:buChar char="-"/>
            </a:pPr>
            <a:r>
              <a:rPr lang="en-US" sz="2400" dirty="0"/>
              <a:t>One neighborhood had all 5 venues:</a:t>
            </a:r>
          </a:p>
          <a:p>
            <a:pPr lvl="1">
              <a:buFontTx/>
              <a:buChar char="-"/>
            </a:pPr>
            <a:r>
              <a:rPr lang="en-US" sz="2100" dirty="0"/>
              <a:t>Carnegie</a:t>
            </a:r>
            <a:r>
              <a:rPr lang="en-US" sz="2200" dirty="0"/>
              <a:t> Hill</a:t>
            </a:r>
          </a:p>
          <a:p>
            <a:pPr>
              <a:buFontTx/>
              <a:buChar char="-"/>
            </a:pPr>
            <a:r>
              <a:rPr lang="en-US" sz="2400" dirty="0"/>
              <a:t>Two neighborhoods had 4 of 5:</a:t>
            </a:r>
          </a:p>
          <a:p>
            <a:pPr lvl="1">
              <a:buFontTx/>
              <a:buChar char="-"/>
            </a:pPr>
            <a:r>
              <a:rPr lang="en-US" sz="2100" dirty="0"/>
              <a:t>Gramercy</a:t>
            </a:r>
          </a:p>
          <a:p>
            <a:pPr lvl="1">
              <a:buFontTx/>
              <a:buChar char="-"/>
            </a:pPr>
            <a:r>
              <a:rPr lang="en-US" sz="2100" dirty="0"/>
              <a:t>Greenwich Village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400" b="1" dirty="0"/>
              <a:t>Clustering</a:t>
            </a:r>
            <a:r>
              <a:rPr lang="en-US" sz="26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- All three of these venues were similar to Lenox Hill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6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7C44F-2D3F-4A33-8C73-8187ECCC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0A49F-C54B-4F93-97E6-5B81ED5DC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-1266906" y="2188762"/>
            <a:ext cx="6860373" cy="24828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3B1977-3A40-44C7-AA92-005352AD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Remain in Manhattan and consider Carnegie Hill</a:t>
            </a:r>
          </a:p>
        </p:txBody>
      </p:sp>
    </p:spTree>
    <p:extLst>
      <p:ext uri="{BB962C8B-B14F-4D97-AF65-F5344CB8AC3E}">
        <p14:creationId xmlns:p14="http://schemas.microsoft.com/office/powerpoint/2010/main" val="76548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057D6B603154E9C38404A7B21434D" ma:contentTypeVersion="16" ma:contentTypeDescription="Create a new document." ma:contentTypeScope="" ma:versionID="73718b37db3ac2fc9032b10f7028b32e">
  <xsd:schema xmlns:xsd="http://www.w3.org/2001/XMLSchema" xmlns:xs="http://www.w3.org/2001/XMLSchema" xmlns:p="http://schemas.microsoft.com/office/2006/metadata/properties" xmlns:ns1="http://schemas.microsoft.com/sharepoint/v3" xmlns:ns3="d18c1617-1ac8-4b22-9cef-b2ac240d88cb" xmlns:ns4="68a8a4d2-c6fc-4066-a54c-b4987480222d" xmlns:ns5="8ad12c88-cedf-4c39-8262-ed4f602d4cf3" targetNamespace="http://schemas.microsoft.com/office/2006/metadata/properties" ma:root="true" ma:fieldsID="b2cc2102f79c4c8d9d667a492e1a9115" ns1:_="" ns3:_="" ns4:_="" ns5:_="">
    <xsd:import namespace="http://schemas.microsoft.com/sharepoint/v3"/>
    <xsd:import namespace="d18c1617-1ac8-4b22-9cef-b2ac240d88cb"/>
    <xsd:import namespace="68a8a4d2-c6fc-4066-a54c-b4987480222d"/>
    <xsd:import namespace="8ad12c88-cedf-4c39-8262-ed4f602d4cf3"/>
    <xsd:element name="properties">
      <xsd:complexType>
        <xsd:sequence>
          <xsd:element name="documentManagement">
            <xsd:complexType>
              <xsd:all>
                <xsd:element ref="ns3:TaxKeywordTaxHTField" minOccurs="0"/>
                <xsd:element ref="ns3:TaxCatchAll" minOccurs="0"/>
                <xsd:element ref="ns3:TaxCatchAllLabel" minOccurs="0"/>
                <xsd:element ref="ns3:hae69c9a3b974f6ea09ed5059cd93782" minOccurs="0"/>
                <xsd:element ref="ns3:aa413b61045448e6bc230aa29a84eb0b" minOccurs="0"/>
                <xsd:element ref="ns3:o2a67a7f239d463099c84f831d9f71a7" minOccurs="0"/>
                <xsd:element ref="ns3:pc3a60732cff4bd6a1032848edf6a57b" minOccurs="0"/>
                <xsd:element ref="ns4:MediaServiceMetadata" minOccurs="0"/>
                <xsd:element ref="ns4:MediaServiceFastMetadata" minOccurs="0"/>
                <xsd:element ref="ns5:SharedWithUsers" minOccurs="0"/>
                <xsd:element ref="ns5:SharedWithDetails" minOccurs="0"/>
                <xsd:element ref="ns5:SharingHintHash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1617-1ac8-4b22-9cef-b2ac240d88c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5af0f96-557c-40e5-b74f-4de88d247c4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9a8f9628-49f8-4055-a59d-3e7c86150c16}" ma:internalName="TaxCatchAll" ma:showField="CatchAllData" ma:web="8ad12c88-cedf-4c39-8262-ed4f602d4c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9a8f9628-49f8-4055-a59d-3e7c86150c16}" ma:internalName="TaxCatchAllLabel" ma:readOnly="true" ma:showField="CatchAllDataLabel" ma:web="8ad12c88-cedf-4c39-8262-ed4f602d4c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ae69c9a3b974f6ea09ed5059cd93782" ma:index="12" nillable="true" ma:taxonomy="true" ma:internalName="hae69c9a3b974f6ea09ed5059cd93782" ma:taxonomyFieldName="ML_Geography" ma:displayName="Geography" ma:fieldId="{1ae69c9a-3b97-4f6e-a09e-d5059cd93782}" ma:taxonomyMulti="true" ma:sspId="f5af0f96-557c-40e5-b74f-4de88d247c44" ma:termSetId="f4bc552d-80e9-412b-b8d4-dc34d9eb86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13b61045448e6bc230aa29a84eb0b" ma:index="14" nillable="true" ma:taxonomy="true" ma:internalName="aa413b61045448e6bc230aa29a84eb0b" ma:taxonomyFieldName="ML_LineOfBusiness" ma:displayName="Line of Business" ma:fieldId="{aa413b61-0454-48e6-bc23-0aa29a84eb0b}" ma:taxonomyMulti="true" ma:sspId="f5af0f96-557c-40e5-b74f-4de88d247c44" ma:termSetId="46c83da5-9adb-4a6d-91e4-77f5077fc7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a67a7f239d463099c84f831d9f71a7" ma:index="16" nillable="true" ma:taxonomy="true" ma:internalName="o2a67a7f239d463099c84f831d9f71a7" ma:taxonomyFieldName="ML_OfficeLocation" ma:displayName="Office Location" ma:fieldId="{82a67a7f-239d-4630-99c8-4f831d9f71a7}" ma:taxonomyMulti="true" ma:sspId="f5af0f96-557c-40e5-b74f-4de88d247c44" ma:termSetId="441ea418-53ba-4ba6-ade2-cf7ca33080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3a60732cff4bd6a1032848edf6a57b" ma:index="18" nillable="true" ma:taxonomy="true" ma:internalName="pc3a60732cff4bd6a1032848edf6a57b" ma:taxonomyFieldName="ML_Roles" ma:displayName="Roles" ma:fieldId="{9c3a6073-2cff-4bd6-a103-2848edf6a57b}" ma:taxonomyMulti="true" ma:sspId="f5af0f96-557c-40e5-b74f-4de88d247c44" ma:termSetId="79b653d6-6741-48c0-b5a8-f7c31de24a4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8a4d2-c6fc-4066-a54c-b49874802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12c88-cedf-4c39-8262-ed4f602d4cf3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f5af0f96-557c-40e5-b74f-4de88d247c44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pc3a60732cff4bd6a1032848edf6a57b xmlns="d18c1617-1ac8-4b22-9cef-b2ac240d88cb">
      <Terms xmlns="http://schemas.microsoft.com/office/infopath/2007/PartnerControls"/>
    </pc3a60732cff4bd6a1032848edf6a57b>
    <TaxKeywordTaxHTField xmlns="d18c1617-1ac8-4b22-9cef-b2ac240d88cb">
      <Terms xmlns="http://schemas.microsoft.com/office/infopath/2007/PartnerControls"/>
    </TaxKeywordTaxHTField>
    <aa413b61045448e6bc230aa29a84eb0b xmlns="d18c1617-1ac8-4b22-9cef-b2ac240d88cb">
      <Terms xmlns="http://schemas.microsoft.com/office/infopath/2007/PartnerControls"/>
    </aa413b61045448e6bc230aa29a84eb0b>
    <hae69c9a3b974f6ea09ed5059cd93782 xmlns="d18c1617-1ac8-4b22-9cef-b2ac240d88cb">
      <Terms xmlns="http://schemas.microsoft.com/office/infopath/2007/PartnerControls"/>
    </hae69c9a3b974f6ea09ed5059cd93782>
    <_ip_UnifiedCompliancePolicyProperties xmlns="http://schemas.microsoft.com/sharepoint/v3" xsi:nil="true"/>
    <o2a67a7f239d463099c84f831d9f71a7 xmlns="d18c1617-1ac8-4b22-9cef-b2ac240d88cb">
      <Terms xmlns="http://schemas.microsoft.com/office/infopath/2007/PartnerControls"/>
    </o2a67a7f239d463099c84f831d9f71a7>
    <TaxCatchAll xmlns="d18c1617-1ac8-4b22-9cef-b2ac240d88cb"/>
  </documentManagement>
</p:properties>
</file>

<file path=customXml/itemProps1.xml><?xml version="1.0" encoding="utf-8"?>
<ds:datastoreItem xmlns:ds="http://schemas.openxmlformats.org/officeDocument/2006/customXml" ds:itemID="{78C12D64-B8C5-428B-BCF7-2AAF86CEA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8c1617-1ac8-4b22-9cef-b2ac240d88cb"/>
    <ds:schemaRef ds:uri="68a8a4d2-c6fc-4066-a54c-b4987480222d"/>
    <ds:schemaRef ds:uri="8ad12c88-cedf-4c39-8262-ed4f602d4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80A534-20FC-4B23-9449-E44F52E11DD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BE4FC3-4AB1-463B-8DA7-6D0787E5A8A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BE03151-1817-4751-9D4D-42F150A191A2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ad12c88-cedf-4c39-8262-ed4f602d4cf3"/>
    <ds:schemaRef ds:uri="http://purl.org/dc/elements/1.1/"/>
    <ds:schemaRef ds:uri="68a8a4d2-c6fc-4066-a54c-b4987480222d"/>
    <ds:schemaRef ds:uri="http://schemas.microsoft.com/office/2006/documentManagement/types"/>
    <ds:schemaRef ds:uri="d18c1617-1ac8-4b22-9cef-b2ac240d88cb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398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Battle of the Neighborhoods</vt:lpstr>
      <vt:lpstr>Introduction</vt:lpstr>
      <vt:lpstr>Data</vt:lpstr>
      <vt:lpstr>Queens – Individual Analysis</vt:lpstr>
      <vt:lpstr>Queens – K-Means clustering</vt:lpstr>
      <vt:lpstr>Manhattan – individual analysis</vt:lpstr>
      <vt:lpstr>Manhattan – K-means clustering</vt:lpstr>
      <vt:lpstr>Results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Jervey, Shannon</dc:creator>
  <cp:lastModifiedBy>Jervey, Shannon</cp:lastModifiedBy>
  <cp:revision>1</cp:revision>
  <dcterms:created xsi:type="dcterms:W3CDTF">2019-12-01T15:35:17Z</dcterms:created>
  <dcterms:modified xsi:type="dcterms:W3CDTF">2019-12-01T16:02:27Z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0x0101007AD057D6B603154E9C38404A7B21434D</vt:lpwstr>
  </property>
</Properties>
</file>