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36325" y="945100"/>
            <a:ext cx="12834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 in files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428125" y="414775"/>
            <a:ext cx="10563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01000001 </a:t>
            </a:r>
            <a:r>
              <a:rPr lang="en">
                <a:solidFill>
                  <a:schemeClr val="dk1"/>
                </a:solidFill>
              </a:rPr>
              <a:t>01000010 </a:t>
            </a:r>
            <a:r>
              <a:rPr lang="en"/>
              <a:t>01000011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01000011 01000100 01000100 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185225" y="1044000"/>
            <a:ext cx="10071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ABCCDD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505775" y="2242300"/>
            <a:ext cx="10071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YOMMXX</a:t>
            </a:r>
          </a:p>
        </p:txBody>
      </p:sp>
      <p:cxnSp>
        <p:nvCxnSpPr>
          <p:cNvPr id="58" name="Shape 58"/>
          <p:cNvCxnSpPr>
            <a:stCxn id="56" idx="2"/>
            <a:endCxn id="57" idx="0"/>
          </p:cNvCxnSpPr>
          <p:nvPr/>
        </p:nvCxnSpPr>
        <p:spPr>
          <a:xfrm rot="5400000">
            <a:off x="3957275" y="-489300"/>
            <a:ext cx="783600" cy="4679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>
            <a:stCxn id="54" idx="3"/>
            <a:endCxn id="55" idx="1"/>
          </p:cNvCxnSpPr>
          <p:nvPr/>
        </p:nvCxnSpPr>
        <p:spPr>
          <a:xfrm flipH="1" rot="10800000">
            <a:off x="3519725" y="864100"/>
            <a:ext cx="908400" cy="28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>
            <a:stCxn id="55" idx="3"/>
            <a:endCxn id="56" idx="1"/>
          </p:cNvCxnSpPr>
          <p:nvPr/>
        </p:nvCxnSpPr>
        <p:spPr>
          <a:xfrm>
            <a:off x="5484425" y="864025"/>
            <a:ext cx="7008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" name="Shape 61"/>
          <p:cNvSpPr txBox="1"/>
          <p:nvPr/>
        </p:nvSpPr>
        <p:spPr>
          <a:xfrm>
            <a:off x="5053475" y="2387525"/>
            <a:ext cx="31860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[yy](0), [yo](1), [ym](0),[yx](0)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[oo](0),[oy](0),[om](1),[ox](0)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[mm](1),[my](0),[mo](0),[mx](1)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[xx](1),[xy](0),[xm](0),[xx](1)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252950" y="4039750"/>
            <a:ext cx="25077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Value Result...</a:t>
            </a:r>
          </a:p>
        </p:txBody>
      </p:sp>
      <p:cxnSp>
        <p:nvCxnSpPr>
          <p:cNvPr id="63" name="Shape 63"/>
          <p:cNvCxnSpPr>
            <a:stCxn id="57" idx="3"/>
            <a:endCxn id="61" idx="1"/>
          </p:cNvCxnSpPr>
          <p:nvPr/>
        </p:nvCxnSpPr>
        <p:spPr>
          <a:xfrm>
            <a:off x="2512875" y="2484100"/>
            <a:ext cx="2540700" cy="461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" name="Shape 64"/>
          <p:cNvCxnSpPr>
            <a:stCxn id="61" idx="2"/>
          </p:cNvCxnSpPr>
          <p:nvPr/>
        </p:nvCxnSpPr>
        <p:spPr>
          <a:xfrm rot="5400000">
            <a:off x="5397125" y="2701475"/>
            <a:ext cx="447900" cy="205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496975" y="1126575"/>
            <a:ext cx="34827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[yy](0), [yo](1), [ym](0),[yx](0) = sum (1)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[oo](0),[oy](0),[om](1),[ox](0) = sum (1)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[mm](1),[my](0),[mo](0),[mx](1) = sum (2)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[xx](1),[xy](0),[xm](0),[xx](1) = sum (2)</a:t>
            </a:r>
          </a:p>
        </p:txBody>
      </p:sp>
      <p:cxnSp>
        <p:nvCxnSpPr>
          <p:cNvPr id="70" name="Shape 70"/>
          <p:cNvCxnSpPr>
            <a:stCxn id="69" idx="3"/>
            <a:endCxn id="71" idx="0"/>
          </p:cNvCxnSpPr>
          <p:nvPr/>
        </p:nvCxnSpPr>
        <p:spPr>
          <a:xfrm>
            <a:off x="4979675" y="1684275"/>
            <a:ext cx="556200" cy="69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3399400" y="2379075"/>
            <a:ext cx="4272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After dividing each combination by total sum: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[yy](0), [yo](1), [ym](0),[yx](0)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[oo](0),[oy](0),[om](1),[ox](0)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[mm](0.5),[my](0),[mo](0),[mx](0.5)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[xx](0.5),[xy](0),[xm](0),[xx](0.5)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