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884B-5699-43F9-9A87-9DC54F4DF32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056-0221-4BC2-ACC1-42EF8E45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7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884B-5699-43F9-9A87-9DC54F4DF32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056-0221-4BC2-ACC1-42EF8E45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8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884B-5699-43F9-9A87-9DC54F4DF32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056-0221-4BC2-ACC1-42EF8E45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884B-5699-43F9-9A87-9DC54F4DF32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056-0221-4BC2-ACC1-42EF8E45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884B-5699-43F9-9A87-9DC54F4DF32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056-0221-4BC2-ACC1-42EF8E45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0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884B-5699-43F9-9A87-9DC54F4DF32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056-0221-4BC2-ACC1-42EF8E45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6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884B-5699-43F9-9A87-9DC54F4DF32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056-0221-4BC2-ACC1-42EF8E45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0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884B-5699-43F9-9A87-9DC54F4DF32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056-0221-4BC2-ACC1-42EF8E45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884B-5699-43F9-9A87-9DC54F4DF32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056-0221-4BC2-ACC1-42EF8E45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884B-5699-43F9-9A87-9DC54F4DF32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056-0221-4BC2-ACC1-42EF8E45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884B-5699-43F9-9A87-9DC54F4DF32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9056-0221-4BC2-ACC1-42EF8E45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0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884B-5699-43F9-9A87-9DC54F4DF32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09056-0221-4BC2-ACC1-42EF8E457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4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ervi\AppData\Local\Microsoft\Windows\INetCache\IE\V4FDX5VM\animated_nature_background_by_agifarclor_d8204ru-pr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964" y="0"/>
            <a:ext cx="92972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ervi\AppData\Local\Microsoft\Windows\INetCache\IE\V4FDX5VM\22420-8-green-tre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964" y="1654629"/>
            <a:ext cx="454696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rvi\Desktop\80b9f49b3131c76e567945dc9bd14166.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7267" y="4648200"/>
            <a:ext cx="2645639" cy="19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ervi\Desktop\animated-eagle-image-0036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48" y="580772"/>
            <a:ext cx="1220951" cy="10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jervi\Desktop\text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49561"/>
            <a:ext cx="3806783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57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17919E-6 L 0.92292 0.01272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9.24855E-7 L 0.74184 -0.0067 " pathEditMode="relative" rAng="0" ptsTypes="AA">
                                      <p:cBhvr>
                                        <p:cTn id="9" dur="4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83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5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8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JERVIN JOSE</dc:creator>
  <cp:lastModifiedBy>JERVIN JOSE</cp:lastModifiedBy>
  <cp:revision>3</cp:revision>
  <dcterms:created xsi:type="dcterms:W3CDTF">2022-05-17T13:19:37Z</dcterms:created>
  <dcterms:modified xsi:type="dcterms:W3CDTF">2022-05-17T13:44:35Z</dcterms:modified>
</cp:coreProperties>
</file>