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34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1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2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73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9DB5D-0D57-469D-8279-8676E3CB9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 b="367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C9DEB9-C6FE-1D4E-856E-CF5F8C6B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ANZ Virtual Internship</a:t>
            </a:r>
            <a:br>
              <a:rPr lang="en-US" sz="4400" dirty="0"/>
            </a:br>
            <a:r>
              <a:rPr lang="en-US" sz="4400" dirty="0"/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AFBB9-48FC-A946-82EB-21FC95259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Jervis Chan </a:t>
            </a:r>
            <a:r>
              <a:rPr lang="en-US" sz="2000" dirty="0" err="1"/>
              <a:t>jun</a:t>
            </a:r>
            <a:r>
              <a:rPr lang="en-US" sz="2000" dirty="0"/>
              <a:t> </a:t>
            </a:r>
            <a:r>
              <a:rPr lang="en-US" sz="2000" dirty="0" err="1"/>
              <a:t>yong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86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73381915-E726-334F-A88A-D2C2E2E4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7488" y="643467"/>
            <a:ext cx="3567822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9B9AD3-5ABC-2E44-B230-EB1D1C31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0728" y="643467"/>
            <a:ext cx="382811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E1FF39-012C-3546-AAD6-C5B22EFB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3107" y="3671316"/>
            <a:ext cx="3516585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E80E5D-9120-974D-8AAE-1677D562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8201" y="3671316"/>
            <a:ext cx="3233169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1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7E937E9A-CDB7-4A42-83FC-10AF17573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57" y="321734"/>
            <a:ext cx="4113054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C553FDB0-EB7B-6D4F-A344-188192FF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487" y="321734"/>
            <a:ext cx="3977688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0C6C6EC-039F-2E49-B438-F14F7EAF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9394" y="3631096"/>
            <a:ext cx="3922377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B87083C-A66C-ED46-8818-635CC9BB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933" y="3631096"/>
            <a:ext cx="3862797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3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A69F-C598-7341-8919-200395BF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700"/>
              <a:t>Challenge: Working with Location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0E82-32CD-E446-9C87-2A76E4E8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I calculated the distance between the </a:t>
            </a:r>
            <a:r>
              <a:rPr lang="en-US" sz="2000"/>
              <a:t>lat</a:t>
            </a:r>
            <a:r>
              <a:rPr lang="en-US" sz="2000" dirty="0"/>
              <a:t>-long coordinates between customers and merchants and plotted it in this histogram.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3DA7AC7E-1E25-C44C-B6D3-7278F6FC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3516" y="1391665"/>
            <a:ext cx="6090708" cy="4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13781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2F41"/>
      </a:dk2>
      <a:lt2>
        <a:srgbClr val="E4E8E2"/>
      </a:lt2>
      <a:accent1>
        <a:srgbClr val="A62DE3"/>
      </a:accent1>
      <a:accent2>
        <a:srgbClr val="643ED8"/>
      </a:accent2>
      <a:accent3>
        <a:srgbClr val="2D4CE3"/>
      </a:accent3>
      <a:accent4>
        <a:srgbClr val="1B86D1"/>
      </a:accent4>
      <a:accent5>
        <a:srgbClr val="24B5B4"/>
      </a:accent5>
      <a:accent6>
        <a:srgbClr val="18BB77"/>
      </a:accent6>
      <a:hlink>
        <a:srgbClr val="358EA0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Elephant</vt:lpstr>
      <vt:lpstr>Arial</vt:lpstr>
      <vt:lpstr>Century Gothic</vt:lpstr>
      <vt:lpstr>BrushVTI</vt:lpstr>
      <vt:lpstr>ANZ Virtual Internship Task 1</vt:lpstr>
      <vt:lpstr>PowerPoint Presentation</vt:lpstr>
      <vt:lpstr>PowerPoint Presentation</vt:lpstr>
      <vt:lpstr>Challenge: Working with Location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Virtual Internship Task 1</dc:title>
  <dc:creator>#JERVIS CHAN JUN YONG#</dc:creator>
  <cp:lastModifiedBy>#JERVIS CHAN JUN YONG#</cp:lastModifiedBy>
  <cp:revision>2</cp:revision>
  <dcterms:created xsi:type="dcterms:W3CDTF">2020-02-28T14:49:48Z</dcterms:created>
  <dcterms:modified xsi:type="dcterms:W3CDTF">2020-02-28T14:52:47Z</dcterms:modified>
</cp:coreProperties>
</file>