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0"/>
    <p:restoredTop sz="95755"/>
  </p:normalViewPr>
  <p:slideViewPr>
    <p:cSldViewPr snapToGrid="0" snapToObjects="1">
      <p:cViewPr>
        <p:scale>
          <a:sx n="62" d="100"/>
          <a:sy n="62" d="100"/>
        </p:scale>
        <p:origin x="18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1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2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73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9DB5D-0D57-469D-8279-8676E3CB9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b="367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9DEB9-C6FE-1D4E-856E-CF5F8C6B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ANZ Virtual Internship</a:t>
            </a:r>
            <a:br>
              <a:rPr lang="en-US" sz="4400" dirty="0"/>
            </a:br>
            <a:r>
              <a:rPr lang="en-US" sz="4400" dirty="0"/>
              <a:t>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AFBB9-48FC-A946-82EB-21FC95259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Jervis Chan </a:t>
            </a:r>
            <a:r>
              <a:rPr lang="en-US" sz="2000" dirty="0" err="1"/>
              <a:t>jun</a:t>
            </a:r>
            <a:r>
              <a:rPr lang="en-US" sz="2000" dirty="0"/>
              <a:t> </a:t>
            </a:r>
            <a:r>
              <a:rPr lang="en-US" sz="2000" dirty="0" err="1"/>
              <a:t>yong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86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628CD4-C616-4AE5-93ED-5825EFB50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51479-028A-44AB-BBD0-BFBDDD090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44" y="507492"/>
            <a:ext cx="11183112" cy="5843016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B1CCA-893A-534A-96C4-98B8BFD9B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65018"/>
            <a:ext cx="11001756" cy="5685490"/>
          </a:xfrm>
        </p:spPr>
      </p:pic>
    </p:spTree>
    <p:extLst>
      <p:ext uri="{BB962C8B-B14F-4D97-AF65-F5344CB8AC3E}">
        <p14:creationId xmlns:p14="http://schemas.microsoft.com/office/powerpoint/2010/main" val="153204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628CD4-C616-4AE5-93ED-5825EFB50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151479-028A-44AB-BBD0-BFBDDD090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44" y="507492"/>
            <a:ext cx="11183112" cy="5843016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7C8CF-952F-034E-BA50-531D9FB94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87" r="1" b="3209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0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8628CD4-C616-4AE5-93ED-5825EFB50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151479-028A-44AB-BBD0-BFBDDD090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44" y="507492"/>
            <a:ext cx="11183112" cy="5843016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9BAC4D-D478-2B4E-AF79-A3807876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1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628CD4-C616-4AE5-93ED-5825EFB50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51479-028A-44AB-BBD0-BFBDDD090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44" y="507492"/>
            <a:ext cx="11183112" cy="5843016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5E7E42-D578-9149-9A40-D4C1C6A3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10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0382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2F41"/>
      </a:dk2>
      <a:lt2>
        <a:srgbClr val="E4E8E2"/>
      </a:lt2>
      <a:accent1>
        <a:srgbClr val="A62DE3"/>
      </a:accent1>
      <a:accent2>
        <a:srgbClr val="643ED8"/>
      </a:accent2>
      <a:accent3>
        <a:srgbClr val="2D4CE3"/>
      </a:accent3>
      <a:accent4>
        <a:srgbClr val="1B86D1"/>
      </a:accent4>
      <a:accent5>
        <a:srgbClr val="24B5B4"/>
      </a:accent5>
      <a:accent6>
        <a:srgbClr val="18BB77"/>
      </a:accent6>
      <a:hlink>
        <a:srgbClr val="358EA0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Elephant</vt:lpstr>
      <vt:lpstr>Arial</vt:lpstr>
      <vt:lpstr>Century Gothic</vt:lpstr>
      <vt:lpstr>BrushVTI</vt:lpstr>
      <vt:lpstr>ANZ Virtual Internship Task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Virtual Internship Task 2</dc:title>
  <dc:creator>#JERVIS CHAN JUN YONG#</dc:creator>
  <cp:lastModifiedBy>#JERVIS CHAN JUN YONG#</cp:lastModifiedBy>
  <cp:revision>1</cp:revision>
  <dcterms:created xsi:type="dcterms:W3CDTF">2020-03-02T01:27:50Z</dcterms:created>
  <dcterms:modified xsi:type="dcterms:W3CDTF">2020-03-02T01:27:55Z</dcterms:modified>
</cp:coreProperties>
</file>