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4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0FA7-8CE5-4AD9-BB22-473F8316862E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CF65-A21D-49AF-B69D-B3F342AB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627984" y="1371600"/>
            <a:ext cx="429208" cy="395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057192" y="1371600"/>
            <a:ext cx="1250302" cy="251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47099" y="1623527"/>
            <a:ext cx="360395" cy="3471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627985" y="5327781"/>
            <a:ext cx="1300064" cy="469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307494" y="1560180"/>
            <a:ext cx="279392" cy="69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57192" y="1295399"/>
            <a:ext cx="247262" cy="76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302898" y="1295401"/>
            <a:ext cx="1283987" cy="265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228184" y="1547327"/>
            <a:ext cx="359229" cy="3071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65846" y="4240765"/>
            <a:ext cx="588605" cy="984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06733" y="4454591"/>
            <a:ext cx="564401" cy="982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865847" y="5225143"/>
            <a:ext cx="552644" cy="21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439288" y="4240765"/>
            <a:ext cx="552644" cy="21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865847" y="5221255"/>
            <a:ext cx="81252" cy="890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407798" y="5436768"/>
            <a:ext cx="72116" cy="883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932714" y="6094541"/>
            <a:ext cx="547200" cy="225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492360" y="5386291"/>
            <a:ext cx="499572" cy="909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979917" y="4433989"/>
            <a:ext cx="12015" cy="982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302898" y="1604865"/>
            <a:ext cx="202163" cy="2799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7615" y="1699727"/>
            <a:ext cx="202163" cy="2799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59351" y="2158480"/>
            <a:ext cx="202163" cy="2799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54068" y="2253342"/>
            <a:ext cx="202163" cy="2799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4093321" y="4618653"/>
            <a:ext cx="449424" cy="139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221380" y="5522101"/>
            <a:ext cx="446697" cy="144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080621" y="4618653"/>
            <a:ext cx="137236" cy="908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518935" y="4748361"/>
            <a:ext cx="137236" cy="908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661727" y="5436768"/>
            <a:ext cx="249998" cy="232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069997" y="3806884"/>
            <a:ext cx="715267" cy="809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534605" y="4538920"/>
            <a:ext cx="182406" cy="206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671125" y="5522101"/>
            <a:ext cx="65578" cy="234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733528" y="5439943"/>
            <a:ext cx="73869" cy="8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71125" y="5732616"/>
            <a:ext cx="26355" cy="175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721" y="5442324"/>
            <a:ext cx="30459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25095" y="5435181"/>
            <a:ext cx="32004" cy="15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840955" y="5562665"/>
            <a:ext cx="16144" cy="103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51949" y="5862936"/>
            <a:ext cx="136984" cy="4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51949" y="5719763"/>
            <a:ext cx="11173" cy="15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544805" y="5732616"/>
            <a:ext cx="136573" cy="43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6551949" y="5495346"/>
            <a:ext cx="69872" cy="237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6609388" y="5496940"/>
            <a:ext cx="136573" cy="43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615354" y="5379148"/>
            <a:ext cx="106354" cy="118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6701157" y="5387583"/>
            <a:ext cx="130023" cy="5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4983469" y="5132470"/>
            <a:ext cx="584652" cy="1614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985057" y="3179764"/>
            <a:ext cx="586240" cy="20241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7100" y="501650"/>
            <a:ext cx="1790700" cy="4851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19650" y="558800"/>
            <a:ext cx="1638300" cy="2438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57750" y="2641600"/>
            <a:ext cx="317500" cy="317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86475" y="736600"/>
            <a:ext cx="317500" cy="317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93388" y="2800350"/>
            <a:ext cx="242531" cy="13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4897357" y="2797127"/>
            <a:ext cx="242531" cy="13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29080" y="897731"/>
            <a:ext cx="242531" cy="13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6133049" y="894508"/>
            <a:ext cx="242531" cy="13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07665" y="2143122"/>
            <a:ext cx="406058" cy="40605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35919" y="2143122"/>
            <a:ext cx="140931" cy="406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59401" y="1917522"/>
            <a:ext cx="469900" cy="4780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38716" y="1600202"/>
            <a:ext cx="0" cy="204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29963" y="1602583"/>
            <a:ext cx="0" cy="204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89501" y="981078"/>
            <a:ext cx="201612" cy="61436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63640" y="2118691"/>
            <a:ext cx="153643" cy="15364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84093" y="2036326"/>
            <a:ext cx="309246" cy="314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126388" y="2077475"/>
            <a:ext cx="27432" cy="2743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326808" y="2077475"/>
            <a:ext cx="27432" cy="2743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119241" y="2282264"/>
            <a:ext cx="27432" cy="2743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6319661" y="2282264"/>
            <a:ext cx="27432" cy="2743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007100" y="1933934"/>
            <a:ext cx="763" cy="143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003832" y="2346151"/>
            <a:ext cx="763" cy="143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73344" y="2077475"/>
            <a:ext cx="64503" cy="2686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71381" y="2317576"/>
            <a:ext cx="6646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977854" y="2247982"/>
            <a:ext cx="6646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973761" y="2197525"/>
            <a:ext cx="6646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16375" y="4514501"/>
            <a:ext cx="720725" cy="1495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45262" y="4514501"/>
            <a:ext cx="720725" cy="1495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016375" y="3952524"/>
            <a:ext cx="360362" cy="561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376737" y="3952523"/>
            <a:ext cx="3603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19925" y="4019550"/>
            <a:ext cx="247650" cy="494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27800" y="4019550"/>
            <a:ext cx="492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17283" y="5362980"/>
            <a:ext cx="219248" cy="647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722643" y="5362980"/>
            <a:ext cx="219248" cy="647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59400" y="2001021"/>
            <a:ext cx="465138" cy="30988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5477638" y="1913907"/>
            <a:ext cx="0" cy="48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96697" y="1904381"/>
            <a:ext cx="0" cy="491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25284" y="1913907"/>
            <a:ext cx="0" cy="48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987513" y="3048436"/>
            <a:ext cx="1308924" cy="2255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apezoid 82"/>
          <p:cNvSpPr/>
          <p:nvPr/>
        </p:nvSpPr>
        <p:spPr>
          <a:xfrm rot="5400000">
            <a:off x="4870788" y="3553034"/>
            <a:ext cx="416337" cy="1492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986645" y="3101970"/>
            <a:ext cx="584652" cy="1614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188307" y="3130905"/>
            <a:ext cx="182453" cy="503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5190688" y="3143471"/>
            <a:ext cx="0" cy="6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370761" y="3145275"/>
            <a:ext cx="0" cy="6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63" y="3909626"/>
            <a:ext cx="618070" cy="127324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>
            <a:off x="4999515" y="5203907"/>
            <a:ext cx="5567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rapezoid 83"/>
          <p:cNvSpPr/>
          <p:nvPr/>
        </p:nvSpPr>
        <p:spPr>
          <a:xfrm rot="5400000">
            <a:off x="4865959" y="4911107"/>
            <a:ext cx="416337" cy="1492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45943" y="5122451"/>
            <a:ext cx="584652" cy="1614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47531" y="3169745"/>
            <a:ext cx="586240" cy="20241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649119" y="3091951"/>
            <a:ext cx="584652" cy="1614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751369" y="3125399"/>
            <a:ext cx="395303" cy="8059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767" y="4575364"/>
            <a:ext cx="602411" cy="127324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661989" y="5193888"/>
            <a:ext cx="5567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793408" y="3057961"/>
            <a:ext cx="338482" cy="33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787862" y="3096212"/>
            <a:ext cx="338482" cy="33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782316" y="3131542"/>
            <a:ext cx="338482" cy="33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789092" y="3172697"/>
            <a:ext cx="338482" cy="33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140104" y="1983532"/>
            <a:ext cx="1" cy="49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343304" y="1980357"/>
            <a:ext cx="1" cy="49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136059" y="2354996"/>
            <a:ext cx="1" cy="49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339259" y="2351821"/>
            <a:ext cx="1" cy="49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apezoid 84"/>
          <p:cNvSpPr/>
          <p:nvPr/>
        </p:nvSpPr>
        <p:spPr>
          <a:xfrm rot="16200000" flipH="1">
            <a:off x="6007679" y="3545658"/>
            <a:ext cx="416337" cy="1492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apezoid 85"/>
          <p:cNvSpPr/>
          <p:nvPr/>
        </p:nvSpPr>
        <p:spPr>
          <a:xfrm rot="16200000" flipH="1">
            <a:off x="6002850" y="4903731"/>
            <a:ext cx="416337" cy="1492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2013-08-18T23:27:23Z</dcterms:created>
  <dcterms:modified xsi:type="dcterms:W3CDTF">2013-08-19T00:50:29Z</dcterms:modified>
</cp:coreProperties>
</file>