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9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366C-96B1-47BC-952E-54C9B2F159E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16" y="711748"/>
            <a:ext cx="2716328" cy="586759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384324" y="1967646"/>
            <a:ext cx="1098780" cy="265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3852" y="1657388"/>
            <a:ext cx="17876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luto Sans Cond Bold" panose="02000000000000000000" pitchFamily="50" charset="0"/>
              </a:rPr>
              <a:t>Side Shields</a:t>
            </a:r>
          </a:p>
          <a:p>
            <a:pPr algn="ctr"/>
            <a:r>
              <a:rPr lang="en-US" sz="1000" dirty="0" smtClean="0">
                <a:latin typeface="Pluto Sans Cond Bold" panose="02000000000000000000" pitchFamily="50" charset="0"/>
              </a:rPr>
              <a:t>To cut down stray light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54308" y="1085084"/>
            <a:ext cx="914398" cy="391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68706" y="776548"/>
            <a:ext cx="17876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luto Sans Cond Bold" panose="02000000000000000000" pitchFamily="50" charset="0"/>
              </a:rPr>
              <a:t>4 Bright LEDs</a:t>
            </a:r>
          </a:p>
          <a:p>
            <a:pPr algn="ctr"/>
            <a:r>
              <a:rPr lang="en-US" sz="1000" dirty="0" smtClean="0">
                <a:latin typeface="Pluto Sans Cond Bold" panose="02000000000000000000" pitchFamily="50" charset="0"/>
              </a:rPr>
              <a:t>So you can be coached with your eyes closed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69491" y="3055570"/>
            <a:ext cx="1584817" cy="156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2519" y="3212485"/>
            <a:ext cx="20850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luto Sans Cond Bold" panose="02000000000000000000" pitchFamily="50" charset="0"/>
              </a:rPr>
              <a:t>Brightness Adjustment</a:t>
            </a:r>
          </a:p>
          <a:p>
            <a:pPr algn="ctr"/>
            <a:r>
              <a:rPr lang="en-US" sz="1000" dirty="0" smtClean="0">
                <a:latin typeface="Pluto Sans Cond Bold" panose="02000000000000000000" pitchFamily="50" charset="0"/>
              </a:rPr>
              <a:t>To account for different tastes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13179" y="6496544"/>
            <a:ext cx="60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luto Sans Cond Bold" panose="02000000000000000000" pitchFamily="50" charset="0"/>
              </a:rPr>
              <a:t>NOTE: Functional prototype – not final product </a:t>
            </a:r>
            <a:endParaRPr lang="en-US" sz="1000" dirty="0" smtClean="0">
              <a:latin typeface="Pluto Sans Cond Bold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12519" y="2667218"/>
            <a:ext cx="208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luto Sans Cond Bold" panose="02000000000000000000" pitchFamily="50" charset="0"/>
              </a:rPr>
              <a:t>Mode Selection</a:t>
            </a:r>
          </a:p>
          <a:p>
            <a:pPr algn="ctr"/>
            <a:r>
              <a:rPr lang="en-US" sz="1000" dirty="0" smtClean="0">
                <a:latin typeface="Pluto Sans Cond Bold" panose="02000000000000000000" pitchFamily="50" charset="0"/>
              </a:rPr>
              <a:t>Choose between profiles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753655" y="5358268"/>
            <a:ext cx="1108244" cy="480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3063" y="5584914"/>
            <a:ext cx="2085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luto Sans Cond Bold" panose="02000000000000000000" pitchFamily="50" charset="0"/>
              </a:rPr>
              <a:t>Pivoting Base</a:t>
            </a:r>
          </a:p>
          <a:p>
            <a:pPr algn="ctr"/>
            <a:r>
              <a:rPr lang="en-US" sz="1000" dirty="0" smtClean="0">
                <a:latin typeface="Pluto Sans Cond Bold" panose="02000000000000000000" pitchFamily="50" charset="0"/>
              </a:rPr>
              <a:t>Allows you to aim the light where it is needed</a:t>
            </a:r>
          </a:p>
        </p:txBody>
      </p:sp>
    </p:spTree>
    <p:extLst>
      <p:ext uri="{BB962C8B-B14F-4D97-AF65-F5344CB8AC3E}">
        <p14:creationId xmlns:p14="http://schemas.microsoft.com/office/powerpoint/2010/main" val="275819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Pluto Sans Cond Bold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2014-10-22T02:31:54Z</dcterms:created>
  <dcterms:modified xsi:type="dcterms:W3CDTF">2014-11-03T01:15:48Z</dcterms:modified>
</cp:coreProperties>
</file>