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366C-96B1-47BC-952E-54C9B2F159E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09E47-DEB0-432E-9209-4A7CBFC0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52" y="0"/>
            <a:ext cx="5389895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609896" y="1916220"/>
            <a:ext cx="914398" cy="391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5042" y="1605962"/>
            <a:ext cx="17876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Side Shields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To cut down stray light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95498" y="1033658"/>
            <a:ext cx="914398" cy="391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9896" y="725122"/>
            <a:ext cx="17876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4 Bright LEDs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So you can be coached with your eyes closed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67175" y="2936611"/>
            <a:ext cx="1323975" cy="30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4058" y="2844819"/>
            <a:ext cx="20850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Brightness Adjustment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To account for different tastes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2120" y="6437242"/>
            <a:ext cx="60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NOTE: Functional prototype – not final product </a:t>
            </a:r>
            <a:endParaRPr lang="en-US" sz="1000" dirty="0" smtClean="0">
              <a:latin typeface="Pluto Sans Cond Bold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418" y="2567549"/>
            <a:ext cx="208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Mode Selection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Choose between profiles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57273" y="2618365"/>
            <a:ext cx="1829427" cy="210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89115" y="5592652"/>
            <a:ext cx="1025835" cy="254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8523" y="5592652"/>
            <a:ext cx="2085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luto Sans Cond Bold" panose="02000000000000000000" pitchFamily="50" charset="0"/>
              </a:rPr>
              <a:t>Pivoting Base</a:t>
            </a:r>
          </a:p>
          <a:p>
            <a:pPr algn="ctr"/>
            <a:r>
              <a:rPr lang="en-US" sz="1000" dirty="0" smtClean="0">
                <a:latin typeface="Pluto Sans Cond Bold" panose="02000000000000000000" pitchFamily="50" charset="0"/>
              </a:rPr>
              <a:t>Allows you to aim the light where it is needed</a:t>
            </a:r>
          </a:p>
        </p:txBody>
      </p:sp>
    </p:spTree>
    <p:extLst>
      <p:ext uri="{BB962C8B-B14F-4D97-AF65-F5344CB8AC3E}">
        <p14:creationId xmlns:p14="http://schemas.microsoft.com/office/powerpoint/2010/main" val="27581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Pluto Sans Cond Bold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2014-10-22T02:31:54Z</dcterms:created>
  <dcterms:modified xsi:type="dcterms:W3CDTF">2014-10-22T03:57:50Z</dcterms:modified>
</cp:coreProperties>
</file>