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3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6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1936-B183-4F95-91D0-3888361048A4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07D8-F09B-4EBA-89E5-01F0B1AD4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2580" y="840260"/>
            <a:ext cx="328139" cy="32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51390" y="604448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0586" y="98854"/>
            <a:ext cx="429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luto Sans Cond Bold" panose="02000000000000000000" pitchFamily="50" charset="0"/>
              </a:rPr>
              <a:t>Sleep Sensei To-dos</a:t>
            </a:r>
            <a:endParaRPr lang="en-US" sz="3200" dirty="0">
              <a:latin typeface="Pluto Sans Cond Bold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7063" y="799067"/>
            <a:ext cx="457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luto Sans Cond Bold" panose="02000000000000000000" pitchFamily="50" charset="0"/>
              </a:rPr>
              <a:t>Create initial design and proof of concept hardware</a:t>
            </a:r>
            <a:endParaRPr lang="en-US" dirty="0">
              <a:latin typeface="Pluto Sans Cond Bold" panose="020000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2580" y="1486591"/>
            <a:ext cx="328139" cy="32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1390" y="1250779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7062" y="1478350"/>
            <a:ext cx="45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luto Sans Cond Bold" panose="02000000000000000000" pitchFamily="50" charset="0"/>
              </a:rPr>
              <a:t>Produce alpha design for feedback</a:t>
            </a:r>
            <a:endParaRPr lang="en-US" dirty="0">
              <a:latin typeface="Pluto Sans Cond Bold" panose="020000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6696" y="2047106"/>
            <a:ext cx="328139" cy="32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506" y="18112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7062" y="1923302"/>
            <a:ext cx="457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luto Sans Cond Bold" panose="02000000000000000000" pitchFamily="50" charset="0"/>
              </a:rPr>
              <a:t>Launch Sleep Study and analyze user data and feedback</a:t>
            </a:r>
            <a:endParaRPr lang="en-US" dirty="0">
              <a:latin typeface="Pluto Sans Cond Bold" panose="02000000000000000000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2580" y="2648870"/>
            <a:ext cx="328139" cy="32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51390" y="2413058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7062" y="2635306"/>
            <a:ext cx="457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luto Sans Cond Bold" panose="02000000000000000000" pitchFamily="50" charset="0"/>
              </a:rPr>
              <a:t>Create first mass-producible design</a:t>
            </a:r>
            <a:endParaRPr lang="en-US" dirty="0">
              <a:latin typeface="Pluto Sans Cond Bold" panose="02000000000000000000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2580" y="3246975"/>
            <a:ext cx="328139" cy="32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51390" y="3011163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7062" y="3118079"/>
            <a:ext cx="457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luto Sans Cond Bold" panose="02000000000000000000" pitchFamily="50" charset="0"/>
              </a:rPr>
              <a:t>Quote fabrication of laser-cutting and circuit board manufacture</a:t>
            </a:r>
            <a:endParaRPr lang="en-US" dirty="0">
              <a:latin typeface="Pluto Sans Cond Bold" panose="02000000000000000000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2580" y="3917735"/>
            <a:ext cx="328139" cy="32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51390" y="3673685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7062" y="3788839"/>
            <a:ext cx="457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luto Sans Cond Bold" panose="02000000000000000000" pitchFamily="50" charset="0"/>
              </a:rPr>
              <a:t>Launch Kickstarter to gain funds for mass production</a:t>
            </a:r>
            <a:endParaRPr lang="en-US" dirty="0">
              <a:latin typeface="Pluto Sans Cond Bold" panose="02000000000000000000" pitchFamily="5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92580" y="5235185"/>
            <a:ext cx="328139" cy="32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47062" y="5106289"/>
            <a:ext cx="457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luto Sans Cond Bold" panose="02000000000000000000" pitchFamily="50" charset="0"/>
              </a:rPr>
              <a:t>Complete design and prototype production iterations for final order</a:t>
            </a:r>
            <a:endParaRPr lang="en-US" dirty="0">
              <a:latin typeface="Pluto Sans Cond Bold" panose="02000000000000000000" pitchFamily="5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92580" y="4564066"/>
            <a:ext cx="328139" cy="32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47062" y="4435170"/>
            <a:ext cx="457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luto Sans Cond Bold" panose="02000000000000000000" pitchFamily="50" charset="0"/>
              </a:rPr>
              <a:t>Reach Kickstarter goal to fund additional prototypes and secure volume pricing</a:t>
            </a:r>
            <a:endParaRPr lang="en-US" dirty="0">
              <a:latin typeface="Pluto Sans Cond Bold" panose="02000000000000000000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92580" y="5856728"/>
            <a:ext cx="328139" cy="32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47062" y="5727832"/>
            <a:ext cx="457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luto Sans Cond Bold" panose="02000000000000000000" pitchFamily="50" charset="0"/>
              </a:rPr>
              <a:t>Order, test, and ship all Sleep Sensei reward levels</a:t>
            </a:r>
            <a:endParaRPr lang="en-US" dirty="0">
              <a:latin typeface="Pluto Sans Cond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Pluto Sans Cond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2014-10-20T00:32:01Z</dcterms:created>
  <dcterms:modified xsi:type="dcterms:W3CDTF">2014-10-20T00:39:39Z</dcterms:modified>
</cp:coreProperties>
</file>