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Quantico"/>
      <p:regular r:id="rId10"/>
      <p:bold r:id="rId11"/>
      <p:italic r:id="rId12"/>
      <p:boldItalic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ntico-bold.fntdata"/><Relationship Id="rId10" Type="http://schemas.openxmlformats.org/officeDocument/2006/relationships/font" Target="fonts/Quantico-regular.fntdata"/><Relationship Id="rId13" Type="http://schemas.openxmlformats.org/officeDocument/2006/relationships/font" Target="fonts/Quantico-boldItalic.fntdata"/><Relationship Id="rId12" Type="http://schemas.openxmlformats.org/officeDocument/2006/relationships/font" Target="fonts/Quantic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f7af258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f7af258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431c30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431c30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c431c309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c431c309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c431c309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c431c309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c431c309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c431c309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3" name="Google Shape;73;p13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76" name="Google Shape;76;p13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0" name="Google Shape;80;p13"/>
          <p:cNvSpPr txBox="1"/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OFT(Optimal Font Text Tracker)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By:FOTO SAAKOU JERY KHENSON</a:t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488525" y="3022276"/>
            <a:ext cx="1864800" cy="718498"/>
            <a:chOff x="488525" y="3093501"/>
            <a:chExt cx="1864800" cy="718498"/>
          </a:xfrm>
        </p:grpSpPr>
        <p:grpSp>
          <p:nvGrpSpPr>
            <p:cNvPr id="83" name="Google Shape;83;p13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13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87" name="Google Shape;87;p13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rect b="b" l="l" r="r" t="t"/>
                <a:pathLst>
                  <a:path extrusionOk="0" h="3170" w="317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rect b="b" l="l" r="r" t="t"/>
                <a:pathLst>
                  <a:path extrusionOk="0" h="234" w="1141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rect b="b" l="l" r="r" t="t"/>
                <a:pathLst>
                  <a:path extrusionOk="0" h="235" w="734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13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rect b="b" l="l" r="r" t="t"/>
                <a:pathLst>
                  <a:path extrusionOk="0" h="2236" w="2269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rect b="b" l="l" r="r" t="t"/>
                <a:pathLst>
                  <a:path extrusionOk="0" h="2236" w="227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rect b="b" l="l" r="r" t="t"/>
                <a:pathLst>
                  <a:path extrusionOk="0" h="2236" w="2269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About OFT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OFT(</a:t>
            </a:r>
            <a:r>
              <a:rPr lang="en" sz="1800">
                <a:latin typeface="Quantico"/>
                <a:ea typeface="Quantico"/>
                <a:cs typeface="Quantico"/>
                <a:sym typeface="Quantico"/>
              </a:rPr>
              <a:t>Optimal Font Text Tracker</a:t>
            </a:r>
            <a:r>
              <a:rPr lang="en" sz="1800"/>
              <a:t>) is a web-based application to give the possibility to different people to </a:t>
            </a:r>
            <a:r>
              <a:rPr lang="en" sz="1800"/>
              <a:t>easily</a:t>
            </a:r>
            <a:r>
              <a:rPr lang="en" sz="1800"/>
              <a:t> track the text which is in an image by give possibility to get text from the uploaded image, translate it to a specific language and finally give the font name from the image.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System design 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073588" y="2781206"/>
            <a:ext cx="219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Using Languages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13235" y="2677991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3984263" y="1469163"/>
            <a:ext cx="3671588" cy="457213"/>
            <a:chOff x="3984263" y="1469163"/>
            <a:chExt cx="3671588" cy="457213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HTML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5537850" y="1469175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For the user interfaces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3984263" y="2242258"/>
            <a:ext cx="3671588" cy="457208"/>
            <a:chOff x="3984263" y="2242258"/>
            <a:chExt cx="3671588" cy="457208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3984263" y="2242258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Bootstrap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5537850" y="2242267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Library use to make code faster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3984263" y="3015350"/>
            <a:ext cx="4000388" cy="457204"/>
            <a:chOff x="3984263" y="3015350"/>
            <a:chExt cx="4000388" cy="457204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3984263" y="3015354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Python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537850" y="3015350"/>
              <a:ext cx="2446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The programming language to manage our back-end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3984263" y="3788450"/>
            <a:ext cx="3671588" cy="457200"/>
            <a:chOff x="3984263" y="3788450"/>
            <a:chExt cx="3671588" cy="457200"/>
          </a:xfrm>
        </p:grpSpPr>
        <p:sp>
          <p:nvSpPr>
            <p:cNvPr id="117" name="Google Shape;117;p15"/>
            <p:cNvSpPr txBox="1"/>
            <p:nvPr/>
          </p:nvSpPr>
          <p:spPr>
            <a:xfrm>
              <a:off x="3984263" y="37884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flask,OpenCV, googletrans, Numpy,....</a:t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5537850" y="3788450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These libraries will help to trait image 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19" name="Google Shape;119;p15"/>
          <p:cNvCxnSpPr>
            <a:stCxn id="105" idx="3"/>
            <a:endCxn id="108" idx="1"/>
          </p:cNvCxnSpPr>
          <p:nvPr/>
        </p:nvCxnSpPr>
        <p:spPr>
          <a:xfrm flipH="1" rot="10800000">
            <a:off x="3266588" y="1697906"/>
            <a:ext cx="717600" cy="1311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05" idx="3"/>
            <a:endCxn id="117" idx="1"/>
          </p:cNvCxnSpPr>
          <p:nvPr/>
        </p:nvCxnSpPr>
        <p:spPr>
          <a:xfrm>
            <a:off x="3266588" y="3009806"/>
            <a:ext cx="717600" cy="1007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105" idx="3"/>
            <a:endCxn id="111" idx="1"/>
          </p:cNvCxnSpPr>
          <p:nvPr/>
        </p:nvCxnSpPr>
        <p:spPr>
          <a:xfrm flipH="1" rot="10800000">
            <a:off x="3266588" y="2471006"/>
            <a:ext cx="717600" cy="538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>
            <a:stCxn id="105" idx="3"/>
            <a:endCxn id="114" idx="1"/>
          </p:cNvCxnSpPr>
          <p:nvPr/>
        </p:nvCxnSpPr>
        <p:spPr>
          <a:xfrm>
            <a:off x="3266588" y="3009806"/>
            <a:ext cx="717600" cy="234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" name="Google Shape;123;p15"/>
          <p:cNvGrpSpPr/>
          <p:nvPr/>
        </p:nvGrpSpPr>
        <p:grpSpPr>
          <a:xfrm>
            <a:off x="7984671" y="3842588"/>
            <a:ext cx="215044" cy="348924"/>
            <a:chOff x="2691555" y="2884503"/>
            <a:chExt cx="215044" cy="348924"/>
          </a:xfrm>
        </p:grpSpPr>
        <p:sp>
          <p:nvSpPr>
            <p:cNvPr id="124" name="Google Shape;124;p15"/>
            <p:cNvSpPr/>
            <p:nvPr/>
          </p:nvSpPr>
          <p:spPr>
            <a:xfrm>
              <a:off x="2691555" y="2884503"/>
              <a:ext cx="215044" cy="348924"/>
            </a:xfrm>
            <a:custGeom>
              <a:rect b="b" l="l" r="r" t="t"/>
              <a:pathLst>
                <a:path extrusionOk="0" h="11014" w="6788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754535" y="2907503"/>
              <a:ext cx="126783" cy="127164"/>
            </a:xfrm>
            <a:custGeom>
              <a:rect b="b" l="l" r="r" t="t"/>
              <a:pathLst>
                <a:path extrusionOk="0" h="4014" w="4002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781336" y="2931263"/>
              <a:ext cx="74321" cy="74353"/>
            </a:xfrm>
            <a:custGeom>
              <a:rect b="b" l="l" r="r" t="t"/>
              <a:pathLst>
                <a:path extrusionOk="0" h="2347" w="2346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Requirements for this project</a:t>
            </a:r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713400" y="1592288"/>
            <a:ext cx="3113229" cy="842275"/>
            <a:chOff x="5772125" y="1552576"/>
            <a:chExt cx="2658607" cy="842275"/>
          </a:xfrm>
        </p:grpSpPr>
        <p:sp>
          <p:nvSpPr>
            <p:cNvPr id="133" name="Google Shape;133;p16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VS CODE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5772125" y="193765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IDE for the development of this web-application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713400" y="3608925"/>
            <a:ext cx="3113229" cy="842276"/>
            <a:chOff x="5772125" y="3667125"/>
            <a:chExt cx="2658607" cy="842276"/>
          </a:xfrm>
        </p:grpSpPr>
        <p:sp>
          <p:nvSpPr>
            <p:cNvPr id="136" name="Google Shape;136;p16"/>
            <p:cNvSpPr txBox="1"/>
            <p:nvPr/>
          </p:nvSpPr>
          <p:spPr>
            <a:xfrm>
              <a:off x="5772132" y="3667125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Chrome browser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772125" y="405220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To test and visualize the output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826431" y="1686488"/>
            <a:ext cx="268800" cy="268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3826431" y="3703125"/>
            <a:ext cx="268800" cy="26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50" y="1353250"/>
            <a:ext cx="1730826" cy="15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750" y="3255888"/>
            <a:ext cx="1782976" cy="15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Process 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425253" y="3853575"/>
            <a:ext cx="241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Image Upload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598565" y="4158383"/>
            <a:ext cx="182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Visualization to the user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656115" y="3853583"/>
            <a:ext cx="182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Libraries handling code 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803856" y="1748100"/>
            <a:ext cx="26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Back-end traitement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127288" y="2052908"/>
            <a:ext cx="182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Analyzing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377060" y="2704882"/>
            <a:ext cx="498600" cy="49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848285" y="2704882"/>
            <a:ext cx="498600" cy="49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319510" y="2704882"/>
            <a:ext cx="498600" cy="49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790735" y="2704882"/>
            <a:ext cx="498600" cy="49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261960" y="2704882"/>
            <a:ext cx="498600" cy="49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57" name="Google Shape;157;p17"/>
          <p:cNvCxnSpPr>
            <a:stCxn id="152" idx="0"/>
            <a:endCxn id="153" idx="1"/>
          </p:cNvCxnSpPr>
          <p:nvPr/>
        </p:nvCxnSpPr>
        <p:spPr>
          <a:xfrm flipH="1" rot="-5400000">
            <a:off x="2112660" y="2218582"/>
            <a:ext cx="249300" cy="1221900"/>
          </a:xfrm>
          <a:prstGeom prst="bentConnector4">
            <a:avLst>
              <a:gd fmla="val -95517" name="adj1"/>
              <a:gd fmla="val 6020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>
            <a:stCxn id="153" idx="2"/>
            <a:endCxn id="154" idx="1"/>
          </p:cNvCxnSpPr>
          <p:nvPr/>
        </p:nvCxnSpPr>
        <p:spPr>
          <a:xfrm rot="-5400000">
            <a:off x="3583885" y="2467882"/>
            <a:ext cx="249300" cy="1221900"/>
          </a:xfrm>
          <a:prstGeom prst="bentConnector4">
            <a:avLst>
              <a:gd fmla="val -95517" name="adj1"/>
              <a:gd fmla="val 6020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>
            <a:stCxn id="154" idx="0"/>
            <a:endCxn id="155" idx="1"/>
          </p:cNvCxnSpPr>
          <p:nvPr/>
        </p:nvCxnSpPr>
        <p:spPr>
          <a:xfrm flipH="1" rot="-5400000">
            <a:off x="5055110" y="2218582"/>
            <a:ext cx="249300" cy="1221900"/>
          </a:xfrm>
          <a:prstGeom prst="bentConnector4">
            <a:avLst>
              <a:gd fmla="val -95517" name="adj1"/>
              <a:gd fmla="val 6020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stCxn id="155" idx="2"/>
            <a:endCxn id="156" idx="1"/>
          </p:cNvCxnSpPr>
          <p:nvPr/>
        </p:nvCxnSpPr>
        <p:spPr>
          <a:xfrm rot="-5400000">
            <a:off x="6526335" y="2467882"/>
            <a:ext cx="249300" cy="1221900"/>
          </a:xfrm>
          <a:prstGeom prst="bentConnector4">
            <a:avLst>
              <a:gd fmla="val -95517" name="adj1"/>
              <a:gd fmla="val 6020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stCxn id="153" idx="0"/>
            <a:endCxn id="150" idx="2"/>
          </p:cNvCxnSpPr>
          <p:nvPr/>
        </p:nvCxnSpPr>
        <p:spPr>
          <a:xfrm flipH="1" rot="10800000">
            <a:off x="3097585" y="2205382"/>
            <a:ext cx="47400" cy="4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stCxn id="152" idx="2"/>
            <a:endCxn id="147" idx="0"/>
          </p:cNvCxnSpPr>
          <p:nvPr/>
        </p:nvCxnSpPr>
        <p:spPr>
          <a:xfrm>
            <a:off x="1626360" y="3203482"/>
            <a:ext cx="8100" cy="65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stCxn id="154" idx="2"/>
            <a:endCxn id="149" idx="0"/>
          </p:cNvCxnSpPr>
          <p:nvPr/>
        </p:nvCxnSpPr>
        <p:spPr>
          <a:xfrm>
            <a:off x="4568810" y="3203482"/>
            <a:ext cx="0" cy="65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>
            <a:stCxn id="155" idx="0"/>
            <a:endCxn id="151" idx="2"/>
          </p:cNvCxnSpPr>
          <p:nvPr/>
        </p:nvCxnSpPr>
        <p:spPr>
          <a:xfrm rot="10800000">
            <a:off x="6040035" y="2510182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stCxn id="156" idx="2"/>
            <a:endCxn id="148" idx="0"/>
          </p:cNvCxnSpPr>
          <p:nvPr/>
        </p:nvCxnSpPr>
        <p:spPr>
          <a:xfrm>
            <a:off x="7511260" y="3203482"/>
            <a:ext cx="0" cy="95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17"/>
          <p:cNvGrpSpPr/>
          <p:nvPr/>
        </p:nvGrpSpPr>
        <p:grpSpPr>
          <a:xfrm>
            <a:off x="1454314" y="2769854"/>
            <a:ext cx="344065" cy="368644"/>
            <a:chOff x="4149138" y="4121151"/>
            <a:chExt cx="344065" cy="368644"/>
          </a:xfrm>
        </p:grpSpPr>
        <p:sp>
          <p:nvSpPr>
            <p:cNvPr id="167" name="Google Shape;167;p17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2912120" y="2768907"/>
            <a:ext cx="370930" cy="370549"/>
            <a:chOff x="2497275" y="2744159"/>
            <a:chExt cx="370930" cy="370549"/>
          </a:xfrm>
        </p:grpSpPr>
        <p:sp>
          <p:nvSpPr>
            <p:cNvPr id="180" name="Google Shape;180;p17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4399146" y="2786045"/>
            <a:ext cx="339328" cy="336274"/>
            <a:chOff x="3532345" y="3362635"/>
            <a:chExt cx="339328" cy="336274"/>
          </a:xfrm>
        </p:grpSpPr>
        <p:sp>
          <p:nvSpPr>
            <p:cNvPr id="187" name="Google Shape;187;p17"/>
            <p:cNvSpPr/>
            <p:nvPr/>
          </p:nvSpPr>
          <p:spPr>
            <a:xfrm>
              <a:off x="3819385" y="3493258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819385" y="3493258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532345" y="3362635"/>
              <a:ext cx="339328" cy="282142"/>
            </a:xfrm>
            <a:custGeom>
              <a:rect b="b" l="l" r="r" t="t"/>
              <a:pathLst>
                <a:path extrusionOk="0" h="8871" w="10669">
                  <a:moveTo>
                    <a:pt x="6299" y="262"/>
                  </a:moveTo>
                  <a:cubicBezTo>
                    <a:pt x="6465" y="262"/>
                    <a:pt x="6596" y="393"/>
                    <a:pt x="6596" y="560"/>
                  </a:cubicBezTo>
                  <a:lnTo>
                    <a:pt x="6596" y="2084"/>
                  </a:lnTo>
                  <a:cubicBezTo>
                    <a:pt x="6382" y="2119"/>
                    <a:pt x="6322" y="2155"/>
                    <a:pt x="6322" y="2155"/>
                  </a:cubicBezTo>
                  <a:cubicBezTo>
                    <a:pt x="6203" y="2179"/>
                    <a:pt x="6108" y="2227"/>
                    <a:pt x="6049" y="2238"/>
                  </a:cubicBezTo>
                  <a:cubicBezTo>
                    <a:pt x="5941" y="2119"/>
                    <a:pt x="6001" y="1988"/>
                    <a:pt x="5989" y="1846"/>
                  </a:cubicBezTo>
                  <a:lnTo>
                    <a:pt x="5989" y="560"/>
                  </a:lnTo>
                  <a:cubicBezTo>
                    <a:pt x="5989" y="393"/>
                    <a:pt x="6120" y="262"/>
                    <a:pt x="6287" y="262"/>
                  </a:cubicBezTo>
                  <a:close/>
                  <a:moveTo>
                    <a:pt x="3489" y="262"/>
                  </a:moveTo>
                  <a:cubicBezTo>
                    <a:pt x="3655" y="262"/>
                    <a:pt x="3786" y="393"/>
                    <a:pt x="3786" y="560"/>
                  </a:cubicBezTo>
                  <a:lnTo>
                    <a:pt x="3786" y="1846"/>
                  </a:lnTo>
                  <a:cubicBezTo>
                    <a:pt x="3786" y="2084"/>
                    <a:pt x="3786" y="2096"/>
                    <a:pt x="3775" y="2155"/>
                  </a:cubicBezTo>
                  <a:cubicBezTo>
                    <a:pt x="3727" y="2274"/>
                    <a:pt x="3620" y="2357"/>
                    <a:pt x="3477" y="2357"/>
                  </a:cubicBezTo>
                  <a:cubicBezTo>
                    <a:pt x="3477" y="2357"/>
                    <a:pt x="3470" y="2358"/>
                    <a:pt x="3457" y="2358"/>
                  </a:cubicBezTo>
                  <a:cubicBezTo>
                    <a:pt x="3399" y="2358"/>
                    <a:pt x="3228" y="2342"/>
                    <a:pt x="3179" y="2155"/>
                  </a:cubicBezTo>
                  <a:cubicBezTo>
                    <a:pt x="3167" y="2084"/>
                    <a:pt x="3191" y="2024"/>
                    <a:pt x="3179" y="1846"/>
                  </a:cubicBezTo>
                  <a:lnTo>
                    <a:pt x="3179" y="560"/>
                  </a:lnTo>
                  <a:cubicBezTo>
                    <a:pt x="3179" y="393"/>
                    <a:pt x="3310" y="262"/>
                    <a:pt x="3477" y="262"/>
                  </a:cubicBezTo>
                  <a:close/>
                  <a:moveTo>
                    <a:pt x="5370" y="262"/>
                  </a:moveTo>
                  <a:cubicBezTo>
                    <a:pt x="5525" y="262"/>
                    <a:pt x="5668" y="393"/>
                    <a:pt x="5668" y="560"/>
                  </a:cubicBezTo>
                  <a:lnTo>
                    <a:pt x="5668" y="1846"/>
                  </a:lnTo>
                  <a:cubicBezTo>
                    <a:pt x="5668" y="2060"/>
                    <a:pt x="5668" y="2096"/>
                    <a:pt x="5644" y="2155"/>
                  </a:cubicBezTo>
                  <a:cubicBezTo>
                    <a:pt x="5608" y="2274"/>
                    <a:pt x="5501" y="2357"/>
                    <a:pt x="5346" y="2357"/>
                  </a:cubicBezTo>
                  <a:cubicBezTo>
                    <a:pt x="5346" y="2357"/>
                    <a:pt x="5339" y="2358"/>
                    <a:pt x="5327" y="2358"/>
                  </a:cubicBezTo>
                  <a:cubicBezTo>
                    <a:pt x="5269" y="2358"/>
                    <a:pt x="5098" y="2342"/>
                    <a:pt x="5049" y="2155"/>
                  </a:cubicBezTo>
                  <a:lnTo>
                    <a:pt x="5049" y="1846"/>
                  </a:lnTo>
                  <a:lnTo>
                    <a:pt x="5049" y="560"/>
                  </a:lnTo>
                  <a:cubicBezTo>
                    <a:pt x="5049" y="393"/>
                    <a:pt x="5191" y="262"/>
                    <a:pt x="5346" y="262"/>
                  </a:cubicBezTo>
                  <a:close/>
                  <a:moveTo>
                    <a:pt x="4429" y="262"/>
                  </a:moveTo>
                  <a:cubicBezTo>
                    <a:pt x="4596" y="262"/>
                    <a:pt x="4727" y="393"/>
                    <a:pt x="4727" y="560"/>
                  </a:cubicBezTo>
                  <a:lnTo>
                    <a:pt x="4727" y="2060"/>
                  </a:lnTo>
                  <a:cubicBezTo>
                    <a:pt x="4727" y="2264"/>
                    <a:pt x="4567" y="2368"/>
                    <a:pt x="4408" y="2368"/>
                  </a:cubicBezTo>
                  <a:cubicBezTo>
                    <a:pt x="4251" y="2368"/>
                    <a:pt x="4096" y="2267"/>
                    <a:pt x="4096" y="2060"/>
                  </a:cubicBezTo>
                  <a:cubicBezTo>
                    <a:pt x="4120" y="1726"/>
                    <a:pt x="4120" y="869"/>
                    <a:pt x="4120" y="560"/>
                  </a:cubicBezTo>
                  <a:cubicBezTo>
                    <a:pt x="4120" y="393"/>
                    <a:pt x="4251" y="262"/>
                    <a:pt x="4417" y="262"/>
                  </a:cubicBezTo>
                  <a:close/>
                  <a:moveTo>
                    <a:pt x="2882" y="2155"/>
                  </a:moveTo>
                  <a:cubicBezTo>
                    <a:pt x="2927" y="2488"/>
                    <a:pt x="3212" y="2686"/>
                    <a:pt x="3503" y="2686"/>
                  </a:cubicBezTo>
                  <a:cubicBezTo>
                    <a:pt x="3670" y="2686"/>
                    <a:pt x="3839" y="2620"/>
                    <a:pt x="3965" y="2477"/>
                  </a:cubicBezTo>
                  <a:cubicBezTo>
                    <a:pt x="4090" y="2619"/>
                    <a:pt x="4260" y="2691"/>
                    <a:pt x="4431" y="2691"/>
                  </a:cubicBezTo>
                  <a:cubicBezTo>
                    <a:pt x="4602" y="2691"/>
                    <a:pt x="4775" y="2619"/>
                    <a:pt x="4906" y="2477"/>
                  </a:cubicBezTo>
                  <a:cubicBezTo>
                    <a:pt x="5001" y="2596"/>
                    <a:pt x="5168" y="2691"/>
                    <a:pt x="5346" y="2691"/>
                  </a:cubicBezTo>
                  <a:cubicBezTo>
                    <a:pt x="5275" y="2750"/>
                    <a:pt x="5203" y="2822"/>
                    <a:pt x="5120" y="2893"/>
                  </a:cubicBezTo>
                  <a:lnTo>
                    <a:pt x="2227" y="2893"/>
                  </a:lnTo>
                  <a:lnTo>
                    <a:pt x="2227" y="2155"/>
                  </a:lnTo>
                  <a:close/>
                  <a:moveTo>
                    <a:pt x="8370" y="2155"/>
                  </a:moveTo>
                  <a:lnTo>
                    <a:pt x="8370" y="2893"/>
                  </a:lnTo>
                  <a:lnTo>
                    <a:pt x="7870" y="2893"/>
                  </a:lnTo>
                  <a:lnTo>
                    <a:pt x="7870" y="2155"/>
                  </a:lnTo>
                  <a:close/>
                  <a:moveTo>
                    <a:pt x="9906" y="2798"/>
                  </a:moveTo>
                  <a:lnTo>
                    <a:pt x="10228" y="2977"/>
                  </a:lnTo>
                  <a:cubicBezTo>
                    <a:pt x="10287" y="2989"/>
                    <a:pt x="10287" y="3072"/>
                    <a:pt x="10228" y="3108"/>
                  </a:cubicBezTo>
                  <a:lnTo>
                    <a:pt x="9906" y="3286"/>
                  </a:lnTo>
                  <a:cubicBezTo>
                    <a:pt x="9835" y="3131"/>
                    <a:pt x="9835" y="2941"/>
                    <a:pt x="9906" y="2798"/>
                  </a:cubicBezTo>
                  <a:close/>
                  <a:moveTo>
                    <a:pt x="1917" y="2167"/>
                  </a:moveTo>
                  <a:lnTo>
                    <a:pt x="1917" y="3905"/>
                  </a:lnTo>
                  <a:lnTo>
                    <a:pt x="1298" y="3905"/>
                  </a:lnTo>
                  <a:lnTo>
                    <a:pt x="1298" y="2167"/>
                  </a:lnTo>
                  <a:close/>
                  <a:moveTo>
                    <a:pt x="4870" y="3227"/>
                  </a:moveTo>
                  <a:cubicBezTo>
                    <a:pt x="4834" y="3274"/>
                    <a:pt x="4751" y="3393"/>
                    <a:pt x="4715" y="3512"/>
                  </a:cubicBezTo>
                  <a:cubicBezTo>
                    <a:pt x="4656" y="3631"/>
                    <a:pt x="4596" y="3774"/>
                    <a:pt x="4596" y="3774"/>
                  </a:cubicBezTo>
                  <a:lnTo>
                    <a:pt x="4548" y="3905"/>
                  </a:lnTo>
                  <a:lnTo>
                    <a:pt x="2227" y="3905"/>
                  </a:lnTo>
                  <a:lnTo>
                    <a:pt x="2227" y="3227"/>
                  </a:lnTo>
                  <a:close/>
                  <a:moveTo>
                    <a:pt x="8370" y="3227"/>
                  </a:moveTo>
                  <a:lnTo>
                    <a:pt x="8370" y="3905"/>
                  </a:lnTo>
                  <a:lnTo>
                    <a:pt x="7775" y="3905"/>
                  </a:lnTo>
                  <a:cubicBezTo>
                    <a:pt x="7882" y="3548"/>
                    <a:pt x="7870" y="3286"/>
                    <a:pt x="7870" y="3227"/>
                  </a:cubicBezTo>
                  <a:close/>
                  <a:moveTo>
                    <a:pt x="7109" y="843"/>
                  </a:moveTo>
                  <a:cubicBezTo>
                    <a:pt x="7144" y="843"/>
                    <a:pt x="7181" y="849"/>
                    <a:pt x="7215" y="857"/>
                  </a:cubicBezTo>
                  <a:cubicBezTo>
                    <a:pt x="7358" y="905"/>
                    <a:pt x="7477" y="1024"/>
                    <a:pt x="7525" y="1167"/>
                  </a:cubicBezTo>
                  <a:cubicBezTo>
                    <a:pt x="7549" y="1286"/>
                    <a:pt x="7537" y="1393"/>
                    <a:pt x="7537" y="1524"/>
                  </a:cubicBezTo>
                  <a:cubicBezTo>
                    <a:pt x="7537" y="3370"/>
                    <a:pt x="7585" y="3489"/>
                    <a:pt x="7454" y="3870"/>
                  </a:cubicBezTo>
                  <a:cubicBezTo>
                    <a:pt x="7394" y="4024"/>
                    <a:pt x="7311" y="4179"/>
                    <a:pt x="7215" y="4322"/>
                  </a:cubicBezTo>
                  <a:lnTo>
                    <a:pt x="4751" y="4322"/>
                  </a:lnTo>
                  <a:cubicBezTo>
                    <a:pt x="4846" y="3786"/>
                    <a:pt x="5156" y="3250"/>
                    <a:pt x="5537" y="2941"/>
                  </a:cubicBezTo>
                  <a:cubicBezTo>
                    <a:pt x="5763" y="2750"/>
                    <a:pt x="6108" y="2560"/>
                    <a:pt x="6465" y="2453"/>
                  </a:cubicBezTo>
                  <a:cubicBezTo>
                    <a:pt x="6763" y="2381"/>
                    <a:pt x="6799" y="2405"/>
                    <a:pt x="6870" y="2346"/>
                  </a:cubicBezTo>
                  <a:cubicBezTo>
                    <a:pt x="6894" y="2322"/>
                    <a:pt x="6894" y="2298"/>
                    <a:pt x="6918" y="2286"/>
                  </a:cubicBezTo>
                  <a:cubicBezTo>
                    <a:pt x="6930" y="2238"/>
                    <a:pt x="6930" y="2203"/>
                    <a:pt x="6930" y="2167"/>
                  </a:cubicBezTo>
                  <a:lnTo>
                    <a:pt x="6930" y="988"/>
                  </a:lnTo>
                  <a:cubicBezTo>
                    <a:pt x="6930" y="964"/>
                    <a:pt x="6942" y="929"/>
                    <a:pt x="6954" y="905"/>
                  </a:cubicBezTo>
                  <a:cubicBezTo>
                    <a:pt x="6991" y="860"/>
                    <a:pt x="7048" y="843"/>
                    <a:pt x="7109" y="843"/>
                  </a:cubicBezTo>
                  <a:close/>
                  <a:moveTo>
                    <a:pt x="4453" y="4227"/>
                  </a:moveTo>
                  <a:cubicBezTo>
                    <a:pt x="4453" y="4251"/>
                    <a:pt x="4441" y="4286"/>
                    <a:pt x="4441" y="4322"/>
                  </a:cubicBezTo>
                  <a:lnTo>
                    <a:pt x="3548" y="4322"/>
                  </a:lnTo>
                  <a:cubicBezTo>
                    <a:pt x="3489" y="4322"/>
                    <a:pt x="3441" y="4322"/>
                    <a:pt x="3405" y="4346"/>
                  </a:cubicBezTo>
                  <a:cubicBezTo>
                    <a:pt x="3370" y="4298"/>
                    <a:pt x="3358" y="4262"/>
                    <a:pt x="3322" y="4227"/>
                  </a:cubicBezTo>
                  <a:close/>
                  <a:moveTo>
                    <a:pt x="3489" y="0"/>
                  </a:moveTo>
                  <a:cubicBezTo>
                    <a:pt x="3144" y="0"/>
                    <a:pt x="2858" y="274"/>
                    <a:pt x="2858" y="619"/>
                  </a:cubicBezTo>
                  <a:lnTo>
                    <a:pt x="2858" y="1905"/>
                  </a:lnTo>
                  <a:lnTo>
                    <a:pt x="1167" y="1905"/>
                  </a:lnTo>
                  <a:cubicBezTo>
                    <a:pt x="750" y="1905"/>
                    <a:pt x="357" y="2107"/>
                    <a:pt x="155" y="2465"/>
                  </a:cubicBezTo>
                  <a:cubicBezTo>
                    <a:pt x="107" y="2536"/>
                    <a:pt x="143" y="2643"/>
                    <a:pt x="215" y="2691"/>
                  </a:cubicBezTo>
                  <a:cubicBezTo>
                    <a:pt x="237" y="2706"/>
                    <a:pt x="263" y="2713"/>
                    <a:pt x="289" y="2713"/>
                  </a:cubicBezTo>
                  <a:cubicBezTo>
                    <a:pt x="347" y="2713"/>
                    <a:pt x="408" y="2680"/>
                    <a:pt x="441" y="2631"/>
                  </a:cubicBezTo>
                  <a:cubicBezTo>
                    <a:pt x="572" y="2417"/>
                    <a:pt x="762" y="2274"/>
                    <a:pt x="1000" y="2227"/>
                  </a:cubicBezTo>
                  <a:lnTo>
                    <a:pt x="1000" y="3941"/>
                  </a:lnTo>
                  <a:cubicBezTo>
                    <a:pt x="631" y="3846"/>
                    <a:pt x="334" y="3536"/>
                    <a:pt x="322" y="3155"/>
                  </a:cubicBezTo>
                  <a:cubicBezTo>
                    <a:pt x="322" y="3060"/>
                    <a:pt x="238" y="3000"/>
                    <a:pt x="155" y="3000"/>
                  </a:cubicBezTo>
                  <a:cubicBezTo>
                    <a:pt x="60" y="3000"/>
                    <a:pt x="0" y="3072"/>
                    <a:pt x="0" y="3167"/>
                  </a:cubicBezTo>
                  <a:cubicBezTo>
                    <a:pt x="48" y="3762"/>
                    <a:pt x="536" y="4239"/>
                    <a:pt x="1131" y="4286"/>
                  </a:cubicBezTo>
                  <a:lnTo>
                    <a:pt x="3001" y="4286"/>
                  </a:lnTo>
                  <a:cubicBezTo>
                    <a:pt x="3024" y="4370"/>
                    <a:pt x="3072" y="4465"/>
                    <a:pt x="3120" y="4536"/>
                  </a:cubicBezTo>
                  <a:cubicBezTo>
                    <a:pt x="2941" y="4667"/>
                    <a:pt x="2834" y="4882"/>
                    <a:pt x="2834" y="5120"/>
                  </a:cubicBezTo>
                  <a:lnTo>
                    <a:pt x="2834" y="5632"/>
                  </a:lnTo>
                  <a:cubicBezTo>
                    <a:pt x="2834" y="6025"/>
                    <a:pt x="3144" y="6346"/>
                    <a:pt x="3536" y="6370"/>
                  </a:cubicBezTo>
                  <a:lnTo>
                    <a:pt x="3536" y="8704"/>
                  </a:lnTo>
                  <a:cubicBezTo>
                    <a:pt x="3536" y="8787"/>
                    <a:pt x="3608" y="8870"/>
                    <a:pt x="3691" y="8870"/>
                  </a:cubicBezTo>
                  <a:cubicBezTo>
                    <a:pt x="3786" y="8870"/>
                    <a:pt x="3858" y="8787"/>
                    <a:pt x="3858" y="8704"/>
                  </a:cubicBezTo>
                  <a:lnTo>
                    <a:pt x="3858" y="6310"/>
                  </a:lnTo>
                  <a:lnTo>
                    <a:pt x="5001" y="6310"/>
                  </a:lnTo>
                  <a:cubicBezTo>
                    <a:pt x="5096" y="6310"/>
                    <a:pt x="5168" y="6227"/>
                    <a:pt x="5168" y="6144"/>
                  </a:cubicBezTo>
                  <a:cubicBezTo>
                    <a:pt x="5168" y="6048"/>
                    <a:pt x="5096" y="5977"/>
                    <a:pt x="5001" y="5977"/>
                  </a:cubicBezTo>
                  <a:lnTo>
                    <a:pt x="3548" y="5977"/>
                  </a:lnTo>
                  <a:cubicBezTo>
                    <a:pt x="3334" y="5965"/>
                    <a:pt x="3155" y="5786"/>
                    <a:pt x="3155" y="5572"/>
                  </a:cubicBezTo>
                  <a:lnTo>
                    <a:pt x="3155" y="5048"/>
                  </a:lnTo>
                  <a:cubicBezTo>
                    <a:pt x="3155" y="4917"/>
                    <a:pt x="3215" y="4798"/>
                    <a:pt x="3322" y="4727"/>
                  </a:cubicBezTo>
                  <a:cubicBezTo>
                    <a:pt x="3394" y="4667"/>
                    <a:pt x="3489" y="4632"/>
                    <a:pt x="3572" y="4632"/>
                  </a:cubicBezTo>
                  <a:lnTo>
                    <a:pt x="7215" y="4632"/>
                  </a:lnTo>
                  <a:cubicBezTo>
                    <a:pt x="7275" y="4632"/>
                    <a:pt x="7311" y="4655"/>
                    <a:pt x="7358" y="4667"/>
                  </a:cubicBezTo>
                  <a:lnTo>
                    <a:pt x="7370" y="4667"/>
                  </a:lnTo>
                  <a:cubicBezTo>
                    <a:pt x="7525" y="4727"/>
                    <a:pt x="7608" y="4870"/>
                    <a:pt x="7608" y="5036"/>
                  </a:cubicBezTo>
                  <a:lnTo>
                    <a:pt x="7608" y="5560"/>
                  </a:lnTo>
                  <a:cubicBezTo>
                    <a:pt x="7608" y="5786"/>
                    <a:pt x="7430" y="5977"/>
                    <a:pt x="7192" y="5977"/>
                  </a:cubicBezTo>
                  <a:lnTo>
                    <a:pt x="5620" y="5977"/>
                  </a:lnTo>
                  <a:cubicBezTo>
                    <a:pt x="5525" y="5977"/>
                    <a:pt x="5453" y="6048"/>
                    <a:pt x="5453" y="6144"/>
                  </a:cubicBezTo>
                  <a:cubicBezTo>
                    <a:pt x="5453" y="6227"/>
                    <a:pt x="5525" y="6298"/>
                    <a:pt x="5620" y="6298"/>
                  </a:cubicBezTo>
                  <a:lnTo>
                    <a:pt x="6751" y="6298"/>
                  </a:lnTo>
                  <a:lnTo>
                    <a:pt x="6751" y="6751"/>
                  </a:lnTo>
                  <a:cubicBezTo>
                    <a:pt x="6751" y="6834"/>
                    <a:pt x="6823" y="6918"/>
                    <a:pt x="6918" y="6918"/>
                  </a:cubicBezTo>
                  <a:cubicBezTo>
                    <a:pt x="7001" y="6918"/>
                    <a:pt x="7073" y="6834"/>
                    <a:pt x="7073" y="6751"/>
                  </a:cubicBezTo>
                  <a:lnTo>
                    <a:pt x="7073" y="6298"/>
                  </a:lnTo>
                  <a:lnTo>
                    <a:pt x="7215" y="6298"/>
                  </a:lnTo>
                  <a:cubicBezTo>
                    <a:pt x="7608" y="6298"/>
                    <a:pt x="7942" y="5977"/>
                    <a:pt x="7942" y="5572"/>
                  </a:cubicBezTo>
                  <a:lnTo>
                    <a:pt x="7942" y="5048"/>
                  </a:lnTo>
                  <a:cubicBezTo>
                    <a:pt x="7942" y="4786"/>
                    <a:pt x="7787" y="4560"/>
                    <a:pt x="7585" y="4429"/>
                  </a:cubicBezTo>
                  <a:lnTo>
                    <a:pt x="7585" y="4393"/>
                  </a:lnTo>
                  <a:cubicBezTo>
                    <a:pt x="7608" y="4334"/>
                    <a:pt x="7644" y="4298"/>
                    <a:pt x="7668" y="4239"/>
                  </a:cubicBezTo>
                  <a:lnTo>
                    <a:pt x="8561" y="4239"/>
                  </a:lnTo>
                  <a:cubicBezTo>
                    <a:pt x="8728" y="4239"/>
                    <a:pt x="8894" y="4191"/>
                    <a:pt x="9037" y="4120"/>
                  </a:cubicBezTo>
                  <a:cubicBezTo>
                    <a:pt x="9073" y="4096"/>
                    <a:pt x="9263" y="4001"/>
                    <a:pt x="10394" y="3405"/>
                  </a:cubicBezTo>
                  <a:cubicBezTo>
                    <a:pt x="10621" y="3250"/>
                    <a:pt x="10668" y="2929"/>
                    <a:pt x="10466" y="2750"/>
                  </a:cubicBezTo>
                  <a:cubicBezTo>
                    <a:pt x="10394" y="2691"/>
                    <a:pt x="10383" y="2691"/>
                    <a:pt x="9918" y="2453"/>
                  </a:cubicBezTo>
                  <a:lnTo>
                    <a:pt x="9632" y="2298"/>
                  </a:lnTo>
                  <a:cubicBezTo>
                    <a:pt x="9610" y="2287"/>
                    <a:pt x="9585" y="2282"/>
                    <a:pt x="9559" y="2282"/>
                  </a:cubicBezTo>
                  <a:cubicBezTo>
                    <a:pt x="9503" y="2282"/>
                    <a:pt x="9446" y="2308"/>
                    <a:pt x="9430" y="2357"/>
                  </a:cubicBezTo>
                  <a:cubicBezTo>
                    <a:pt x="9382" y="2441"/>
                    <a:pt x="9418" y="2536"/>
                    <a:pt x="9490" y="2572"/>
                  </a:cubicBezTo>
                  <a:lnTo>
                    <a:pt x="9621" y="2643"/>
                  </a:lnTo>
                  <a:cubicBezTo>
                    <a:pt x="9490" y="2881"/>
                    <a:pt x="9490" y="3179"/>
                    <a:pt x="9621" y="3429"/>
                  </a:cubicBezTo>
                  <a:lnTo>
                    <a:pt x="8882" y="3834"/>
                  </a:lnTo>
                  <a:cubicBezTo>
                    <a:pt x="8823" y="3870"/>
                    <a:pt x="8763" y="3893"/>
                    <a:pt x="8680" y="3905"/>
                  </a:cubicBezTo>
                  <a:lnTo>
                    <a:pt x="8680" y="2203"/>
                  </a:lnTo>
                  <a:cubicBezTo>
                    <a:pt x="8823" y="2227"/>
                    <a:pt x="8894" y="2274"/>
                    <a:pt x="8942" y="2298"/>
                  </a:cubicBezTo>
                  <a:cubicBezTo>
                    <a:pt x="8966" y="2314"/>
                    <a:pt x="8995" y="2322"/>
                    <a:pt x="9023" y="2322"/>
                  </a:cubicBezTo>
                  <a:cubicBezTo>
                    <a:pt x="9077" y="2322"/>
                    <a:pt x="9129" y="2293"/>
                    <a:pt x="9144" y="2238"/>
                  </a:cubicBezTo>
                  <a:cubicBezTo>
                    <a:pt x="9192" y="2167"/>
                    <a:pt x="9156" y="2060"/>
                    <a:pt x="9085" y="2036"/>
                  </a:cubicBezTo>
                  <a:lnTo>
                    <a:pt x="9025" y="2000"/>
                  </a:lnTo>
                  <a:cubicBezTo>
                    <a:pt x="8882" y="1929"/>
                    <a:pt x="8716" y="1881"/>
                    <a:pt x="8549" y="1881"/>
                  </a:cubicBezTo>
                  <a:lnTo>
                    <a:pt x="7882" y="1881"/>
                  </a:lnTo>
                  <a:lnTo>
                    <a:pt x="7882" y="1345"/>
                  </a:lnTo>
                  <a:cubicBezTo>
                    <a:pt x="7882" y="1048"/>
                    <a:pt x="7704" y="750"/>
                    <a:pt x="7370" y="619"/>
                  </a:cubicBezTo>
                  <a:cubicBezTo>
                    <a:pt x="7297" y="590"/>
                    <a:pt x="7200" y="569"/>
                    <a:pt x="7107" y="569"/>
                  </a:cubicBezTo>
                  <a:cubicBezTo>
                    <a:pt x="7049" y="569"/>
                    <a:pt x="6992" y="577"/>
                    <a:pt x="6942" y="595"/>
                  </a:cubicBezTo>
                  <a:cubicBezTo>
                    <a:pt x="6930" y="262"/>
                    <a:pt x="6656" y="0"/>
                    <a:pt x="6322" y="0"/>
                  </a:cubicBezTo>
                  <a:lnTo>
                    <a:pt x="6299" y="0"/>
                  </a:lnTo>
                  <a:cubicBezTo>
                    <a:pt x="6120" y="0"/>
                    <a:pt x="5965" y="71"/>
                    <a:pt x="5846" y="202"/>
                  </a:cubicBezTo>
                  <a:cubicBezTo>
                    <a:pt x="5727" y="71"/>
                    <a:pt x="5560" y="0"/>
                    <a:pt x="5382" y="0"/>
                  </a:cubicBezTo>
                  <a:lnTo>
                    <a:pt x="5370" y="0"/>
                  </a:lnTo>
                  <a:cubicBezTo>
                    <a:pt x="5191" y="0"/>
                    <a:pt x="5025" y="71"/>
                    <a:pt x="4906" y="202"/>
                  </a:cubicBezTo>
                  <a:cubicBezTo>
                    <a:pt x="4787" y="71"/>
                    <a:pt x="4620" y="0"/>
                    <a:pt x="4441" y="0"/>
                  </a:cubicBezTo>
                  <a:lnTo>
                    <a:pt x="4429" y="0"/>
                  </a:lnTo>
                  <a:cubicBezTo>
                    <a:pt x="4251" y="0"/>
                    <a:pt x="4084" y="71"/>
                    <a:pt x="3965" y="202"/>
                  </a:cubicBezTo>
                  <a:cubicBezTo>
                    <a:pt x="3846" y="71"/>
                    <a:pt x="3679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819385" y="3493258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644044" y="3592490"/>
              <a:ext cx="112494" cy="106420"/>
            </a:xfrm>
            <a:custGeom>
              <a:rect b="b" l="l" r="r" t="t"/>
              <a:pathLst>
                <a:path extrusionOk="0" h="3346" w="3537">
                  <a:moveTo>
                    <a:pt x="3382" y="0"/>
                  </a:moveTo>
                  <a:cubicBezTo>
                    <a:pt x="3299" y="0"/>
                    <a:pt x="3227" y="72"/>
                    <a:pt x="3227" y="167"/>
                  </a:cubicBezTo>
                  <a:lnTo>
                    <a:pt x="3227" y="2798"/>
                  </a:lnTo>
                  <a:cubicBezTo>
                    <a:pt x="3227" y="2929"/>
                    <a:pt x="3120" y="3036"/>
                    <a:pt x="2989" y="3036"/>
                  </a:cubicBezTo>
                  <a:lnTo>
                    <a:pt x="572" y="3036"/>
                  </a:lnTo>
                  <a:cubicBezTo>
                    <a:pt x="441" y="3036"/>
                    <a:pt x="334" y="2929"/>
                    <a:pt x="334" y="2798"/>
                  </a:cubicBezTo>
                  <a:lnTo>
                    <a:pt x="334" y="2060"/>
                  </a:lnTo>
                  <a:cubicBezTo>
                    <a:pt x="334" y="1965"/>
                    <a:pt x="263" y="1893"/>
                    <a:pt x="167" y="1893"/>
                  </a:cubicBezTo>
                  <a:cubicBezTo>
                    <a:pt x="84" y="1893"/>
                    <a:pt x="1" y="1965"/>
                    <a:pt x="1" y="2060"/>
                  </a:cubicBezTo>
                  <a:lnTo>
                    <a:pt x="1" y="2798"/>
                  </a:lnTo>
                  <a:cubicBezTo>
                    <a:pt x="1" y="3108"/>
                    <a:pt x="263" y="3346"/>
                    <a:pt x="560" y="3346"/>
                  </a:cubicBezTo>
                  <a:lnTo>
                    <a:pt x="2989" y="3346"/>
                  </a:lnTo>
                  <a:cubicBezTo>
                    <a:pt x="3299" y="3346"/>
                    <a:pt x="3537" y="3096"/>
                    <a:pt x="3537" y="2798"/>
                  </a:cubicBezTo>
                  <a:lnTo>
                    <a:pt x="3537" y="167"/>
                  </a:lnTo>
                  <a:cubicBezTo>
                    <a:pt x="3537" y="60"/>
                    <a:pt x="3465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5854582" y="2809599"/>
            <a:ext cx="370907" cy="289166"/>
            <a:chOff x="2611458" y="3816374"/>
            <a:chExt cx="426329" cy="332375"/>
          </a:xfrm>
        </p:grpSpPr>
        <p:sp>
          <p:nvSpPr>
            <p:cNvPr id="193" name="Google Shape;193;p17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331640" y="2790292"/>
            <a:ext cx="359213" cy="327807"/>
            <a:chOff x="1958520" y="2302574"/>
            <a:chExt cx="359213" cy="327807"/>
          </a:xfrm>
        </p:grpSpPr>
        <p:sp>
          <p:nvSpPr>
            <p:cNvPr id="204" name="Google Shape;204;p1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