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71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3EAB-15C4-43B9-AAAF-F109802BC540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480C-E405-4D9C-9967-7259ABCFA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23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3EAB-15C4-43B9-AAAF-F109802BC540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480C-E405-4D9C-9967-7259ABCFA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75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3EAB-15C4-43B9-AAAF-F109802BC540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480C-E405-4D9C-9967-7259ABCFA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28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3EAB-15C4-43B9-AAAF-F109802BC540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480C-E405-4D9C-9967-7259ABCFA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47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3EAB-15C4-43B9-AAAF-F109802BC540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480C-E405-4D9C-9967-7259ABCFA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91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3EAB-15C4-43B9-AAAF-F109802BC540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480C-E405-4D9C-9967-7259ABCFA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75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3EAB-15C4-43B9-AAAF-F109802BC540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480C-E405-4D9C-9967-7259ABCFA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01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3EAB-15C4-43B9-AAAF-F109802BC540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480C-E405-4D9C-9967-7259ABCFA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51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3EAB-15C4-43B9-AAAF-F109802BC540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480C-E405-4D9C-9967-7259ABCFA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14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3EAB-15C4-43B9-AAAF-F109802BC540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480C-E405-4D9C-9967-7259ABCFA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4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3EAB-15C4-43B9-AAAF-F109802BC540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480C-E405-4D9C-9967-7259ABCFA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14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83EAB-15C4-43B9-AAAF-F109802BC540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3480C-E405-4D9C-9967-7259ABCFA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49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Chapter 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980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267" y="1670929"/>
            <a:ext cx="8211228" cy="126905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48555" y="556644"/>
            <a:ext cx="30806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Weakness</a:t>
            </a:r>
          </a:p>
        </p:txBody>
      </p:sp>
    </p:spTree>
    <p:extLst>
      <p:ext uri="{BB962C8B-B14F-4D97-AF65-F5344CB8AC3E}">
        <p14:creationId xmlns:p14="http://schemas.microsoft.com/office/powerpoint/2010/main" val="330854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42" y="426742"/>
            <a:ext cx="10742857" cy="5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2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381" y="0"/>
            <a:ext cx="121872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0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33" y="1701232"/>
            <a:ext cx="10563923" cy="321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96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927" y="609988"/>
            <a:ext cx="6075575" cy="584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20" y="271437"/>
            <a:ext cx="5475951" cy="323653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624" y="1395408"/>
            <a:ext cx="6037455" cy="115386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552" y="3763178"/>
            <a:ext cx="3886709" cy="289531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795377" y="3464221"/>
            <a:ext cx="4597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前提 架設假</a:t>
            </a:r>
            <a:r>
              <a:rPr lang="en-US" altLang="zh-TW" dirty="0" smtClean="0"/>
              <a:t>AP</a:t>
            </a:r>
            <a:r>
              <a:rPr lang="zh-TW" altLang="en-US" dirty="0" smtClean="0"/>
              <a:t>且也是利用</a:t>
            </a:r>
            <a:r>
              <a:rPr lang="en-US" altLang="zh-TW" dirty="0" smtClean="0"/>
              <a:t>802.1X</a:t>
            </a:r>
            <a:r>
              <a:rPr lang="zh-TW" altLang="en-US" dirty="0" smtClean="0"/>
              <a:t>架構來驗證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795377" y="4086343"/>
            <a:ext cx="63966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使用者的</a:t>
            </a:r>
            <a:r>
              <a:rPr lang="zh-TW" altLang="en-US" dirty="0"/>
              <a:t>要</a:t>
            </a:r>
            <a:r>
              <a:rPr lang="zh-TW" altLang="en-US" dirty="0" smtClean="0"/>
              <a:t>產生</a:t>
            </a:r>
            <a:r>
              <a:rPr lang="en-US" altLang="zh-TW" dirty="0" smtClean="0"/>
              <a:t>response</a:t>
            </a:r>
            <a:r>
              <a:rPr lang="zh-TW" altLang="en-US" dirty="0" smtClean="0"/>
              <a:t>必須要有下列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 smtClean="0"/>
              <a:t>使用者帳號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 smtClean="0"/>
              <a:t>使用者密碼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en-US" altLang="zh-TW" dirty="0" smtClean="0"/>
              <a:t>Challenge text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Peer challenge 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r>
              <a:rPr lang="zh-TW" altLang="en-US" dirty="0" smtClean="0"/>
              <a:t>再利用左圖的演算法計算</a:t>
            </a:r>
            <a:r>
              <a:rPr lang="en-US" altLang="zh-TW" dirty="0" smtClean="0"/>
              <a:t>response</a:t>
            </a:r>
          </a:p>
          <a:p>
            <a:r>
              <a:rPr lang="zh-TW" altLang="en-US" dirty="0" smtClean="0"/>
              <a:t>計算好後將此</a:t>
            </a:r>
            <a:r>
              <a:rPr lang="en-US" altLang="zh-TW" dirty="0" err="1" smtClean="0"/>
              <a:t>respons</a:t>
            </a:r>
            <a:r>
              <a:rPr lang="zh-TW" altLang="en-US" dirty="0" smtClean="0"/>
              <a:t>以及其他資料傳回給</a:t>
            </a:r>
            <a:r>
              <a:rPr lang="en-US" altLang="zh-TW" dirty="0" smtClean="0"/>
              <a:t>authentication server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759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772" y="2036242"/>
            <a:ext cx="9428571" cy="366666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88176" y="523394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利用字典攻擊找密碼</a:t>
            </a:r>
            <a:endParaRPr lang="zh-TW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4839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987" y="1120146"/>
            <a:ext cx="3782289" cy="235286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77" y="3723730"/>
            <a:ext cx="8572361" cy="139754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H="1" flipV="1">
            <a:off x="507077" y="5421599"/>
            <a:ext cx="8833524" cy="102434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375200" y="9248"/>
            <a:ext cx="424096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WPA-Personal</a:t>
            </a:r>
          </a:p>
          <a:p>
            <a:pPr algn="ctr"/>
            <a:endParaRPr lang="zh-TW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509" y="1120145"/>
            <a:ext cx="3842642" cy="235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2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695" y="1199950"/>
            <a:ext cx="7030614" cy="471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4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32706" y="132695"/>
            <a:ext cx="47089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WPA-Enterprise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711" y="1053634"/>
            <a:ext cx="3873732" cy="249299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196" y="1052438"/>
            <a:ext cx="3909145" cy="249777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301" y="3634516"/>
            <a:ext cx="3442168" cy="314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76" y="1328975"/>
            <a:ext cx="4726406" cy="392696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514" y="1750276"/>
            <a:ext cx="6649346" cy="308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1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72" y="1064028"/>
            <a:ext cx="9804097" cy="40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8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231" y="285001"/>
            <a:ext cx="5361905" cy="48571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588" y="1039032"/>
            <a:ext cx="9689189" cy="177550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596" y="3082855"/>
            <a:ext cx="8050593" cy="66251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2596" y="4013690"/>
            <a:ext cx="7557171" cy="2803863"/>
          </a:xfrm>
          <a:prstGeom prst="rect">
            <a:avLst/>
          </a:prstGeom>
        </p:spPr>
      </p:pic>
      <p:cxnSp>
        <p:nvCxnSpPr>
          <p:cNvPr id="10" name="直線接點 9"/>
          <p:cNvCxnSpPr/>
          <p:nvPr/>
        </p:nvCxnSpPr>
        <p:spPr>
          <a:xfrm>
            <a:off x="0" y="30828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34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634" y="419133"/>
            <a:ext cx="4590476" cy="5333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28" y="1416800"/>
            <a:ext cx="4944228" cy="186718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28" y="3613291"/>
            <a:ext cx="4633033" cy="174386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229" y="1623674"/>
            <a:ext cx="5076946" cy="358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81" y="1662213"/>
            <a:ext cx="5682258" cy="423287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823" y="365541"/>
            <a:ext cx="5885714" cy="65714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245" y="2779691"/>
            <a:ext cx="4862945" cy="99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3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59</Words>
  <Application>Microsoft Office PowerPoint</Application>
  <PresentationFormat>寬螢幕</PresentationFormat>
  <Paragraphs>14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Office 佈景主題</vt:lpstr>
      <vt:lpstr>Chapter 8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CrazyCatOxO</dc:creator>
  <cp:lastModifiedBy>CrazyCatOxO</cp:lastModifiedBy>
  <cp:revision>46</cp:revision>
  <dcterms:created xsi:type="dcterms:W3CDTF">2019-08-02T04:54:05Z</dcterms:created>
  <dcterms:modified xsi:type="dcterms:W3CDTF">2019-08-02T06:27:25Z</dcterms:modified>
</cp:coreProperties>
</file>