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7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1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5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9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8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1670929"/>
            <a:ext cx="8211228" cy="12690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8555" y="556644"/>
            <a:ext cx="3080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33085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42" y="426742"/>
            <a:ext cx="10742857" cy="5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81" y="0"/>
            <a:ext cx="121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4" y="1001789"/>
            <a:ext cx="11179342" cy="47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27" y="609988"/>
            <a:ext cx="6075575" cy="58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0" y="271437"/>
            <a:ext cx="5475951" cy="3236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24" y="1395408"/>
            <a:ext cx="6037455" cy="11538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52" y="3763178"/>
            <a:ext cx="3886709" cy="28953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795377" y="3464221"/>
            <a:ext cx="459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前提 架設假</a:t>
            </a:r>
            <a:r>
              <a:rPr lang="en-US" altLang="zh-TW" dirty="0" smtClean="0"/>
              <a:t>AP</a:t>
            </a:r>
            <a:r>
              <a:rPr lang="zh-TW" altLang="en-US" dirty="0" smtClean="0"/>
              <a:t>且也是利用</a:t>
            </a:r>
            <a:r>
              <a:rPr lang="en-US" altLang="zh-TW" dirty="0" smtClean="0"/>
              <a:t>802.1X</a:t>
            </a:r>
            <a:r>
              <a:rPr lang="zh-TW" altLang="en-US" dirty="0" smtClean="0"/>
              <a:t>架構來驗證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95377" y="4086343"/>
            <a:ext cx="63966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使用者的</a:t>
            </a:r>
            <a:r>
              <a:rPr lang="zh-TW" altLang="en-US" dirty="0"/>
              <a:t>要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必須要有下列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使用者帳號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使用者密碼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Challenge text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Peer challenge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zh-TW" altLang="en-US" dirty="0" smtClean="0"/>
              <a:t>再利用左圖的演算法計算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計算好後將此</a:t>
            </a:r>
            <a:r>
              <a:rPr lang="en-US" altLang="zh-TW" dirty="0" err="1" smtClean="0"/>
              <a:t>respons</a:t>
            </a:r>
            <a:r>
              <a:rPr lang="zh-TW" altLang="en-US" dirty="0" smtClean="0"/>
              <a:t>以及其他資料傳回給</a:t>
            </a:r>
            <a:r>
              <a:rPr lang="en-US" altLang="zh-TW" dirty="0" smtClean="0"/>
              <a:t>authentication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5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72" y="2036242"/>
            <a:ext cx="9428571" cy="36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88176" y="523394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利用字典攻擊找密碼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83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87" y="1120146"/>
            <a:ext cx="3782289" cy="23528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7" y="3723730"/>
            <a:ext cx="8572361" cy="13975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507077" y="5421599"/>
            <a:ext cx="8833524" cy="10243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5200" y="9248"/>
            <a:ext cx="42409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WPA-Personal</a:t>
            </a:r>
          </a:p>
          <a:p>
            <a:pPr algn="ctr"/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9" y="1120145"/>
            <a:ext cx="3842642" cy="23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95" y="1199950"/>
            <a:ext cx="7030614" cy="47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2706" y="132695"/>
            <a:ext cx="4708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WPA-Enterprise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11" y="1053634"/>
            <a:ext cx="3873732" cy="2492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96" y="1052438"/>
            <a:ext cx="3909145" cy="24977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01" y="3634516"/>
            <a:ext cx="3442168" cy="31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328975"/>
            <a:ext cx="4726406" cy="3926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14" y="1750276"/>
            <a:ext cx="6649346" cy="30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2" y="1064028"/>
            <a:ext cx="9804097" cy="40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231" y="285001"/>
            <a:ext cx="5361905" cy="4857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88" y="1039032"/>
            <a:ext cx="9689189" cy="1775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96" y="3082855"/>
            <a:ext cx="8050593" cy="6625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596" y="4013690"/>
            <a:ext cx="7557171" cy="2803863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0" y="30828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34" y="419133"/>
            <a:ext cx="4590476" cy="5333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8" y="1416800"/>
            <a:ext cx="4944228" cy="18671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" y="3613291"/>
            <a:ext cx="4633033" cy="17438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229" y="1623674"/>
            <a:ext cx="5076946" cy="35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1" y="1662213"/>
            <a:ext cx="5682258" cy="42328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23" y="365541"/>
            <a:ext cx="5885714" cy="6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45" y="2779691"/>
            <a:ext cx="4862945" cy="9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59</Words>
  <Application>Microsoft Office PowerPoint</Application>
  <PresentationFormat>寬螢幕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Chapter 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CrazyCatOxO</dc:creator>
  <cp:lastModifiedBy>CrazyCatOxO</cp:lastModifiedBy>
  <cp:revision>47</cp:revision>
  <dcterms:created xsi:type="dcterms:W3CDTF">2019-08-02T04:54:05Z</dcterms:created>
  <dcterms:modified xsi:type="dcterms:W3CDTF">2019-08-02T06:30:50Z</dcterms:modified>
</cp:coreProperties>
</file>