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4"/>
  </p:sldMasterIdLst>
  <p:notesMasterIdLst>
    <p:notesMasterId r:id="rId21"/>
  </p:notesMasterIdLst>
  <p:handoutMasterIdLst>
    <p:handoutMasterId r:id="rId22"/>
  </p:handoutMasterIdLst>
  <p:sldIdLst>
    <p:sldId id="376" r:id="rId5"/>
    <p:sldId id="402" r:id="rId6"/>
    <p:sldId id="378" r:id="rId7"/>
    <p:sldId id="409" r:id="rId8"/>
    <p:sldId id="407" r:id="rId9"/>
    <p:sldId id="408" r:id="rId10"/>
    <p:sldId id="404" r:id="rId11"/>
    <p:sldId id="405" r:id="rId12"/>
    <p:sldId id="411" r:id="rId13"/>
    <p:sldId id="410" r:id="rId14"/>
    <p:sldId id="412" r:id="rId15"/>
    <p:sldId id="413" r:id="rId16"/>
    <p:sldId id="414" r:id="rId17"/>
    <p:sldId id="415" r:id="rId18"/>
    <p:sldId id="416" r:id="rId19"/>
    <p:sldId id="40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9ED"/>
    <a:srgbClr val="A5B7C5"/>
    <a:srgbClr val="4C5A65"/>
    <a:srgbClr val="FE6D8A"/>
    <a:srgbClr val="87A7FF"/>
    <a:srgbClr val="A5B7C6"/>
    <a:srgbClr val="445D73"/>
    <a:srgbClr val="B8C7DF"/>
    <a:srgbClr val="79A4E4"/>
    <a:srgbClr val="A2C0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82" autoAdjust="0"/>
    <p:restoredTop sz="95388" autoAdjust="0"/>
  </p:normalViewPr>
  <p:slideViewPr>
    <p:cSldViewPr snapToGrid="0" showGuides="1">
      <p:cViewPr varScale="1">
        <p:scale>
          <a:sx n="77" d="100"/>
          <a:sy n="77" d="100"/>
        </p:scale>
        <p:origin x="36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5" d="100"/>
          <a:sy n="65" d="100"/>
        </p:scale>
        <p:origin x="3082" y="3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69671B-947A-44A3-A764-A91E66D469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4B23CC-4610-41C4-A0CF-67A30700C4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299BE-0F96-4D8C-8AC3-AFAE1A841C66}" type="datetimeFigureOut">
              <a:rPr lang="en-US" smtClean="0"/>
              <a:t>8/2/2025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4FC55-2324-40BC-8420-15EC835D95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3EC604-E5A5-4A58-AC5A-211F83D37C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B048B-0EBA-466F-928F-37073F3BFB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5076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4692AC-01A2-4EFF-966B-504F28E82D7A}" type="datetimeFigureOut">
              <a:rPr lang="en-US" noProof="0" smtClean="0"/>
              <a:t>8/2/2025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ED498D-6977-40EC-8E5E-7EB644D5E759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264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8711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C0965-1972-86FA-9E17-42186A8A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2EF4F-3CF8-003A-2A95-807813950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DE5922-56F0-3C61-E9E1-9119A1ED7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A4131-BA06-4D4C-AEED-D853BDDFB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7996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EEFD5-E649-E628-DD8B-E2D6684D9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CCC7F0-1A9F-B63B-7F34-625CE1726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82E974-7876-C060-E95B-6DEAED9364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97FA3-9F15-CB0D-E347-BB0ED8634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ED498D-6977-40EC-8E5E-7EB644D5E759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0083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id="{7FAC3601-9744-9840-0229-E000CCFBE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DF7228-F4CB-A1B9-79EA-63240531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E69A7EF-9C9C-8AD0-AFD2-1381D3F8FE9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16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952CD-25C3-A341-AF5F-909E64671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7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891E70-8519-9346-3719-42B3DA3F56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08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9480C-F898-63D4-F7D9-AC2A27D16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33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FD99BE-B737-2A0F-132A-D5BAFB028C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3725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78A3E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62F7C-91D9-72D0-D84B-BEE801997E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60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0C9ADF-5C8F-A643-7E4C-2AAE6DB9BDA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819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8BE993-13E3-719F-B8BD-BE9A0D2B3E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2268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D5142E-2E7B-1488-E5DB-290186766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DFB295-52D1-55CA-E7EA-2ED388A7403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4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EC4C7D-9F32-3DD5-0898-0A64AB3E48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3CD56122-AE93-63D3-9B51-14AA353EC0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80B457C0-C5F0-38B3-A5A4-4CF83DA5DC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608DDE2-7690-8BBF-1E41-BF40F26AF1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4A70176D-1CA9-F362-DA0D-140ADC80AB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0B557568-DAFA-B892-D220-F9088C690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5920ECF3-A4B7-A9A1-C23F-56EDD775AC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A92B7FF-F522-FFD6-3A37-5C7F5CB3A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718010FC-71DC-C4A0-BBE6-35E03F05FE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2512EE29-359B-8558-2A40-DB8D4D256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70CCBBEB-A224-6D89-748B-8053ED48B2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0D50B1-970B-DA7D-79A3-C36BDAB826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709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46FE873-5DC1-BDE4-557B-F1869503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6C26FC-25A8-1060-8A06-5841453DE7C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C26FC-25A8-1060-8A06-5841453DE7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7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60E283-6B3F-0D67-C0F0-7105E263E4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55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CC9F4-D40F-73B2-93DE-EA8AA03370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9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B8C35C0-4758-2887-0763-E78795846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1359A1-A1B1-9DC6-08B9-8042E7FBA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rgbClr val="F76A8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38829F9-FA07-E84B-ED85-A3958046C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3CD71F-36FA-1B11-B27F-42A8247483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7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D27DC4C-0653-4DB5-ABFE-50764C59A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31154-5AA5-48E5-27BF-7C063796CEE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1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19A446-9DC9-77CB-F6E0-D5CC1C0C8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C952CD-25C3-A341-AF5F-909E64671DE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1555245" y="6239992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1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Add footer here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7E9D75-B17F-6C06-8DBA-6B155FBFF4BD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1621920" y="6154267"/>
            <a:ext cx="499237" cy="49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57" r:id="rId4"/>
    <p:sldLayoutId id="2147483745" r:id="rId5"/>
    <p:sldLayoutId id="2147483749" r:id="rId6"/>
    <p:sldLayoutId id="2147483746" r:id="rId7"/>
    <p:sldLayoutId id="2147483747" r:id="rId8"/>
    <p:sldLayoutId id="2147483748" r:id="rId9"/>
    <p:sldLayoutId id="2147483758" r:id="rId10"/>
    <p:sldLayoutId id="2147483750" r:id="rId11"/>
    <p:sldLayoutId id="2147483756" r:id="rId12"/>
    <p:sldLayoutId id="2147483751" r:id="rId13"/>
    <p:sldLayoutId id="2147483752" r:id="rId14"/>
    <p:sldLayoutId id="2147483754" r:id="rId15"/>
    <p:sldLayoutId id="2147483755" r:id="rId16"/>
    <p:sldLayoutId id="2147483753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96C8D99-3232-849B-9CC8-6E4982208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3542920" y="0"/>
            <a:ext cx="2553080" cy="6858841"/>
          </a:xfrm>
          <a:custGeom>
            <a:avLst/>
            <a:gdLst>
              <a:gd name="connsiteX0" fmla="*/ 2526446 w 2553080"/>
              <a:gd name="connsiteY0" fmla="*/ 0 h 6858841"/>
              <a:gd name="connsiteX1" fmla="*/ 1707127 w 2553080"/>
              <a:gd name="connsiteY1" fmla="*/ 3182290 h 6858841"/>
              <a:gd name="connsiteX2" fmla="*/ 1365955 w 2553080"/>
              <a:gd name="connsiteY2" fmla="*/ 4453431 h 6858841"/>
              <a:gd name="connsiteX3" fmla="*/ 1182052 w 2553080"/>
              <a:gd name="connsiteY3" fmla="*/ 4538343 h 6858841"/>
              <a:gd name="connsiteX4" fmla="*/ 1070442 w 2553080"/>
              <a:gd name="connsiteY4" fmla="*/ 4344440 h 6858841"/>
              <a:gd name="connsiteX5" fmla="*/ 1329175 w 2553080"/>
              <a:gd name="connsiteY5" fmla="*/ 3390133 h 6858841"/>
              <a:gd name="connsiteX6" fmla="*/ 1311418 w 2553080"/>
              <a:gd name="connsiteY6" fmla="*/ 3250726 h 6858841"/>
              <a:gd name="connsiteX7" fmla="*/ 1199808 w 2553080"/>
              <a:gd name="connsiteY7" fmla="*/ 3164547 h 6858841"/>
              <a:gd name="connsiteX8" fmla="*/ 975320 w 2553080"/>
              <a:gd name="connsiteY8" fmla="*/ 3293816 h 6858841"/>
              <a:gd name="connsiteX9" fmla="*/ 582148 w 2553080"/>
              <a:gd name="connsiteY9" fmla="*/ 4743652 h 6858841"/>
              <a:gd name="connsiteX10" fmla="*/ 5073 w 2553080"/>
              <a:gd name="connsiteY10" fmla="*/ 6842367 h 6858841"/>
              <a:gd name="connsiteX11" fmla="*/ 0 w 2553080"/>
              <a:gd name="connsiteY11" fmla="*/ 6858842 h 6858841"/>
              <a:gd name="connsiteX12" fmla="*/ 26634 w 2553080"/>
              <a:gd name="connsiteY12" fmla="*/ 6858842 h 6858841"/>
              <a:gd name="connsiteX13" fmla="*/ 607514 w 2553080"/>
              <a:gd name="connsiteY13" fmla="*/ 4751256 h 6858841"/>
              <a:gd name="connsiteX14" fmla="*/ 1000686 w 2553080"/>
              <a:gd name="connsiteY14" fmla="*/ 3301420 h 6858841"/>
              <a:gd name="connsiteX15" fmla="*/ 1194735 w 2553080"/>
              <a:gd name="connsiteY15" fmla="*/ 3189894 h 6858841"/>
              <a:gd name="connsiteX16" fmla="*/ 1289857 w 2553080"/>
              <a:gd name="connsiteY16" fmla="*/ 3263399 h 6858841"/>
              <a:gd name="connsiteX17" fmla="*/ 1305077 w 2553080"/>
              <a:gd name="connsiteY17" fmla="*/ 3383797 h 6858841"/>
              <a:gd name="connsiteX18" fmla="*/ 1046345 w 2553080"/>
              <a:gd name="connsiteY18" fmla="*/ 4338103 h 6858841"/>
              <a:gd name="connsiteX19" fmla="*/ 1175711 w 2553080"/>
              <a:gd name="connsiteY19" fmla="*/ 4562423 h 6858841"/>
              <a:gd name="connsiteX20" fmla="*/ 1390053 w 2553080"/>
              <a:gd name="connsiteY20" fmla="*/ 4462303 h 6858841"/>
              <a:gd name="connsiteX21" fmla="*/ 1390053 w 2553080"/>
              <a:gd name="connsiteY21" fmla="*/ 4461035 h 6858841"/>
              <a:gd name="connsiteX22" fmla="*/ 1731225 w 2553080"/>
              <a:gd name="connsiteY22" fmla="*/ 3188627 h 6858841"/>
              <a:gd name="connsiteX23" fmla="*/ 2553081 w 2553080"/>
              <a:gd name="connsiteY23" fmla="*/ 1267 h 6858841"/>
              <a:gd name="connsiteX24" fmla="*/ 2526446 w 2553080"/>
              <a:gd name="connsiteY24" fmla="*/ 0 h 6858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553080" h="6858841">
                <a:moveTo>
                  <a:pt x="2526446" y="0"/>
                </a:moveTo>
                <a:lnTo>
                  <a:pt x="1707127" y="3182290"/>
                </a:lnTo>
                <a:lnTo>
                  <a:pt x="1365955" y="4453431"/>
                </a:lnTo>
                <a:cubicBezTo>
                  <a:pt x="1332979" y="4523135"/>
                  <a:pt x="1255613" y="4558621"/>
                  <a:pt x="1182052" y="4538343"/>
                </a:cubicBezTo>
                <a:cubicBezTo>
                  <a:pt x="1098345" y="4515531"/>
                  <a:pt x="1047613" y="4428085"/>
                  <a:pt x="1070442" y="4344440"/>
                </a:cubicBezTo>
                <a:lnTo>
                  <a:pt x="1329175" y="3390133"/>
                </a:lnTo>
                <a:cubicBezTo>
                  <a:pt x="1341858" y="3343242"/>
                  <a:pt x="1335516" y="3293816"/>
                  <a:pt x="1311418" y="3250726"/>
                </a:cubicBezTo>
                <a:cubicBezTo>
                  <a:pt x="1287321" y="3207637"/>
                  <a:pt x="1248004" y="3177220"/>
                  <a:pt x="1199808" y="3164547"/>
                </a:cubicBezTo>
                <a:cubicBezTo>
                  <a:pt x="1102150" y="3137933"/>
                  <a:pt x="1000686" y="3196230"/>
                  <a:pt x="975320" y="3293816"/>
                </a:cubicBezTo>
                <a:lnTo>
                  <a:pt x="582148" y="4743652"/>
                </a:lnTo>
                <a:lnTo>
                  <a:pt x="5073" y="6842367"/>
                </a:lnTo>
                <a:cubicBezTo>
                  <a:pt x="5073" y="6842367"/>
                  <a:pt x="1268" y="6855040"/>
                  <a:pt x="0" y="6858842"/>
                </a:cubicBezTo>
                <a:lnTo>
                  <a:pt x="26634" y="6858842"/>
                </a:lnTo>
                <a:lnTo>
                  <a:pt x="607514" y="4751256"/>
                </a:lnTo>
                <a:lnTo>
                  <a:pt x="1000686" y="3301420"/>
                </a:lnTo>
                <a:cubicBezTo>
                  <a:pt x="1023515" y="3217775"/>
                  <a:pt x="1111028" y="3167082"/>
                  <a:pt x="1194735" y="3189894"/>
                </a:cubicBezTo>
                <a:cubicBezTo>
                  <a:pt x="1235321" y="3201300"/>
                  <a:pt x="1269565" y="3226647"/>
                  <a:pt x="1289857" y="3263399"/>
                </a:cubicBezTo>
                <a:cubicBezTo>
                  <a:pt x="1311418" y="3300152"/>
                  <a:pt x="1316492" y="3341975"/>
                  <a:pt x="1305077" y="3383797"/>
                </a:cubicBezTo>
                <a:lnTo>
                  <a:pt x="1046345" y="4338103"/>
                </a:lnTo>
                <a:cubicBezTo>
                  <a:pt x="1019710" y="4435689"/>
                  <a:pt x="1078052" y="4537076"/>
                  <a:pt x="1175711" y="4562423"/>
                </a:cubicBezTo>
                <a:cubicBezTo>
                  <a:pt x="1261955" y="4585235"/>
                  <a:pt x="1352004" y="4543413"/>
                  <a:pt x="1390053" y="4462303"/>
                </a:cubicBezTo>
                <a:lnTo>
                  <a:pt x="1390053" y="4461035"/>
                </a:lnTo>
                <a:lnTo>
                  <a:pt x="1731225" y="3188627"/>
                </a:lnTo>
                <a:lnTo>
                  <a:pt x="2553081" y="1267"/>
                </a:lnTo>
                <a:cubicBezTo>
                  <a:pt x="2544203" y="0"/>
                  <a:pt x="2535325" y="0"/>
                  <a:pt x="2526446" y="0"/>
                </a:cubicBezTo>
                <a:close/>
              </a:path>
            </a:pathLst>
          </a:custGeom>
          <a:solidFill>
            <a:srgbClr val="78A3E2"/>
          </a:solidFill>
          <a:ln w="9116" cap="flat">
            <a:solidFill>
              <a:srgbClr val="78A3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F0B7CF0-2A8A-1A46-BBED-C83AE3DF6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07" y="1659015"/>
            <a:ext cx="3429000" cy="3429000"/>
          </a:xfrm>
          <a:prstGeom prst="rect">
            <a:avLst/>
          </a:prstGeom>
        </p:spPr>
      </p:pic>
      <p:sp>
        <p:nvSpPr>
          <p:cNvPr id="21" name="Title 94">
            <a:extLst>
              <a:ext uri="{FF2B5EF4-FFF2-40B4-BE49-F238E27FC236}">
                <a16:creationId xmlns:a16="http://schemas.microsoft.com/office/drawing/2014/main" id="{F44A6BB8-01E9-792A-000A-8DFAE892D531}"/>
              </a:ext>
            </a:extLst>
          </p:cNvPr>
          <p:cNvSpPr txBox="1">
            <a:spLocks/>
          </p:cNvSpPr>
          <p:nvPr/>
        </p:nvSpPr>
        <p:spPr>
          <a:xfrm>
            <a:off x="7119890" y="1659015"/>
            <a:ext cx="4722705" cy="25790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Cascadia Code" panose="020B0609020000020004" pitchFamily="49" charset="0"/>
                <a:cs typeface="Segoe UI Semibold" panose="020B0702040204020203" pitchFamily="34" charset="0"/>
              </a:rPr>
              <a:t>Data Career</a:t>
            </a:r>
            <a:b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Cascadia Code" panose="020B0609020000020004" pitchFamily="49" charset="0"/>
                <a:cs typeface="Segoe UI Semibold" panose="020B0702040204020203" pitchFamily="34" charset="0"/>
              </a:rPr>
            </a:b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ea typeface="Cascadia Code" panose="020B0609020000020004" pitchFamily="49" charset="0"/>
                <a:cs typeface="Segoe UI Semibold" panose="020B0702040204020203" pitchFamily="34" charset="0"/>
              </a:rPr>
              <a:t>Kickstarter</a:t>
            </a:r>
          </a:p>
        </p:txBody>
      </p:sp>
      <p:sp>
        <p:nvSpPr>
          <p:cNvPr id="22" name="Subtitle 95">
            <a:extLst>
              <a:ext uri="{FF2B5EF4-FFF2-40B4-BE49-F238E27FC236}">
                <a16:creationId xmlns:a16="http://schemas.microsoft.com/office/drawing/2014/main" id="{9229820C-9A46-6995-6EEE-B986B2AA54D8}"/>
              </a:ext>
            </a:extLst>
          </p:cNvPr>
          <p:cNvSpPr txBox="1">
            <a:spLocks/>
          </p:cNvSpPr>
          <p:nvPr/>
        </p:nvSpPr>
        <p:spPr>
          <a:xfrm>
            <a:off x="7119890" y="4619513"/>
            <a:ext cx="4323426" cy="57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600" kern="1200" cap="all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76A86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With Microsoft excel</a:t>
            </a:r>
            <a:br>
              <a:rPr lang="en-US" dirty="0">
                <a:solidFill>
                  <a:srgbClr val="F76A86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</a:br>
            <a:r>
              <a:rPr lang="en-US" dirty="0">
                <a:solidFill>
                  <a:srgbClr val="F76A86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&amp; Power bi</a:t>
            </a:r>
          </a:p>
        </p:txBody>
      </p:sp>
    </p:spTree>
    <p:extLst>
      <p:ext uri="{BB962C8B-B14F-4D97-AF65-F5344CB8AC3E}">
        <p14:creationId xmlns:p14="http://schemas.microsoft.com/office/powerpoint/2010/main" val="3503979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92770-0761-BCA6-1B04-E4EB38114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F7B80D6-969B-BD8E-0A98-A551DF3B1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9" y="286603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Problem Framing - Questions comes first!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DE7E926-6177-75CB-BEB3-F6D18FBC8B21}"/>
              </a:ext>
            </a:extLst>
          </p:cNvPr>
          <p:cNvGrpSpPr/>
          <p:nvPr/>
        </p:nvGrpSpPr>
        <p:grpSpPr>
          <a:xfrm>
            <a:off x="1850863" y="1467784"/>
            <a:ext cx="8490273" cy="666043"/>
            <a:chOff x="1369220" y="1381504"/>
            <a:chExt cx="8490273" cy="666043"/>
          </a:xfrm>
        </p:grpSpPr>
        <p:grpSp>
          <p:nvGrpSpPr>
            <p:cNvPr id="48" name="Google Shape;1664;p55">
              <a:extLst>
                <a:ext uri="{FF2B5EF4-FFF2-40B4-BE49-F238E27FC236}">
                  <a16:creationId xmlns:a16="http://schemas.microsoft.com/office/drawing/2014/main" id="{CAE0DF96-793A-11A1-E47E-41D487A70772}"/>
                </a:ext>
              </a:extLst>
            </p:cNvPr>
            <p:cNvGrpSpPr/>
            <p:nvPr/>
          </p:nvGrpSpPr>
          <p:grpSpPr>
            <a:xfrm>
              <a:off x="1369220" y="1381504"/>
              <a:ext cx="8490273" cy="666043"/>
              <a:chOff x="4411970" y="2468673"/>
              <a:chExt cx="2134241" cy="167426"/>
            </a:xfrm>
          </p:grpSpPr>
          <p:sp>
            <p:nvSpPr>
              <p:cNvPr id="50" name="Google Shape;1666;p55">
                <a:extLst>
                  <a:ext uri="{FF2B5EF4-FFF2-40B4-BE49-F238E27FC236}">
                    <a16:creationId xmlns:a16="http://schemas.microsoft.com/office/drawing/2014/main" id="{3A2EC34B-64F8-D2DC-FB0B-C483C71EAE9D}"/>
                  </a:ext>
                </a:extLst>
              </p:cNvPr>
              <p:cNvSpPr/>
              <p:nvPr/>
            </p:nvSpPr>
            <p:spPr>
              <a:xfrm>
                <a:off x="4564629" y="2468673"/>
                <a:ext cx="1981582" cy="167375"/>
              </a:xfrm>
              <a:custGeom>
                <a:avLst/>
                <a:gdLst>
                  <a:gd name="connsiteX0" fmla="*/ 0 w 9999"/>
                  <a:gd name="connsiteY0" fmla="*/ 0 h 9997"/>
                  <a:gd name="connsiteX1" fmla="*/ 344 w 9999"/>
                  <a:gd name="connsiteY1" fmla="*/ 4883 h 9997"/>
                  <a:gd name="connsiteX2" fmla="*/ 0 w 9999"/>
                  <a:gd name="connsiteY2" fmla="*/ 9997 h 9997"/>
                  <a:gd name="connsiteX3" fmla="*/ 9999 w 9999"/>
                  <a:gd name="connsiteY3" fmla="*/ 9997 h 9997"/>
                  <a:gd name="connsiteX4" fmla="*/ 9999 w 9999"/>
                  <a:gd name="connsiteY4" fmla="*/ 0 h 9997"/>
                  <a:gd name="connsiteX5" fmla="*/ 0 w 9999"/>
                  <a:gd name="connsiteY5" fmla="*/ 0 h 9997"/>
                  <a:gd name="connsiteX0" fmla="*/ 0 w 10000"/>
                  <a:gd name="connsiteY0" fmla="*/ 0 h 10000"/>
                  <a:gd name="connsiteX1" fmla="*/ 272 w 10000"/>
                  <a:gd name="connsiteY1" fmla="*/ 4884 h 10000"/>
                  <a:gd name="connsiteX2" fmla="*/ 0 w 10000"/>
                  <a:gd name="connsiteY2" fmla="*/ 10000 h 10000"/>
                  <a:gd name="connsiteX3" fmla="*/ 10000 w 10000"/>
                  <a:gd name="connsiteY3" fmla="*/ 10000 h 10000"/>
                  <a:gd name="connsiteX4" fmla="*/ 10000 w 10000"/>
                  <a:gd name="connsiteY4" fmla="*/ 0 h 10000"/>
                  <a:gd name="connsiteX5" fmla="*/ 0 w 10000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 extrusionOk="0">
                    <a:moveTo>
                      <a:pt x="0" y="0"/>
                    </a:moveTo>
                    <a:cubicBezTo>
                      <a:pt x="115" y="1628"/>
                      <a:pt x="157" y="3256"/>
                      <a:pt x="272" y="4884"/>
                    </a:cubicBezTo>
                    <a:cubicBezTo>
                      <a:pt x="157" y="6590"/>
                      <a:pt x="115" y="8294"/>
                      <a:pt x="0" y="10000"/>
                    </a:cubicBezTo>
                    <a:lnTo>
                      <a:pt x="10000" y="10000"/>
                    </a:lnTo>
                    <a:lnTo>
                      <a:pt x="1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49" name="Google Shape;1665;p55">
                <a:extLst>
                  <a:ext uri="{FF2B5EF4-FFF2-40B4-BE49-F238E27FC236}">
                    <a16:creationId xmlns:a16="http://schemas.microsoft.com/office/drawing/2014/main" id="{D43019EC-8D22-476F-0127-C4AA9EDBE011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2" name="Subtitle 13">
              <a:extLst>
                <a:ext uri="{FF2B5EF4-FFF2-40B4-BE49-F238E27FC236}">
                  <a16:creationId xmlns:a16="http://schemas.microsoft.com/office/drawing/2014/main" id="{1CF6FFB7-E89C-0B52-831C-BAE2CBE44851}"/>
                </a:ext>
              </a:extLst>
            </p:cNvPr>
            <p:cNvSpPr txBox="1">
              <a:spLocks/>
            </p:cNvSpPr>
            <p:nvPr/>
          </p:nvSpPr>
          <p:spPr>
            <a:xfrm>
              <a:off x="2229429" y="1467787"/>
              <a:ext cx="7630064" cy="49366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Aim to answer business questions before any analysis </a:t>
              </a:r>
            </a:p>
            <a:p>
              <a:pPr>
                <a:buFont typeface="Wingdings" panose="05000000000000000000" pitchFamily="2" charset="2"/>
                <a:buChar char="Ø"/>
              </a:pPr>
              <a:endPara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C3DDE92-0AA0-6345-3271-B5453A5AA1A0}"/>
              </a:ext>
            </a:extLst>
          </p:cNvPr>
          <p:cNvGrpSpPr/>
          <p:nvPr/>
        </p:nvGrpSpPr>
        <p:grpSpPr>
          <a:xfrm>
            <a:off x="1850863" y="2635496"/>
            <a:ext cx="8490273" cy="666039"/>
            <a:chOff x="1369220" y="1381507"/>
            <a:chExt cx="8490273" cy="666039"/>
          </a:xfrm>
        </p:grpSpPr>
        <p:grpSp>
          <p:nvGrpSpPr>
            <p:cNvPr id="53" name="Google Shape;1664;p55">
              <a:extLst>
                <a:ext uri="{FF2B5EF4-FFF2-40B4-BE49-F238E27FC236}">
                  <a16:creationId xmlns:a16="http://schemas.microsoft.com/office/drawing/2014/main" id="{83C8AABF-460F-9920-91E9-BE164488960E}"/>
                </a:ext>
              </a:extLst>
            </p:cNvPr>
            <p:cNvGrpSpPr/>
            <p:nvPr/>
          </p:nvGrpSpPr>
          <p:grpSpPr>
            <a:xfrm>
              <a:off x="1369220" y="1381507"/>
              <a:ext cx="8490273" cy="666039"/>
              <a:chOff x="4411970" y="2468674"/>
              <a:chExt cx="2134241" cy="167425"/>
            </a:xfrm>
          </p:grpSpPr>
          <p:sp>
            <p:nvSpPr>
              <p:cNvPr id="55" name="Google Shape;1666;p55">
                <a:extLst>
                  <a:ext uri="{FF2B5EF4-FFF2-40B4-BE49-F238E27FC236}">
                    <a16:creationId xmlns:a16="http://schemas.microsoft.com/office/drawing/2014/main" id="{C8D44250-66DD-BE67-3ACC-6AF571B882EA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1981582" cy="167375"/>
              </a:xfrm>
              <a:custGeom>
                <a:avLst/>
                <a:gdLst>
                  <a:gd name="connsiteX0" fmla="*/ 0 w 9999"/>
                  <a:gd name="connsiteY0" fmla="*/ 0 h 9997"/>
                  <a:gd name="connsiteX1" fmla="*/ 344 w 9999"/>
                  <a:gd name="connsiteY1" fmla="*/ 4883 h 9997"/>
                  <a:gd name="connsiteX2" fmla="*/ 0 w 9999"/>
                  <a:gd name="connsiteY2" fmla="*/ 9997 h 9997"/>
                  <a:gd name="connsiteX3" fmla="*/ 9999 w 9999"/>
                  <a:gd name="connsiteY3" fmla="*/ 9997 h 9997"/>
                  <a:gd name="connsiteX4" fmla="*/ 9999 w 9999"/>
                  <a:gd name="connsiteY4" fmla="*/ 0 h 9997"/>
                  <a:gd name="connsiteX5" fmla="*/ 0 w 9999"/>
                  <a:gd name="connsiteY5" fmla="*/ 0 h 9997"/>
                  <a:gd name="connsiteX0" fmla="*/ 0 w 10000"/>
                  <a:gd name="connsiteY0" fmla="*/ 0 h 10000"/>
                  <a:gd name="connsiteX1" fmla="*/ 272 w 10000"/>
                  <a:gd name="connsiteY1" fmla="*/ 4884 h 10000"/>
                  <a:gd name="connsiteX2" fmla="*/ 0 w 10000"/>
                  <a:gd name="connsiteY2" fmla="*/ 10000 h 10000"/>
                  <a:gd name="connsiteX3" fmla="*/ 10000 w 10000"/>
                  <a:gd name="connsiteY3" fmla="*/ 10000 h 10000"/>
                  <a:gd name="connsiteX4" fmla="*/ 10000 w 10000"/>
                  <a:gd name="connsiteY4" fmla="*/ 0 h 10000"/>
                  <a:gd name="connsiteX5" fmla="*/ 0 w 10000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 extrusionOk="0">
                    <a:moveTo>
                      <a:pt x="0" y="0"/>
                    </a:moveTo>
                    <a:cubicBezTo>
                      <a:pt x="115" y="1628"/>
                      <a:pt x="157" y="3256"/>
                      <a:pt x="272" y="4884"/>
                    </a:cubicBezTo>
                    <a:cubicBezTo>
                      <a:pt x="157" y="6590"/>
                      <a:pt x="115" y="8294"/>
                      <a:pt x="0" y="10000"/>
                    </a:cubicBezTo>
                    <a:lnTo>
                      <a:pt x="10000" y="10000"/>
                    </a:lnTo>
                    <a:lnTo>
                      <a:pt x="1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56" name="Google Shape;1665;p55">
                <a:extLst>
                  <a:ext uri="{FF2B5EF4-FFF2-40B4-BE49-F238E27FC236}">
                    <a16:creationId xmlns:a16="http://schemas.microsoft.com/office/drawing/2014/main" id="{0DD4B2D2-21F7-5991-656F-1DA8C27708BA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54" name="Subtitle 13">
              <a:extLst>
                <a:ext uri="{FF2B5EF4-FFF2-40B4-BE49-F238E27FC236}">
                  <a16:creationId xmlns:a16="http://schemas.microsoft.com/office/drawing/2014/main" id="{E9062D7E-EDB3-ACB3-5BD1-11672A268745}"/>
                </a:ext>
              </a:extLst>
            </p:cNvPr>
            <p:cNvSpPr txBox="1">
              <a:spLocks/>
            </p:cNvSpPr>
            <p:nvPr/>
          </p:nvSpPr>
          <p:spPr>
            <a:xfrm>
              <a:off x="2229429" y="1467787"/>
              <a:ext cx="7544886" cy="49366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Converts business needs into questions 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9135FA4-20C6-3F2A-E024-0FC64AE89E0B}"/>
              </a:ext>
            </a:extLst>
          </p:cNvPr>
          <p:cNvGrpSpPr/>
          <p:nvPr/>
        </p:nvGrpSpPr>
        <p:grpSpPr>
          <a:xfrm>
            <a:off x="1850863" y="3803205"/>
            <a:ext cx="8490273" cy="666039"/>
            <a:chOff x="1369220" y="1381507"/>
            <a:chExt cx="8490273" cy="666039"/>
          </a:xfrm>
        </p:grpSpPr>
        <p:grpSp>
          <p:nvGrpSpPr>
            <p:cNvPr id="58" name="Google Shape;1664;p55">
              <a:extLst>
                <a:ext uri="{FF2B5EF4-FFF2-40B4-BE49-F238E27FC236}">
                  <a16:creationId xmlns:a16="http://schemas.microsoft.com/office/drawing/2014/main" id="{6CE40229-C5A3-AC1F-D47B-AC761B5E0A2E}"/>
                </a:ext>
              </a:extLst>
            </p:cNvPr>
            <p:cNvGrpSpPr/>
            <p:nvPr/>
          </p:nvGrpSpPr>
          <p:grpSpPr>
            <a:xfrm>
              <a:off x="1369220" y="1381507"/>
              <a:ext cx="8490273" cy="666039"/>
              <a:chOff x="4411970" y="2468674"/>
              <a:chExt cx="2134241" cy="167425"/>
            </a:xfrm>
          </p:grpSpPr>
          <p:sp>
            <p:nvSpPr>
              <p:cNvPr id="60" name="Google Shape;1666;p55">
                <a:extLst>
                  <a:ext uri="{FF2B5EF4-FFF2-40B4-BE49-F238E27FC236}">
                    <a16:creationId xmlns:a16="http://schemas.microsoft.com/office/drawing/2014/main" id="{2B7754FD-1277-04C1-4C85-F1A302B0F701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1981582" cy="167375"/>
              </a:xfrm>
              <a:custGeom>
                <a:avLst/>
                <a:gdLst>
                  <a:gd name="connsiteX0" fmla="*/ 0 w 9999"/>
                  <a:gd name="connsiteY0" fmla="*/ 0 h 9997"/>
                  <a:gd name="connsiteX1" fmla="*/ 344 w 9999"/>
                  <a:gd name="connsiteY1" fmla="*/ 4883 h 9997"/>
                  <a:gd name="connsiteX2" fmla="*/ 0 w 9999"/>
                  <a:gd name="connsiteY2" fmla="*/ 9997 h 9997"/>
                  <a:gd name="connsiteX3" fmla="*/ 9999 w 9999"/>
                  <a:gd name="connsiteY3" fmla="*/ 9997 h 9997"/>
                  <a:gd name="connsiteX4" fmla="*/ 9999 w 9999"/>
                  <a:gd name="connsiteY4" fmla="*/ 0 h 9997"/>
                  <a:gd name="connsiteX5" fmla="*/ 0 w 9999"/>
                  <a:gd name="connsiteY5" fmla="*/ 0 h 9997"/>
                  <a:gd name="connsiteX0" fmla="*/ 0 w 10000"/>
                  <a:gd name="connsiteY0" fmla="*/ 0 h 10000"/>
                  <a:gd name="connsiteX1" fmla="*/ 272 w 10000"/>
                  <a:gd name="connsiteY1" fmla="*/ 4884 h 10000"/>
                  <a:gd name="connsiteX2" fmla="*/ 0 w 10000"/>
                  <a:gd name="connsiteY2" fmla="*/ 10000 h 10000"/>
                  <a:gd name="connsiteX3" fmla="*/ 10000 w 10000"/>
                  <a:gd name="connsiteY3" fmla="*/ 10000 h 10000"/>
                  <a:gd name="connsiteX4" fmla="*/ 10000 w 10000"/>
                  <a:gd name="connsiteY4" fmla="*/ 0 h 10000"/>
                  <a:gd name="connsiteX5" fmla="*/ 0 w 10000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 extrusionOk="0">
                    <a:moveTo>
                      <a:pt x="0" y="0"/>
                    </a:moveTo>
                    <a:cubicBezTo>
                      <a:pt x="115" y="1628"/>
                      <a:pt x="157" y="3256"/>
                      <a:pt x="272" y="4884"/>
                    </a:cubicBezTo>
                    <a:cubicBezTo>
                      <a:pt x="157" y="6590"/>
                      <a:pt x="115" y="8294"/>
                      <a:pt x="0" y="10000"/>
                    </a:cubicBezTo>
                    <a:lnTo>
                      <a:pt x="10000" y="10000"/>
                    </a:lnTo>
                    <a:lnTo>
                      <a:pt x="1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1" name="Google Shape;1665;p55">
                <a:extLst>
                  <a:ext uri="{FF2B5EF4-FFF2-40B4-BE49-F238E27FC236}">
                    <a16:creationId xmlns:a16="http://schemas.microsoft.com/office/drawing/2014/main" id="{5A57C724-4DF4-18D7-14C3-4BF1F2A31867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59" name="Subtitle 13">
              <a:extLst>
                <a:ext uri="{FF2B5EF4-FFF2-40B4-BE49-F238E27FC236}">
                  <a16:creationId xmlns:a16="http://schemas.microsoft.com/office/drawing/2014/main" id="{B0BA766B-6C9B-C4DD-3D5A-991AE8E80E4F}"/>
                </a:ext>
              </a:extLst>
            </p:cNvPr>
            <p:cNvSpPr txBox="1">
              <a:spLocks/>
            </p:cNvSpPr>
            <p:nvPr/>
          </p:nvSpPr>
          <p:spPr>
            <a:xfrm>
              <a:off x="2229429" y="1467787"/>
              <a:ext cx="7544886" cy="49366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Narrow the scope – Focus on one dimension  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A60CC05-523B-E2E6-7911-98AF032F02C6}"/>
              </a:ext>
            </a:extLst>
          </p:cNvPr>
          <p:cNvGrpSpPr/>
          <p:nvPr/>
        </p:nvGrpSpPr>
        <p:grpSpPr>
          <a:xfrm>
            <a:off x="1850863" y="4970913"/>
            <a:ext cx="8490273" cy="666039"/>
            <a:chOff x="1369220" y="1381507"/>
            <a:chExt cx="8490273" cy="666039"/>
          </a:xfrm>
        </p:grpSpPr>
        <p:grpSp>
          <p:nvGrpSpPr>
            <p:cNvPr id="63" name="Google Shape;1664;p55">
              <a:extLst>
                <a:ext uri="{FF2B5EF4-FFF2-40B4-BE49-F238E27FC236}">
                  <a16:creationId xmlns:a16="http://schemas.microsoft.com/office/drawing/2014/main" id="{3C7AFF69-7370-8277-F2EE-E871E6FD04A6}"/>
                </a:ext>
              </a:extLst>
            </p:cNvPr>
            <p:cNvGrpSpPr/>
            <p:nvPr/>
          </p:nvGrpSpPr>
          <p:grpSpPr>
            <a:xfrm>
              <a:off x="1369220" y="1381507"/>
              <a:ext cx="8490273" cy="666039"/>
              <a:chOff x="4411970" y="2468674"/>
              <a:chExt cx="2134241" cy="167425"/>
            </a:xfrm>
          </p:grpSpPr>
          <p:sp>
            <p:nvSpPr>
              <p:cNvPr id="65" name="Google Shape;1666;p55">
                <a:extLst>
                  <a:ext uri="{FF2B5EF4-FFF2-40B4-BE49-F238E27FC236}">
                    <a16:creationId xmlns:a16="http://schemas.microsoft.com/office/drawing/2014/main" id="{71147835-551F-827B-2C6E-7E3D9FC283EC}"/>
                  </a:ext>
                </a:extLst>
              </p:cNvPr>
              <p:cNvSpPr/>
              <p:nvPr/>
            </p:nvSpPr>
            <p:spPr>
              <a:xfrm>
                <a:off x="4564629" y="2468674"/>
                <a:ext cx="1981582" cy="167375"/>
              </a:xfrm>
              <a:custGeom>
                <a:avLst/>
                <a:gdLst>
                  <a:gd name="connsiteX0" fmla="*/ 0 w 9999"/>
                  <a:gd name="connsiteY0" fmla="*/ 0 h 9997"/>
                  <a:gd name="connsiteX1" fmla="*/ 344 w 9999"/>
                  <a:gd name="connsiteY1" fmla="*/ 4883 h 9997"/>
                  <a:gd name="connsiteX2" fmla="*/ 0 w 9999"/>
                  <a:gd name="connsiteY2" fmla="*/ 9997 h 9997"/>
                  <a:gd name="connsiteX3" fmla="*/ 9999 w 9999"/>
                  <a:gd name="connsiteY3" fmla="*/ 9997 h 9997"/>
                  <a:gd name="connsiteX4" fmla="*/ 9999 w 9999"/>
                  <a:gd name="connsiteY4" fmla="*/ 0 h 9997"/>
                  <a:gd name="connsiteX5" fmla="*/ 0 w 9999"/>
                  <a:gd name="connsiteY5" fmla="*/ 0 h 9997"/>
                  <a:gd name="connsiteX0" fmla="*/ 0 w 10000"/>
                  <a:gd name="connsiteY0" fmla="*/ 0 h 10000"/>
                  <a:gd name="connsiteX1" fmla="*/ 272 w 10000"/>
                  <a:gd name="connsiteY1" fmla="*/ 4884 h 10000"/>
                  <a:gd name="connsiteX2" fmla="*/ 0 w 10000"/>
                  <a:gd name="connsiteY2" fmla="*/ 10000 h 10000"/>
                  <a:gd name="connsiteX3" fmla="*/ 10000 w 10000"/>
                  <a:gd name="connsiteY3" fmla="*/ 10000 h 10000"/>
                  <a:gd name="connsiteX4" fmla="*/ 10000 w 10000"/>
                  <a:gd name="connsiteY4" fmla="*/ 0 h 10000"/>
                  <a:gd name="connsiteX5" fmla="*/ 0 w 10000"/>
                  <a:gd name="connsiteY5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000" h="10000" extrusionOk="0">
                    <a:moveTo>
                      <a:pt x="0" y="0"/>
                    </a:moveTo>
                    <a:cubicBezTo>
                      <a:pt x="115" y="1628"/>
                      <a:pt x="157" y="3256"/>
                      <a:pt x="272" y="4884"/>
                    </a:cubicBezTo>
                    <a:cubicBezTo>
                      <a:pt x="157" y="6590"/>
                      <a:pt x="115" y="8294"/>
                      <a:pt x="0" y="10000"/>
                    </a:cubicBezTo>
                    <a:lnTo>
                      <a:pt x="10000" y="10000"/>
                    </a:lnTo>
                    <a:lnTo>
                      <a:pt x="10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  <p:sp>
            <p:nvSpPr>
              <p:cNvPr id="66" name="Google Shape;1665;p55">
                <a:extLst>
                  <a:ext uri="{FF2B5EF4-FFF2-40B4-BE49-F238E27FC236}">
                    <a16:creationId xmlns:a16="http://schemas.microsoft.com/office/drawing/2014/main" id="{3D94D037-50EA-4B62-8069-FD50281C4240}"/>
                  </a:ext>
                </a:extLst>
              </p:cNvPr>
              <p:cNvSpPr/>
              <p:nvPr/>
            </p:nvSpPr>
            <p:spPr>
              <a:xfrm>
                <a:off x="4411970" y="2468674"/>
                <a:ext cx="216235" cy="16742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3708" extrusionOk="0">
                    <a:moveTo>
                      <a:pt x="1" y="0"/>
                    </a:moveTo>
                    <a:lnTo>
                      <a:pt x="1" y="3707"/>
                    </a:lnTo>
                    <a:lnTo>
                      <a:pt x="3381" y="3707"/>
                    </a:lnTo>
                    <a:lnTo>
                      <a:pt x="4789" y="1853"/>
                    </a:lnTo>
                    <a:lnTo>
                      <a:pt x="3381" y="0"/>
                    </a:lnTo>
                    <a:close/>
                  </a:path>
                </a:pathLst>
              </a:custGeom>
              <a:solidFill>
                <a:srgbClr val="A5B7C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Segoe UI Semibold" panose="020B0702040204020203" pitchFamily="34" charset="0"/>
                  <a:cs typeface="Segoe UI Semibold" panose="020B0702040204020203" pitchFamily="34" charset="0"/>
                </a:endParaRPr>
              </a:p>
            </p:txBody>
          </p:sp>
        </p:grpSp>
        <p:sp>
          <p:nvSpPr>
            <p:cNvPr id="64" name="Subtitle 13">
              <a:extLst>
                <a:ext uri="{FF2B5EF4-FFF2-40B4-BE49-F238E27FC236}">
                  <a16:creationId xmlns:a16="http://schemas.microsoft.com/office/drawing/2014/main" id="{7E29DC87-F54C-98F9-F913-183588663A03}"/>
                </a:ext>
              </a:extLst>
            </p:cNvPr>
            <p:cNvSpPr txBox="1">
              <a:spLocks/>
            </p:cNvSpPr>
            <p:nvPr/>
          </p:nvSpPr>
          <p:spPr>
            <a:xfrm>
              <a:off x="2229429" y="1467787"/>
              <a:ext cx="7544886" cy="493666"/>
            </a:xfrm>
            <a:prstGeom prst="rect">
              <a:avLst/>
            </a:prstGeom>
          </p:spPr>
          <p:txBody>
            <a:bodyPr/>
            <a:lstStyle>
              <a:lvl1pPr marL="91440" indent="-91440" algn="l" defTabSz="914400" rtl="0" eaLnBrk="1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200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8404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6692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74980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932688" indent="-182880" algn="l" defTabSz="914400" rtl="0" eaLnBrk="1" latinLnBrk="0" hangingPunct="1">
                <a:lnSpc>
                  <a:spcPct val="100000"/>
                </a:lnSpc>
                <a:spcBef>
                  <a:spcPts val="200"/>
                </a:spcBef>
                <a:spcAft>
                  <a:spcPts val="400"/>
                </a:spcAft>
                <a:buClrTx/>
                <a:buFont typeface="Calibri" pitchFamily="34" charset="0"/>
                <a:buChar char="◦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1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13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15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1700000" indent="-228600" algn="l" defTabSz="914400" rtl="0" eaLnBrk="1" latinLnBrk="0" hangingPunct="1">
                <a:lnSpc>
                  <a:spcPct val="90000"/>
                </a:lnSpc>
                <a:spcBef>
                  <a:spcPts val="200"/>
                </a:spcBef>
                <a:spcAft>
                  <a:spcPts val="400"/>
                </a:spcAft>
                <a:buClr>
                  <a:schemeClr val="accent1"/>
                </a:buClr>
                <a:buFont typeface="Calibri" pitchFamily="34" charset="0"/>
                <a:buChar char="◦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Clarify expectations – </a:t>
              </a:r>
              <a:r>
                <a:rPr lang="en-US" sz="2400" b="1" u="sng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What decisions will be made?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7003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656A4-9CB0-E43F-EE14-E2EE67235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4FDD7B6-2226-5B4E-6969-A337AC715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9" y="286603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Hypothesis Generation – Think like a detective</a:t>
            </a:r>
          </a:p>
        </p:txBody>
      </p:sp>
      <p:grpSp>
        <p:nvGrpSpPr>
          <p:cNvPr id="6" name="Google Shape;7372;p65">
            <a:extLst>
              <a:ext uri="{FF2B5EF4-FFF2-40B4-BE49-F238E27FC236}">
                <a16:creationId xmlns:a16="http://schemas.microsoft.com/office/drawing/2014/main" id="{0DCD7ECC-615C-0357-1849-3D0A9AC6A8F3}"/>
              </a:ext>
            </a:extLst>
          </p:cNvPr>
          <p:cNvGrpSpPr/>
          <p:nvPr/>
        </p:nvGrpSpPr>
        <p:grpSpPr>
          <a:xfrm>
            <a:off x="1019225" y="2179055"/>
            <a:ext cx="633816" cy="636675"/>
            <a:chOff x="-49764975" y="3551225"/>
            <a:chExt cx="299300" cy="300650"/>
          </a:xfrm>
          <a:solidFill>
            <a:srgbClr val="FFC000"/>
          </a:solidFill>
        </p:grpSpPr>
        <p:sp>
          <p:nvSpPr>
            <p:cNvPr id="7" name="Google Shape;7373;p65">
              <a:extLst>
                <a:ext uri="{FF2B5EF4-FFF2-40B4-BE49-F238E27FC236}">
                  <a16:creationId xmlns:a16="http://schemas.microsoft.com/office/drawing/2014/main" id="{B23F02D7-EDF9-4B18-4A97-1731CEE3B893}"/>
                </a:ext>
              </a:extLst>
            </p:cNvPr>
            <p:cNvSpPr/>
            <p:nvPr/>
          </p:nvSpPr>
          <p:spPr>
            <a:xfrm>
              <a:off x="-4976497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374;p65">
              <a:extLst>
                <a:ext uri="{FF2B5EF4-FFF2-40B4-BE49-F238E27FC236}">
                  <a16:creationId xmlns:a16="http://schemas.microsoft.com/office/drawing/2014/main" id="{99FBCFCE-8BD1-EC75-0FDC-77DAA55422B0}"/>
                </a:ext>
              </a:extLst>
            </p:cNvPr>
            <p:cNvSpPr/>
            <p:nvPr/>
          </p:nvSpPr>
          <p:spPr>
            <a:xfrm>
              <a:off x="-49763400" y="3598250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375;p65">
              <a:extLst>
                <a:ext uri="{FF2B5EF4-FFF2-40B4-BE49-F238E27FC236}">
                  <a16:creationId xmlns:a16="http://schemas.microsoft.com/office/drawing/2014/main" id="{6B55A337-479F-FAA0-B19E-2AA9955E939E}"/>
                </a:ext>
              </a:extLst>
            </p:cNvPr>
            <p:cNvSpPr/>
            <p:nvPr/>
          </p:nvSpPr>
          <p:spPr>
            <a:xfrm>
              <a:off x="-49763400" y="3703975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76;p65">
              <a:extLst>
                <a:ext uri="{FF2B5EF4-FFF2-40B4-BE49-F238E27FC236}">
                  <a16:creationId xmlns:a16="http://schemas.microsoft.com/office/drawing/2014/main" id="{FE54F879-2351-F048-9EAA-07DECF1D5A7A}"/>
                </a:ext>
              </a:extLst>
            </p:cNvPr>
            <p:cNvSpPr/>
            <p:nvPr/>
          </p:nvSpPr>
          <p:spPr>
            <a:xfrm>
              <a:off x="-49501125" y="3657325"/>
              <a:ext cx="35450" cy="18125"/>
            </a:xfrm>
            <a:custGeom>
              <a:avLst/>
              <a:gdLst/>
              <a:ahLst/>
              <a:cxnLst/>
              <a:rect l="l" t="t" r="r" b="b"/>
              <a:pathLst>
                <a:path w="1418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77;p65">
              <a:extLst>
                <a:ext uri="{FF2B5EF4-FFF2-40B4-BE49-F238E27FC236}">
                  <a16:creationId xmlns:a16="http://schemas.microsoft.com/office/drawing/2014/main" id="{DEAF0699-00F0-B1BB-9E73-B7CA111C8DEB}"/>
                </a:ext>
              </a:extLst>
            </p:cNvPr>
            <p:cNvSpPr/>
            <p:nvPr/>
          </p:nvSpPr>
          <p:spPr>
            <a:xfrm>
              <a:off x="-49499550" y="3598250"/>
              <a:ext cx="31525" cy="30550"/>
            </a:xfrm>
            <a:custGeom>
              <a:avLst/>
              <a:gdLst/>
              <a:ahLst/>
              <a:cxnLst/>
              <a:rect l="l" t="t" r="r" b="b"/>
              <a:pathLst>
                <a:path w="1261" h="1222" extrusionOk="0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378;p65">
              <a:extLst>
                <a:ext uri="{FF2B5EF4-FFF2-40B4-BE49-F238E27FC236}">
                  <a16:creationId xmlns:a16="http://schemas.microsoft.com/office/drawing/2014/main" id="{E1344F09-CD96-D64C-8C4A-9E9C5265B9EC}"/>
                </a:ext>
              </a:extLst>
            </p:cNvPr>
            <p:cNvSpPr/>
            <p:nvPr/>
          </p:nvSpPr>
          <p:spPr>
            <a:xfrm>
              <a:off x="-49499550" y="3704575"/>
              <a:ext cx="31525" cy="29950"/>
            </a:xfrm>
            <a:custGeom>
              <a:avLst/>
              <a:gdLst/>
              <a:ahLst/>
              <a:cxnLst/>
              <a:rect l="l" t="t" r="r" b="b"/>
              <a:pathLst>
                <a:path w="1261" h="1198" extrusionOk="0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379;p65">
              <a:extLst>
                <a:ext uri="{FF2B5EF4-FFF2-40B4-BE49-F238E27FC236}">
                  <a16:creationId xmlns:a16="http://schemas.microsoft.com/office/drawing/2014/main" id="{0EA90764-7566-B4D1-B816-561D63C813EF}"/>
                </a:ext>
              </a:extLst>
            </p:cNvPr>
            <p:cNvSpPr/>
            <p:nvPr/>
          </p:nvSpPr>
          <p:spPr>
            <a:xfrm>
              <a:off x="-49725600" y="3551225"/>
              <a:ext cx="215050" cy="210875"/>
            </a:xfrm>
            <a:custGeom>
              <a:avLst/>
              <a:gdLst/>
              <a:ahLst/>
              <a:cxnLst/>
              <a:rect l="l" t="t" r="r" b="b"/>
              <a:pathLst>
                <a:path w="8602" h="8435" extrusionOk="0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380;p65">
              <a:extLst>
                <a:ext uri="{FF2B5EF4-FFF2-40B4-BE49-F238E27FC236}">
                  <a16:creationId xmlns:a16="http://schemas.microsoft.com/office/drawing/2014/main" id="{7160F8C7-5D08-9220-9C99-B299E5284084}"/>
                </a:ext>
              </a:extLst>
            </p:cNvPr>
            <p:cNvSpPr/>
            <p:nvPr/>
          </p:nvSpPr>
          <p:spPr>
            <a:xfrm>
              <a:off x="-49633450" y="3697475"/>
              <a:ext cx="35475" cy="65400"/>
            </a:xfrm>
            <a:custGeom>
              <a:avLst/>
              <a:gdLst/>
              <a:ahLst/>
              <a:cxnLst/>
              <a:rect l="l" t="t" r="r" b="b"/>
              <a:pathLst>
                <a:path w="141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381;p65">
              <a:extLst>
                <a:ext uri="{FF2B5EF4-FFF2-40B4-BE49-F238E27FC236}">
                  <a16:creationId xmlns:a16="http://schemas.microsoft.com/office/drawing/2014/main" id="{23BD3229-3ED9-082C-8512-D6ED81B67507}"/>
                </a:ext>
              </a:extLst>
            </p:cNvPr>
            <p:cNvSpPr/>
            <p:nvPr/>
          </p:nvSpPr>
          <p:spPr>
            <a:xfrm>
              <a:off x="-49676775" y="3780975"/>
              <a:ext cx="123675" cy="34675"/>
            </a:xfrm>
            <a:custGeom>
              <a:avLst/>
              <a:gdLst/>
              <a:ahLst/>
              <a:cxnLst/>
              <a:rect l="l" t="t" r="r" b="b"/>
              <a:pathLst>
                <a:path w="4947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7382;p65">
              <a:extLst>
                <a:ext uri="{FF2B5EF4-FFF2-40B4-BE49-F238E27FC236}">
                  <a16:creationId xmlns:a16="http://schemas.microsoft.com/office/drawing/2014/main" id="{D7E1F874-2803-966F-D8EC-12F18604F060}"/>
                </a:ext>
              </a:extLst>
            </p:cNvPr>
            <p:cNvSpPr/>
            <p:nvPr/>
          </p:nvSpPr>
          <p:spPr>
            <a:xfrm>
              <a:off x="-49630300" y="3651800"/>
              <a:ext cx="29150" cy="31325"/>
            </a:xfrm>
            <a:custGeom>
              <a:avLst/>
              <a:gdLst/>
              <a:ahLst/>
              <a:cxnLst/>
              <a:rect l="l" t="t" r="r" b="b"/>
              <a:pathLst>
                <a:path w="1166" h="1253" extrusionOk="0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383;p65">
              <a:extLst>
                <a:ext uri="{FF2B5EF4-FFF2-40B4-BE49-F238E27FC236}">
                  <a16:creationId xmlns:a16="http://schemas.microsoft.com/office/drawing/2014/main" id="{806FE401-6308-CEA9-3BAA-4B491EA03303}"/>
                </a:ext>
              </a:extLst>
            </p:cNvPr>
            <p:cNvSpPr/>
            <p:nvPr/>
          </p:nvSpPr>
          <p:spPr>
            <a:xfrm>
              <a:off x="-49657875" y="3833750"/>
              <a:ext cx="85100" cy="18125"/>
            </a:xfrm>
            <a:custGeom>
              <a:avLst/>
              <a:gdLst/>
              <a:ahLst/>
              <a:cxnLst/>
              <a:rect l="l" t="t" r="r" b="b"/>
              <a:pathLst>
                <a:path w="3404" h="725" extrusionOk="0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F224D29-2EBE-404D-1B3A-B7FF5B290934}"/>
              </a:ext>
            </a:extLst>
          </p:cNvPr>
          <p:cNvSpPr txBox="1"/>
          <p:nvPr/>
        </p:nvSpPr>
        <p:spPr>
          <a:xfrm>
            <a:off x="1759823" y="2273709"/>
            <a:ext cx="33046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hypothesis?</a:t>
            </a:r>
            <a:endParaRPr lang="en-US" sz="2400" dirty="0"/>
          </a:p>
        </p:txBody>
      </p:sp>
      <p:sp>
        <p:nvSpPr>
          <p:cNvPr id="22" name="Google Shape;1687;p55">
            <a:extLst>
              <a:ext uri="{FF2B5EF4-FFF2-40B4-BE49-F238E27FC236}">
                <a16:creationId xmlns:a16="http://schemas.microsoft.com/office/drawing/2014/main" id="{AE27BCF0-15C3-7E10-F7B5-2F50C0E73E0D}"/>
              </a:ext>
            </a:extLst>
          </p:cNvPr>
          <p:cNvSpPr/>
          <p:nvPr/>
        </p:nvSpPr>
        <p:spPr>
          <a:xfrm rot="10800000" flipH="1">
            <a:off x="1089319" y="2935325"/>
            <a:ext cx="3582709" cy="1996048"/>
          </a:xfrm>
          <a:custGeom>
            <a:avLst/>
            <a:gdLst/>
            <a:ahLst/>
            <a:cxnLst/>
            <a:rect l="l" t="t" r="r" b="b"/>
            <a:pathLst>
              <a:path w="16269" h="9064" extrusionOk="0">
                <a:moveTo>
                  <a:pt x="428" y="0"/>
                </a:moveTo>
                <a:cubicBezTo>
                  <a:pt x="193" y="0"/>
                  <a:pt x="2" y="191"/>
                  <a:pt x="2" y="428"/>
                </a:cubicBezTo>
                <a:lnTo>
                  <a:pt x="2" y="6900"/>
                </a:lnTo>
                <a:cubicBezTo>
                  <a:pt x="1" y="7136"/>
                  <a:pt x="193" y="7328"/>
                  <a:pt x="428" y="7328"/>
                </a:cubicBezTo>
                <a:lnTo>
                  <a:pt x="12834" y="7328"/>
                </a:lnTo>
                <a:lnTo>
                  <a:pt x="13836" y="9064"/>
                </a:lnTo>
                <a:lnTo>
                  <a:pt x="14839" y="7328"/>
                </a:lnTo>
                <a:lnTo>
                  <a:pt x="15839" y="7328"/>
                </a:lnTo>
                <a:cubicBezTo>
                  <a:pt x="16076" y="7328"/>
                  <a:pt x="16269" y="7137"/>
                  <a:pt x="16269" y="6900"/>
                </a:cubicBezTo>
                <a:lnTo>
                  <a:pt x="16269" y="428"/>
                </a:lnTo>
                <a:cubicBezTo>
                  <a:pt x="16267" y="191"/>
                  <a:pt x="16076" y="0"/>
                  <a:pt x="15839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A09DD5-9983-16ED-86A5-8B97117255F6}"/>
              </a:ext>
            </a:extLst>
          </p:cNvPr>
          <p:cNvSpPr txBox="1"/>
          <p:nvPr/>
        </p:nvSpPr>
        <p:spPr>
          <a:xfrm>
            <a:off x="861325" y="3396076"/>
            <a:ext cx="3582711" cy="1420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An educated guess about what might be driving the problem</a:t>
            </a:r>
          </a:p>
        </p:txBody>
      </p:sp>
      <p:grpSp>
        <p:nvGrpSpPr>
          <p:cNvPr id="34" name="Google Shape;4816;p59">
            <a:extLst>
              <a:ext uri="{FF2B5EF4-FFF2-40B4-BE49-F238E27FC236}">
                <a16:creationId xmlns:a16="http://schemas.microsoft.com/office/drawing/2014/main" id="{E1778D65-2733-725D-A12F-64FD1735E97C}"/>
              </a:ext>
            </a:extLst>
          </p:cNvPr>
          <p:cNvGrpSpPr/>
          <p:nvPr/>
        </p:nvGrpSpPr>
        <p:grpSpPr>
          <a:xfrm rot="5400000">
            <a:off x="6145785" y="990533"/>
            <a:ext cx="4690784" cy="5539477"/>
            <a:chOff x="238126" y="1335475"/>
            <a:chExt cx="6414839" cy="3034175"/>
          </a:xfrm>
        </p:grpSpPr>
        <p:sp>
          <p:nvSpPr>
            <p:cNvPr id="35" name="Google Shape;4817;p59">
              <a:extLst>
                <a:ext uri="{FF2B5EF4-FFF2-40B4-BE49-F238E27FC236}">
                  <a16:creationId xmlns:a16="http://schemas.microsoft.com/office/drawing/2014/main" id="{31483789-93CB-0421-48E3-9392FDE380AF}"/>
                </a:ext>
              </a:extLst>
            </p:cNvPr>
            <p:cNvSpPr/>
            <p:nvPr/>
          </p:nvSpPr>
          <p:spPr>
            <a:xfrm>
              <a:off x="4666089" y="1335475"/>
              <a:ext cx="1986876" cy="3034175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818;p59">
              <a:extLst>
                <a:ext uri="{FF2B5EF4-FFF2-40B4-BE49-F238E27FC236}">
                  <a16:creationId xmlns:a16="http://schemas.microsoft.com/office/drawing/2014/main" id="{DE9EF4F3-D157-503C-C086-97FCD278ECF8}"/>
                </a:ext>
              </a:extLst>
            </p:cNvPr>
            <p:cNvSpPr/>
            <p:nvPr/>
          </p:nvSpPr>
          <p:spPr>
            <a:xfrm>
              <a:off x="2438170" y="1335475"/>
              <a:ext cx="1984950" cy="3034175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819;p59">
              <a:extLst>
                <a:ext uri="{FF2B5EF4-FFF2-40B4-BE49-F238E27FC236}">
                  <a16:creationId xmlns:a16="http://schemas.microsoft.com/office/drawing/2014/main" id="{AEBC01F8-5038-A863-B67B-089BC9E61D47}"/>
                </a:ext>
              </a:extLst>
            </p:cNvPr>
            <p:cNvSpPr/>
            <p:nvPr/>
          </p:nvSpPr>
          <p:spPr>
            <a:xfrm>
              <a:off x="238126" y="1335475"/>
              <a:ext cx="1986850" cy="3034175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D7D22A6-9651-0C39-A555-623F6873DAD6}"/>
              </a:ext>
            </a:extLst>
          </p:cNvPr>
          <p:cNvSpPr txBox="1"/>
          <p:nvPr/>
        </p:nvSpPr>
        <p:spPr>
          <a:xfrm>
            <a:off x="6018299" y="1524636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Step 1. Make a logical argument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10AB5B-4319-8224-18D2-030C7AF361A4}"/>
              </a:ext>
            </a:extLst>
          </p:cNvPr>
          <p:cNvSpPr txBox="1"/>
          <p:nvPr/>
        </p:nvSpPr>
        <p:spPr>
          <a:xfrm>
            <a:off x="6018299" y="1893968"/>
            <a:ext cx="524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e.g. Umbrella sales are higher due to the rainy season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154411-C30C-F8FA-BBBD-049AD7084482}"/>
              </a:ext>
            </a:extLst>
          </p:cNvPr>
          <p:cNvSpPr txBox="1"/>
          <p:nvPr/>
        </p:nvSpPr>
        <p:spPr>
          <a:xfrm>
            <a:off x="6096000" y="3209329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Step 2. Use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If…then 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B6E1A4-0DE9-ED93-DA43-74DE72D08188}"/>
              </a:ext>
            </a:extLst>
          </p:cNvPr>
          <p:cNvSpPr txBox="1"/>
          <p:nvPr/>
        </p:nvSpPr>
        <p:spPr>
          <a:xfrm>
            <a:off x="6096000" y="3577748"/>
            <a:ext cx="524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e.g. If umbrella sales are high every year in July, then it is due to rainy season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0A8B32-194A-9095-E8A4-7C448D326A25}"/>
              </a:ext>
            </a:extLst>
          </p:cNvPr>
          <p:cNvSpPr txBox="1"/>
          <p:nvPr/>
        </p:nvSpPr>
        <p:spPr>
          <a:xfrm>
            <a:off x="6096000" y="4825437"/>
            <a:ext cx="4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Step 3. Validate or Disprove with data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68F8996-6289-41F5-84B6-2838D7F802E8}"/>
              </a:ext>
            </a:extLst>
          </p:cNvPr>
          <p:cNvSpPr txBox="1"/>
          <p:nvPr/>
        </p:nvSpPr>
        <p:spPr>
          <a:xfrm>
            <a:off x="6096000" y="5183586"/>
            <a:ext cx="5242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e.g. Check the historical data to see if the umbrella sales are high in July every year</a:t>
            </a:r>
          </a:p>
        </p:txBody>
      </p:sp>
    </p:spTree>
    <p:extLst>
      <p:ext uri="{BB962C8B-B14F-4D97-AF65-F5344CB8AC3E}">
        <p14:creationId xmlns:p14="http://schemas.microsoft.com/office/powerpoint/2010/main" val="1418618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C48AB-75AC-B265-D0FC-44FD211BF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192B64F-4F8C-8957-9E51-A9DB4CCD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9" y="286603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Logical Frameworks to use as an analyst</a:t>
            </a:r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15150E5D-330E-544E-0391-BD9478482652}"/>
              </a:ext>
            </a:extLst>
          </p:cNvPr>
          <p:cNvSpPr txBox="1">
            <a:spLocks/>
          </p:cNvSpPr>
          <p:nvPr/>
        </p:nvSpPr>
        <p:spPr>
          <a:xfrm>
            <a:off x="2217227" y="1851209"/>
            <a:ext cx="2312330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MECE</a:t>
            </a:r>
          </a:p>
        </p:txBody>
      </p:sp>
      <p:sp>
        <p:nvSpPr>
          <p:cNvPr id="6" name="Title 12">
            <a:extLst>
              <a:ext uri="{FF2B5EF4-FFF2-40B4-BE49-F238E27FC236}">
                <a16:creationId xmlns:a16="http://schemas.microsoft.com/office/drawing/2014/main" id="{B3F4F4E0-66E1-3D79-5445-5E1F76F9CF2A}"/>
              </a:ext>
            </a:extLst>
          </p:cNvPr>
          <p:cNvSpPr txBox="1">
            <a:spLocks/>
          </p:cNvSpPr>
          <p:nvPr/>
        </p:nvSpPr>
        <p:spPr>
          <a:xfrm>
            <a:off x="7662445" y="1851209"/>
            <a:ext cx="2312330" cy="636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5 Whys?</a:t>
            </a:r>
          </a:p>
        </p:txBody>
      </p:sp>
      <p:sp>
        <p:nvSpPr>
          <p:cNvPr id="9" name="Google Shape;4787;p59">
            <a:extLst>
              <a:ext uri="{FF2B5EF4-FFF2-40B4-BE49-F238E27FC236}">
                <a16:creationId xmlns:a16="http://schemas.microsoft.com/office/drawing/2014/main" id="{3332E5C2-3B21-B042-1974-18B0EA62EAC4}"/>
              </a:ext>
            </a:extLst>
          </p:cNvPr>
          <p:cNvSpPr/>
          <p:nvPr/>
        </p:nvSpPr>
        <p:spPr>
          <a:xfrm rot="10800000">
            <a:off x="1180556" y="2822457"/>
            <a:ext cx="4385672" cy="3095319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4787;p59">
            <a:extLst>
              <a:ext uri="{FF2B5EF4-FFF2-40B4-BE49-F238E27FC236}">
                <a16:creationId xmlns:a16="http://schemas.microsoft.com/office/drawing/2014/main" id="{73F9D44C-2D3B-B98D-5449-81D7197F4806}"/>
              </a:ext>
            </a:extLst>
          </p:cNvPr>
          <p:cNvSpPr/>
          <p:nvPr/>
        </p:nvSpPr>
        <p:spPr>
          <a:xfrm rot="10800000">
            <a:off x="6625774" y="2822457"/>
            <a:ext cx="4385671" cy="3095319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24BFA8-D08E-1E7E-3020-AF5E87AC4E4F}"/>
              </a:ext>
            </a:extLst>
          </p:cNvPr>
          <p:cNvSpPr txBox="1"/>
          <p:nvPr/>
        </p:nvSpPr>
        <p:spPr>
          <a:xfrm>
            <a:off x="1378226" y="3343245"/>
            <a:ext cx="39903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MECE stands for </a:t>
            </a:r>
            <a:r>
              <a:rPr lang="en-US" sz="2400" b="1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Mutually Exclusive, Collectively Exhaustive</a:t>
            </a: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— a structured way to break down problems without overlap or gaps.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A51E6F-F137-ED1D-E109-8801C001EBD8}"/>
              </a:ext>
            </a:extLst>
          </p:cNvPr>
          <p:cNvSpPr txBox="1"/>
          <p:nvPr/>
        </p:nvSpPr>
        <p:spPr>
          <a:xfrm>
            <a:off x="6823444" y="3343245"/>
            <a:ext cx="39903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Problem-solving technique developed by </a:t>
            </a:r>
            <a:r>
              <a:rPr lang="en-US" sz="2400" b="1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Toyota</a:t>
            </a:r>
            <a:r>
              <a:rPr lang="en-US" sz="2400" b="1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— repeatedly asking "Why?" to </a:t>
            </a:r>
            <a:r>
              <a:rPr lang="en-US" sz="24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identify the root cause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of a problem</a:t>
            </a: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224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1690B-BB4D-5E4A-9990-1C23BE26F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6B6686A-1931-1D4F-E439-4398A7207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9" y="286603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MECE</a:t>
            </a:r>
          </a:p>
        </p:txBody>
      </p:sp>
      <p:sp>
        <p:nvSpPr>
          <p:cNvPr id="3" name="Google Shape;4787;p59">
            <a:extLst>
              <a:ext uri="{FF2B5EF4-FFF2-40B4-BE49-F238E27FC236}">
                <a16:creationId xmlns:a16="http://schemas.microsoft.com/office/drawing/2014/main" id="{A9B17EFD-5634-0D29-62BB-10A25DB08960}"/>
              </a:ext>
            </a:extLst>
          </p:cNvPr>
          <p:cNvSpPr/>
          <p:nvPr/>
        </p:nvSpPr>
        <p:spPr>
          <a:xfrm>
            <a:off x="1057184" y="1087893"/>
            <a:ext cx="4516302" cy="3077706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12">
            <a:extLst>
              <a:ext uri="{FF2B5EF4-FFF2-40B4-BE49-F238E27FC236}">
                <a16:creationId xmlns:a16="http://schemas.microsoft.com/office/drawing/2014/main" id="{DCB80170-BBA6-BEBF-3383-F5A38AC7BA30}"/>
              </a:ext>
            </a:extLst>
          </p:cNvPr>
          <p:cNvSpPr txBox="1">
            <a:spLocks/>
          </p:cNvSpPr>
          <p:nvPr/>
        </p:nvSpPr>
        <p:spPr>
          <a:xfrm>
            <a:off x="1506852" y="1112974"/>
            <a:ext cx="3616966" cy="1472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Mutually Exclusive</a:t>
            </a:r>
          </a:p>
          <a:p>
            <a:pPr>
              <a:lnSpc>
                <a:spcPct val="150000"/>
              </a:lnSpc>
            </a:pPr>
            <a:r>
              <a:rPr lang="en-US" sz="3200" u="sng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(No Overlaps)</a:t>
            </a:r>
          </a:p>
        </p:txBody>
      </p:sp>
      <p:sp>
        <p:nvSpPr>
          <p:cNvPr id="2" name="Google Shape;4787;p59">
            <a:extLst>
              <a:ext uri="{FF2B5EF4-FFF2-40B4-BE49-F238E27FC236}">
                <a16:creationId xmlns:a16="http://schemas.microsoft.com/office/drawing/2014/main" id="{9E28BE25-2D0A-0566-1E9D-FF2DE20E880F}"/>
              </a:ext>
            </a:extLst>
          </p:cNvPr>
          <p:cNvSpPr/>
          <p:nvPr/>
        </p:nvSpPr>
        <p:spPr>
          <a:xfrm>
            <a:off x="6618516" y="1087893"/>
            <a:ext cx="4516302" cy="3077706"/>
          </a:xfrm>
          <a:custGeom>
            <a:avLst/>
            <a:gdLst/>
            <a:ahLst/>
            <a:cxnLst/>
            <a:rect l="l" t="t" r="r" b="b"/>
            <a:pathLst>
              <a:path w="4733" h="5225" extrusionOk="0">
                <a:moveTo>
                  <a:pt x="346" y="0"/>
                </a:moveTo>
                <a:cubicBezTo>
                  <a:pt x="148" y="0"/>
                  <a:pt x="1" y="148"/>
                  <a:pt x="1" y="333"/>
                </a:cubicBezTo>
                <a:lnTo>
                  <a:pt x="1" y="4423"/>
                </a:lnTo>
                <a:cubicBezTo>
                  <a:pt x="1" y="4608"/>
                  <a:pt x="148" y="4756"/>
                  <a:pt x="346" y="4756"/>
                </a:cubicBezTo>
                <a:lnTo>
                  <a:pt x="2046" y="4756"/>
                </a:lnTo>
                <a:lnTo>
                  <a:pt x="2366" y="5224"/>
                </a:lnTo>
                <a:lnTo>
                  <a:pt x="2674" y="4756"/>
                </a:lnTo>
                <a:lnTo>
                  <a:pt x="4387" y="4756"/>
                </a:lnTo>
                <a:cubicBezTo>
                  <a:pt x="4394" y="4757"/>
                  <a:pt x="4400" y="4757"/>
                  <a:pt x="4407" y="4757"/>
                </a:cubicBezTo>
                <a:cubicBezTo>
                  <a:pt x="4583" y="4757"/>
                  <a:pt x="4732" y="4602"/>
                  <a:pt x="4732" y="4423"/>
                </a:cubicBezTo>
                <a:lnTo>
                  <a:pt x="4732" y="333"/>
                </a:lnTo>
                <a:cubicBezTo>
                  <a:pt x="4732" y="148"/>
                  <a:pt x="4572" y="0"/>
                  <a:pt x="4387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Title 12">
            <a:extLst>
              <a:ext uri="{FF2B5EF4-FFF2-40B4-BE49-F238E27FC236}">
                <a16:creationId xmlns:a16="http://schemas.microsoft.com/office/drawing/2014/main" id="{46465C14-2D1B-BDB2-54E5-A2D19FCC6C2D}"/>
              </a:ext>
            </a:extLst>
          </p:cNvPr>
          <p:cNvSpPr txBox="1">
            <a:spLocks/>
          </p:cNvSpPr>
          <p:nvPr/>
        </p:nvSpPr>
        <p:spPr>
          <a:xfrm>
            <a:off x="6618516" y="932542"/>
            <a:ext cx="4516302" cy="1833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Collectively Exhaustive</a:t>
            </a:r>
          </a:p>
          <a:p>
            <a:pPr>
              <a:lnSpc>
                <a:spcPct val="150000"/>
              </a:lnSpc>
            </a:pPr>
            <a:r>
              <a:rPr lang="en-US" sz="3200" u="sng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(No Gaps)</a:t>
            </a:r>
          </a:p>
        </p:txBody>
      </p:sp>
      <p:sp>
        <p:nvSpPr>
          <p:cNvPr id="9" name="Subtitle 13">
            <a:extLst>
              <a:ext uri="{FF2B5EF4-FFF2-40B4-BE49-F238E27FC236}">
                <a16:creationId xmlns:a16="http://schemas.microsoft.com/office/drawing/2014/main" id="{780ACBF6-159B-1239-38CC-0B4307FB25EF}"/>
              </a:ext>
            </a:extLst>
          </p:cNvPr>
          <p:cNvSpPr txBox="1">
            <a:spLocks/>
          </p:cNvSpPr>
          <p:nvPr/>
        </p:nvSpPr>
        <p:spPr>
          <a:xfrm>
            <a:off x="1331781" y="2674484"/>
            <a:ext cx="4038505" cy="93957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Each item </a:t>
            </a:r>
            <a:r>
              <a:rPr lang="en-US" sz="24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fits into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one and only </a:t>
            </a:r>
            <a:r>
              <a:rPr lang="en-US" sz="24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one group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Subtitle 13">
            <a:extLst>
              <a:ext uri="{FF2B5EF4-FFF2-40B4-BE49-F238E27FC236}">
                <a16:creationId xmlns:a16="http://schemas.microsoft.com/office/drawing/2014/main" id="{B1B7B652-239A-A74C-5571-3C93954760A8}"/>
              </a:ext>
            </a:extLst>
          </p:cNvPr>
          <p:cNvSpPr txBox="1">
            <a:spLocks/>
          </p:cNvSpPr>
          <p:nvPr/>
        </p:nvSpPr>
        <p:spPr>
          <a:xfrm>
            <a:off x="6821714" y="2674484"/>
            <a:ext cx="4038505" cy="93957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 item is left 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without a category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A51FD82-F73F-87D6-1886-516B29A8B839}"/>
              </a:ext>
            </a:extLst>
          </p:cNvPr>
          <p:cNvSpPr/>
          <p:nvPr/>
        </p:nvSpPr>
        <p:spPr>
          <a:xfrm>
            <a:off x="1391326" y="4773889"/>
            <a:ext cx="319315" cy="319315"/>
          </a:xfrm>
          <a:prstGeom prst="ellipse">
            <a:avLst/>
          </a:prstGeom>
          <a:solidFill>
            <a:srgbClr val="FE6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34628B3-A664-5153-4BD4-6DD4EC00414E}"/>
              </a:ext>
            </a:extLst>
          </p:cNvPr>
          <p:cNvSpPr/>
          <p:nvPr/>
        </p:nvSpPr>
        <p:spPr>
          <a:xfrm>
            <a:off x="2805881" y="4454574"/>
            <a:ext cx="638630" cy="638630"/>
          </a:xfrm>
          <a:prstGeom prst="ellipse">
            <a:avLst/>
          </a:prstGeom>
          <a:solidFill>
            <a:srgbClr val="FE6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72CD6E-27A7-C815-C5A5-7B7BAC15FDF8}"/>
              </a:ext>
            </a:extLst>
          </p:cNvPr>
          <p:cNvSpPr/>
          <p:nvPr/>
        </p:nvSpPr>
        <p:spPr>
          <a:xfrm>
            <a:off x="4370785" y="4093703"/>
            <a:ext cx="999501" cy="999501"/>
          </a:xfrm>
          <a:prstGeom prst="ellipse">
            <a:avLst/>
          </a:prstGeom>
          <a:solidFill>
            <a:srgbClr val="87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Subtitle 13">
            <a:extLst>
              <a:ext uri="{FF2B5EF4-FFF2-40B4-BE49-F238E27FC236}">
                <a16:creationId xmlns:a16="http://schemas.microsoft.com/office/drawing/2014/main" id="{EB039751-E847-40C3-04AD-8BC05F28A699}"/>
              </a:ext>
            </a:extLst>
          </p:cNvPr>
          <p:cNvSpPr txBox="1">
            <a:spLocks/>
          </p:cNvSpPr>
          <p:nvPr/>
        </p:nvSpPr>
        <p:spPr>
          <a:xfrm>
            <a:off x="1057184" y="5271909"/>
            <a:ext cx="987597" cy="4981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Small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6" name="Subtitle 13">
            <a:extLst>
              <a:ext uri="{FF2B5EF4-FFF2-40B4-BE49-F238E27FC236}">
                <a16:creationId xmlns:a16="http://schemas.microsoft.com/office/drawing/2014/main" id="{F908C3DF-E9A4-6796-A895-486FCDC87D8F}"/>
              </a:ext>
            </a:extLst>
          </p:cNvPr>
          <p:cNvSpPr txBox="1">
            <a:spLocks/>
          </p:cNvSpPr>
          <p:nvPr/>
        </p:nvSpPr>
        <p:spPr>
          <a:xfrm>
            <a:off x="2416150" y="5271909"/>
            <a:ext cx="1418091" cy="4981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Medium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7" name="Subtitle 13">
            <a:extLst>
              <a:ext uri="{FF2B5EF4-FFF2-40B4-BE49-F238E27FC236}">
                <a16:creationId xmlns:a16="http://schemas.microsoft.com/office/drawing/2014/main" id="{F5F42B1C-0F18-41D0-919A-82E5E4CEDE3B}"/>
              </a:ext>
            </a:extLst>
          </p:cNvPr>
          <p:cNvSpPr txBox="1">
            <a:spLocks/>
          </p:cNvSpPr>
          <p:nvPr/>
        </p:nvSpPr>
        <p:spPr>
          <a:xfrm>
            <a:off x="4205610" y="5271909"/>
            <a:ext cx="1418091" cy="4981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Large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8" name="L-Shape 17">
            <a:extLst>
              <a:ext uri="{FF2B5EF4-FFF2-40B4-BE49-F238E27FC236}">
                <a16:creationId xmlns:a16="http://schemas.microsoft.com/office/drawing/2014/main" id="{7BA685CB-D4B2-7243-A7BC-B42C2F6A4C85}"/>
              </a:ext>
            </a:extLst>
          </p:cNvPr>
          <p:cNvSpPr/>
          <p:nvPr/>
        </p:nvSpPr>
        <p:spPr>
          <a:xfrm rot="18819364">
            <a:off x="593665" y="5316485"/>
            <a:ext cx="457027" cy="213560"/>
          </a:xfrm>
          <a:prstGeom prst="corner">
            <a:avLst>
              <a:gd name="adj1" fmla="val 31038"/>
              <a:gd name="adj2" fmla="val 2895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ubtitle 13">
            <a:extLst>
              <a:ext uri="{FF2B5EF4-FFF2-40B4-BE49-F238E27FC236}">
                <a16:creationId xmlns:a16="http://schemas.microsoft.com/office/drawing/2014/main" id="{540C3E74-FE29-6F7D-B918-638536C245C3}"/>
              </a:ext>
            </a:extLst>
          </p:cNvPr>
          <p:cNvSpPr txBox="1">
            <a:spLocks/>
          </p:cNvSpPr>
          <p:nvPr/>
        </p:nvSpPr>
        <p:spPr>
          <a:xfrm>
            <a:off x="1057184" y="5862729"/>
            <a:ext cx="987597" cy="4981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0" name="Subtitle 13">
            <a:extLst>
              <a:ext uri="{FF2B5EF4-FFF2-40B4-BE49-F238E27FC236}">
                <a16:creationId xmlns:a16="http://schemas.microsoft.com/office/drawing/2014/main" id="{54985A7B-C987-9858-953E-031AE6ADB075}"/>
              </a:ext>
            </a:extLst>
          </p:cNvPr>
          <p:cNvSpPr txBox="1">
            <a:spLocks/>
          </p:cNvSpPr>
          <p:nvPr/>
        </p:nvSpPr>
        <p:spPr>
          <a:xfrm>
            <a:off x="2416150" y="5862729"/>
            <a:ext cx="1418091" cy="4981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Medium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Subtitle 13">
            <a:extLst>
              <a:ext uri="{FF2B5EF4-FFF2-40B4-BE49-F238E27FC236}">
                <a16:creationId xmlns:a16="http://schemas.microsoft.com/office/drawing/2014/main" id="{6A233727-19D5-C16D-4FA6-F7982D1DDBAF}"/>
              </a:ext>
            </a:extLst>
          </p:cNvPr>
          <p:cNvSpPr txBox="1">
            <a:spLocks/>
          </p:cNvSpPr>
          <p:nvPr/>
        </p:nvSpPr>
        <p:spPr>
          <a:xfrm>
            <a:off x="4205610" y="5862729"/>
            <a:ext cx="1418091" cy="4981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Large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1A1C599A-7114-609E-3E70-A78D457FF4A9}"/>
              </a:ext>
            </a:extLst>
          </p:cNvPr>
          <p:cNvSpPr/>
          <p:nvPr/>
        </p:nvSpPr>
        <p:spPr>
          <a:xfrm>
            <a:off x="523636" y="5827380"/>
            <a:ext cx="533547" cy="533547"/>
          </a:xfrm>
          <a:prstGeom prst="mathMultiply">
            <a:avLst>
              <a:gd name="adj1" fmla="val 13999"/>
            </a:avLst>
          </a:prstGeom>
          <a:solidFill>
            <a:srgbClr val="FE6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5EAB1D1-5B65-5A32-E2B9-8E9F4BA42F8E}"/>
              </a:ext>
            </a:extLst>
          </p:cNvPr>
          <p:cNvSpPr/>
          <p:nvPr/>
        </p:nvSpPr>
        <p:spPr>
          <a:xfrm>
            <a:off x="7277344" y="4806828"/>
            <a:ext cx="319315" cy="31931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FA2FC00-368A-27E6-8A00-D5694F20FE46}"/>
              </a:ext>
            </a:extLst>
          </p:cNvPr>
          <p:cNvSpPr/>
          <p:nvPr/>
        </p:nvSpPr>
        <p:spPr>
          <a:xfrm>
            <a:off x="8691899" y="4487513"/>
            <a:ext cx="638630" cy="638630"/>
          </a:xfrm>
          <a:prstGeom prst="ellipse">
            <a:avLst/>
          </a:prstGeom>
          <a:solidFill>
            <a:srgbClr val="FE6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3F9633-BF66-3134-6AE7-BFE992057A69}"/>
              </a:ext>
            </a:extLst>
          </p:cNvPr>
          <p:cNvSpPr/>
          <p:nvPr/>
        </p:nvSpPr>
        <p:spPr>
          <a:xfrm>
            <a:off x="10256803" y="4126642"/>
            <a:ext cx="999501" cy="999501"/>
          </a:xfrm>
          <a:prstGeom prst="ellipse">
            <a:avLst/>
          </a:prstGeom>
          <a:solidFill>
            <a:srgbClr val="87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Subtitle 13">
            <a:extLst>
              <a:ext uri="{FF2B5EF4-FFF2-40B4-BE49-F238E27FC236}">
                <a16:creationId xmlns:a16="http://schemas.microsoft.com/office/drawing/2014/main" id="{C393E2BF-3B0E-B40C-49A7-E4D4797B3CC3}"/>
              </a:ext>
            </a:extLst>
          </p:cNvPr>
          <p:cNvSpPr txBox="1">
            <a:spLocks/>
          </p:cNvSpPr>
          <p:nvPr/>
        </p:nvSpPr>
        <p:spPr>
          <a:xfrm>
            <a:off x="6943202" y="5304848"/>
            <a:ext cx="987597" cy="4981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Small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8" name="Subtitle 13">
            <a:extLst>
              <a:ext uri="{FF2B5EF4-FFF2-40B4-BE49-F238E27FC236}">
                <a16:creationId xmlns:a16="http://schemas.microsoft.com/office/drawing/2014/main" id="{C6354AF5-26D9-66F1-6933-D08646EE38AF}"/>
              </a:ext>
            </a:extLst>
          </p:cNvPr>
          <p:cNvSpPr txBox="1">
            <a:spLocks/>
          </p:cNvSpPr>
          <p:nvPr/>
        </p:nvSpPr>
        <p:spPr>
          <a:xfrm>
            <a:off x="8302168" y="5304848"/>
            <a:ext cx="1418091" cy="4981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Medium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9" name="Subtitle 13">
            <a:extLst>
              <a:ext uri="{FF2B5EF4-FFF2-40B4-BE49-F238E27FC236}">
                <a16:creationId xmlns:a16="http://schemas.microsoft.com/office/drawing/2014/main" id="{9DC03DD3-FE0A-C877-F43A-72B26408A8DE}"/>
              </a:ext>
            </a:extLst>
          </p:cNvPr>
          <p:cNvSpPr txBox="1">
            <a:spLocks/>
          </p:cNvSpPr>
          <p:nvPr/>
        </p:nvSpPr>
        <p:spPr>
          <a:xfrm>
            <a:off x="10091628" y="5304848"/>
            <a:ext cx="1418091" cy="4981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Large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0" name="L-Shape 29">
            <a:extLst>
              <a:ext uri="{FF2B5EF4-FFF2-40B4-BE49-F238E27FC236}">
                <a16:creationId xmlns:a16="http://schemas.microsoft.com/office/drawing/2014/main" id="{A6926B11-30B8-18C7-5B74-79B5FD00326D}"/>
              </a:ext>
            </a:extLst>
          </p:cNvPr>
          <p:cNvSpPr/>
          <p:nvPr/>
        </p:nvSpPr>
        <p:spPr>
          <a:xfrm rot="18819364">
            <a:off x="6479683" y="5349424"/>
            <a:ext cx="457027" cy="213560"/>
          </a:xfrm>
          <a:prstGeom prst="corner">
            <a:avLst>
              <a:gd name="adj1" fmla="val 31038"/>
              <a:gd name="adj2" fmla="val 2895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ubtitle 13">
            <a:extLst>
              <a:ext uri="{FF2B5EF4-FFF2-40B4-BE49-F238E27FC236}">
                <a16:creationId xmlns:a16="http://schemas.microsoft.com/office/drawing/2014/main" id="{4A420FD6-67E3-071A-6FEE-E58B515BDDA3}"/>
              </a:ext>
            </a:extLst>
          </p:cNvPr>
          <p:cNvSpPr txBox="1">
            <a:spLocks/>
          </p:cNvSpPr>
          <p:nvPr/>
        </p:nvSpPr>
        <p:spPr>
          <a:xfrm>
            <a:off x="8302168" y="5969331"/>
            <a:ext cx="1418091" cy="4981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Red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3" name="Subtitle 13">
            <a:extLst>
              <a:ext uri="{FF2B5EF4-FFF2-40B4-BE49-F238E27FC236}">
                <a16:creationId xmlns:a16="http://schemas.microsoft.com/office/drawing/2014/main" id="{9FBC7FE2-C32F-5DF4-2A05-6B32394B7148}"/>
              </a:ext>
            </a:extLst>
          </p:cNvPr>
          <p:cNvSpPr txBox="1">
            <a:spLocks/>
          </p:cNvSpPr>
          <p:nvPr/>
        </p:nvSpPr>
        <p:spPr>
          <a:xfrm>
            <a:off x="10091628" y="5969331"/>
            <a:ext cx="1418091" cy="49819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Blue</a:t>
            </a:r>
          </a:p>
          <a:p>
            <a:pPr algn="ctr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13FCC629-7981-021A-5609-4210E07B3E2B}"/>
              </a:ext>
            </a:extLst>
          </p:cNvPr>
          <p:cNvSpPr/>
          <p:nvPr/>
        </p:nvSpPr>
        <p:spPr>
          <a:xfrm>
            <a:off x="6409654" y="5860319"/>
            <a:ext cx="533547" cy="533547"/>
          </a:xfrm>
          <a:prstGeom prst="mathMultiply">
            <a:avLst>
              <a:gd name="adj1" fmla="val 13999"/>
            </a:avLst>
          </a:prstGeom>
          <a:solidFill>
            <a:srgbClr val="FE6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6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/>
      <p:bldP spid="16" grpId="0"/>
      <p:bldP spid="17" grpId="0"/>
      <p:bldP spid="18" grpId="0" animBg="1"/>
      <p:bldP spid="19" grpId="0"/>
      <p:bldP spid="20" grpId="0"/>
      <p:bldP spid="21" grpId="0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 animBg="1"/>
      <p:bldP spid="32" grpId="0"/>
      <p:bldP spid="33" grpId="0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6254-BCEB-D8DB-C7F5-DC26EE68C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75A4AFD-B2B4-A72C-6317-223EDA84A9C0}"/>
              </a:ext>
            </a:extLst>
          </p:cNvPr>
          <p:cNvCxnSpPr>
            <a:cxnSpLocks/>
          </p:cNvCxnSpPr>
          <p:nvPr/>
        </p:nvCxnSpPr>
        <p:spPr>
          <a:xfrm>
            <a:off x="5149683" y="4756382"/>
            <a:ext cx="786774" cy="540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DB9414-793E-F371-4FF4-E90FA36AE313}"/>
              </a:ext>
            </a:extLst>
          </p:cNvPr>
          <p:cNvCxnSpPr>
            <a:cxnSpLocks/>
          </p:cNvCxnSpPr>
          <p:nvPr/>
        </p:nvCxnSpPr>
        <p:spPr>
          <a:xfrm>
            <a:off x="5173495" y="4223417"/>
            <a:ext cx="736768" cy="257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62B24BBB-CB38-E584-95D7-2E206A658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9" y="286603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5 Whys?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59ADF14-90CD-5D69-E091-089E3AD795E8}"/>
              </a:ext>
            </a:extLst>
          </p:cNvPr>
          <p:cNvCxnSpPr>
            <a:cxnSpLocks/>
          </p:cNvCxnSpPr>
          <p:nvPr/>
        </p:nvCxnSpPr>
        <p:spPr>
          <a:xfrm flipV="1">
            <a:off x="5149683" y="2008964"/>
            <a:ext cx="727242" cy="475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C6A9826-F97C-EFAC-158D-F4D67F32F8E6}"/>
              </a:ext>
            </a:extLst>
          </p:cNvPr>
          <p:cNvGrpSpPr/>
          <p:nvPr/>
        </p:nvGrpSpPr>
        <p:grpSpPr>
          <a:xfrm>
            <a:off x="687232" y="1482712"/>
            <a:ext cx="4584262" cy="4388781"/>
            <a:chOff x="904402" y="1147432"/>
            <a:chExt cx="4584262" cy="4388781"/>
          </a:xfrm>
        </p:grpSpPr>
        <p:sp>
          <p:nvSpPr>
            <p:cNvPr id="18" name="Google Shape;4665;p59">
              <a:extLst>
                <a:ext uri="{FF2B5EF4-FFF2-40B4-BE49-F238E27FC236}">
                  <a16:creationId xmlns:a16="http://schemas.microsoft.com/office/drawing/2014/main" id="{4D811C0E-208C-7F8C-243B-2FE2F7A0737B}"/>
                </a:ext>
              </a:extLst>
            </p:cNvPr>
            <p:cNvSpPr/>
            <p:nvPr/>
          </p:nvSpPr>
          <p:spPr>
            <a:xfrm>
              <a:off x="904402" y="3410484"/>
              <a:ext cx="4272449" cy="2125729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4C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666;p59">
              <a:extLst>
                <a:ext uri="{FF2B5EF4-FFF2-40B4-BE49-F238E27FC236}">
                  <a16:creationId xmlns:a16="http://schemas.microsoft.com/office/drawing/2014/main" id="{FAC6BEE2-B9A4-5A9D-1508-B7774BF2F63E}"/>
                </a:ext>
              </a:extLst>
            </p:cNvPr>
            <p:cNvSpPr/>
            <p:nvPr/>
          </p:nvSpPr>
          <p:spPr>
            <a:xfrm>
              <a:off x="5245043" y="4308858"/>
              <a:ext cx="243621" cy="207201"/>
            </a:xfrm>
            <a:custGeom>
              <a:avLst/>
              <a:gdLst/>
              <a:ahLst/>
              <a:cxnLst/>
              <a:rect l="l" t="t" r="r" b="b"/>
              <a:pathLst>
                <a:path w="1184" h="1007" extrusionOk="0">
                  <a:moveTo>
                    <a:pt x="513" y="0"/>
                  </a:moveTo>
                  <a:cubicBezTo>
                    <a:pt x="255" y="0"/>
                    <a:pt x="5" y="198"/>
                    <a:pt x="12" y="501"/>
                  </a:cubicBezTo>
                  <a:cubicBezTo>
                    <a:pt x="1" y="788"/>
                    <a:pt x="230" y="1006"/>
                    <a:pt x="506" y="1006"/>
                  </a:cubicBezTo>
                  <a:cubicBezTo>
                    <a:pt x="953" y="1006"/>
                    <a:pt x="1183" y="467"/>
                    <a:pt x="862" y="146"/>
                  </a:cubicBezTo>
                  <a:cubicBezTo>
                    <a:pt x="762" y="45"/>
                    <a:pt x="636" y="0"/>
                    <a:pt x="513" y="0"/>
                  </a:cubicBezTo>
                  <a:close/>
                </a:path>
              </a:pathLst>
            </a:custGeom>
            <a:solidFill>
              <a:srgbClr val="4C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" name="Google Shape;4663;p59">
              <a:extLst>
                <a:ext uri="{FF2B5EF4-FFF2-40B4-BE49-F238E27FC236}">
                  <a16:creationId xmlns:a16="http://schemas.microsoft.com/office/drawing/2014/main" id="{A2D128D1-5D96-2063-D5E4-3C34862345CF}"/>
                </a:ext>
              </a:extLst>
            </p:cNvPr>
            <p:cNvGrpSpPr/>
            <p:nvPr/>
          </p:nvGrpSpPr>
          <p:grpSpPr>
            <a:xfrm>
              <a:off x="904402" y="1147432"/>
              <a:ext cx="4584262" cy="3861950"/>
              <a:chOff x="7636443" y="1204988"/>
              <a:chExt cx="804565" cy="677795"/>
            </a:xfrm>
          </p:grpSpPr>
          <p:grpSp>
            <p:nvGrpSpPr>
              <p:cNvPr id="3" name="Google Shape;4664;p59">
                <a:extLst>
                  <a:ext uri="{FF2B5EF4-FFF2-40B4-BE49-F238E27FC236}">
                    <a16:creationId xmlns:a16="http://schemas.microsoft.com/office/drawing/2014/main" id="{07B2396B-22ED-2295-91E0-4EC2D9C8690D}"/>
                  </a:ext>
                </a:extLst>
              </p:cNvPr>
              <p:cNvGrpSpPr/>
              <p:nvPr/>
            </p:nvGrpSpPr>
            <p:grpSpPr>
              <a:xfrm>
                <a:off x="7636443" y="1509705"/>
                <a:ext cx="804565" cy="373078"/>
                <a:chOff x="7636443" y="1509705"/>
                <a:chExt cx="804565" cy="373078"/>
              </a:xfrm>
            </p:grpSpPr>
            <p:sp>
              <p:nvSpPr>
                <p:cNvPr id="16" name="Google Shape;4665;p59">
                  <a:extLst>
                    <a:ext uri="{FF2B5EF4-FFF2-40B4-BE49-F238E27FC236}">
                      <a16:creationId xmlns:a16="http://schemas.microsoft.com/office/drawing/2014/main" id="{3091ED06-9E4E-A7FC-74B2-897CA61B8BA0}"/>
                    </a:ext>
                  </a:extLst>
                </p:cNvPr>
                <p:cNvSpPr/>
                <p:nvPr/>
              </p:nvSpPr>
              <p:spPr>
                <a:xfrm>
                  <a:off x="7636443" y="1509705"/>
                  <a:ext cx="749840" cy="373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4" h="10331" extrusionOk="0">
                      <a:moveTo>
                        <a:pt x="10376" y="1"/>
                      </a:moveTo>
                      <a:lnTo>
                        <a:pt x="1" y="5028"/>
                      </a:lnTo>
                      <a:lnTo>
                        <a:pt x="10376" y="10331"/>
                      </a:lnTo>
                      <a:lnTo>
                        <a:pt x="20763" y="5028"/>
                      </a:lnTo>
                      <a:lnTo>
                        <a:pt x="10376" y="1"/>
                      </a:ln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4666;p59">
                  <a:extLst>
                    <a:ext uri="{FF2B5EF4-FFF2-40B4-BE49-F238E27FC236}">
                      <a16:creationId xmlns:a16="http://schemas.microsoft.com/office/drawing/2014/main" id="{2940B84B-5517-05D5-1E4B-131BF2BA7153}"/>
                    </a:ext>
                  </a:extLst>
                </p:cNvPr>
                <p:cNvSpPr/>
                <p:nvPr/>
              </p:nvSpPr>
              <p:spPr>
                <a:xfrm>
                  <a:off x="8398251" y="1667375"/>
                  <a:ext cx="42757" cy="36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1007" extrusionOk="0">
                      <a:moveTo>
                        <a:pt x="513" y="0"/>
                      </a:moveTo>
                      <a:cubicBezTo>
                        <a:pt x="255" y="0"/>
                        <a:pt x="5" y="198"/>
                        <a:pt x="12" y="501"/>
                      </a:cubicBezTo>
                      <a:cubicBezTo>
                        <a:pt x="1" y="788"/>
                        <a:pt x="230" y="1006"/>
                        <a:pt x="506" y="1006"/>
                      </a:cubicBezTo>
                      <a:cubicBezTo>
                        <a:pt x="953" y="1006"/>
                        <a:pt x="1183" y="467"/>
                        <a:pt x="862" y="146"/>
                      </a:cubicBezTo>
                      <a:cubicBezTo>
                        <a:pt x="762" y="45"/>
                        <a:pt x="636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" name="Google Shape;4667;p59">
                <a:extLst>
                  <a:ext uri="{FF2B5EF4-FFF2-40B4-BE49-F238E27FC236}">
                    <a16:creationId xmlns:a16="http://schemas.microsoft.com/office/drawing/2014/main" id="{8D46EB3E-691F-88E9-7B32-6C3DB11F701E}"/>
                  </a:ext>
                </a:extLst>
              </p:cNvPr>
              <p:cNvGrpSpPr/>
              <p:nvPr/>
            </p:nvGrpSpPr>
            <p:grpSpPr>
              <a:xfrm>
                <a:off x="7636443" y="1408133"/>
                <a:ext cx="804565" cy="373078"/>
                <a:chOff x="7636443" y="1408133"/>
                <a:chExt cx="804565" cy="373078"/>
              </a:xfrm>
            </p:grpSpPr>
            <p:sp>
              <p:nvSpPr>
                <p:cNvPr id="14" name="Google Shape;4668;p59">
                  <a:extLst>
                    <a:ext uri="{FF2B5EF4-FFF2-40B4-BE49-F238E27FC236}">
                      <a16:creationId xmlns:a16="http://schemas.microsoft.com/office/drawing/2014/main" id="{B12D853F-2160-32C9-7712-3A23A0C7EFFF}"/>
                    </a:ext>
                  </a:extLst>
                </p:cNvPr>
                <p:cNvSpPr/>
                <p:nvPr/>
              </p:nvSpPr>
              <p:spPr>
                <a:xfrm>
                  <a:off x="7636443" y="1408133"/>
                  <a:ext cx="749840" cy="373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4" h="10331" extrusionOk="0">
                      <a:moveTo>
                        <a:pt x="10376" y="1"/>
                      </a:moveTo>
                      <a:lnTo>
                        <a:pt x="1" y="5028"/>
                      </a:lnTo>
                      <a:lnTo>
                        <a:pt x="10376" y="10331"/>
                      </a:lnTo>
                      <a:lnTo>
                        <a:pt x="20763" y="5028"/>
                      </a:lnTo>
                      <a:lnTo>
                        <a:pt x="10376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4669;p59">
                  <a:extLst>
                    <a:ext uri="{FF2B5EF4-FFF2-40B4-BE49-F238E27FC236}">
                      <a16:creationId xmlns:a16="http://schemas.microsoft.com/office/drawing/2014/main" id="{1CD31344-6DE7-0D52-6F30-A69C23450139}"/>
                    </a:ext>
                  </a:extLst>
                </p:cNvPr>
                <p:cNvSpPr/>
                <p:nvPr/>
              </p:nvSpPr>
              <p:spPr>
                <a:xfrm>
                  <a:off x="8398251" y="1565802"/>
                  <a:ext cx="42757" cy="36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1007" extrusionOk="0">
                      <a:moveTo>
                        <a:pt x="513" y="0"/>
                      </a:moveTo>
                      <a:cubicBezTo>
                        <a:pt x="255" y="0"/>
                        <a:pt x="5" y="198"/>
                        <a:pt x="12" y="501"/>
                      </a:cubicBezTo>
                      <a:cubicBezTo>
                        <a:pt x="1" y="788"/>
                        <a:pt x="230" y="1006"/>
                        <a:pt x="506" y="1006"/>
                      </a:cubicBezTo>
                      <a:cubicBezTo>
                        <a:pt x="953" y="1006"/>
                        <a:pt x="1183" y="467"/>
                        <a:pt x="862" y="146"/>
                      </a:cubicBezTo>
                      <a:cubicBezTo>
                        <a:pt x="762" y="45"/>
                        <a:pt x="636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" name="Google Shape;4670;p59">
                <a:extLst>
                  <a:ext uri="{FF2B5EF4-FFF2-40B4-BE49-F238E27FC236}">
                    <a16:creationId xmlns:a16="http://schemas.microsoft.com/office/drawing/2014/main" id="{364CB1DC-E1FC-50D4-85B6-9C1382CDC630}"/>
                  </a:ext>
                </a:extLst>
              </p:cNvPr>
              <p:cNvGrpSpPr/>
              <p:nvPr/>
            </p:nvGrpSpPr>
            <p:grpSpPr>
              <a:xfrm>
                <a:off x="7636443" y="1306560"/>
                <a:ext cx="804565" cy="373078"/>
                <a:chOff x="7636443" y="1306560"/>
                <a:chExt cx="804565" cy="373078"/>
              </a:xfrm>
            </p:grpSpPr>
            <p:sp>
              <p:nvSpPr>
                <p:cNvPr id="11" name="Google Shape;4671;p59">
                  <a:extLst>
                    <a:ext uri="{FF2B5EF4-FFF2-40B4-BE49-F238E27FC236}">
                      <a16:creationId xmlns:a16="http://schemas.microsoft.com/office/drawing/2014/main" id="{245B8523-2C78-079A-F817-EC9D0715921B}"/>
                    </a:ext>
                  </a:extLst>
                </p:cNvPr>
                <p:cNvSpPr/>
                <p:nvPr/>
              </p:nvSpPr>
              <p:spPr>
                <a:xfrm>
                  <a:off x="7636443" y="1306560"/>
                  <a:ext cx="749840" cy="373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4" h="10331" extrusionOk="0">
                      <a:moveTo>
                        <a:pt x="10376" y="1"/>
                      </a:moveTo>
                      <a:lnTo>
                        <a:pt x="1" y="5028"/>
                      </a:lnTo>
                      <a:lnTo>
                        <a:pt x="10376" y="10331"/>
                      </a:lnTo>
                      <a:lnTo>
                        <a:pt x="20763" y="5028"/>
                      </a:lnTo>
                      <a:lnTo>
                        <a:pt x="10376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" name="Google Shape;4672;p59">
                  <a:extLst>
                    <a:ext uri="{FF2B5EF4-FFF2-40B4-BE49-F238E27FC236}">
                      <a16:creationId xmlns:a16="http://schemas.microsoft.com/office/drawing/2014/main" id="{71170686-589F-1D87-6DA9-10D2249EF3BF}"/>
                    </a:ext>
                  </a:extLst>
                </p:cNvPr>
                <p:cNvSpPr/>
                <p:nvPr/>
              </p:nvSpPr>
              <p:spPr>
                <a:xfrm>
                  <a:off x="8398251" y="1464230"/>
                  <a:ext cx="42757" cy="36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1007" extrusionOk="0">
                      <a:moveTo>
                        <a:pt x="513" y="0"/>
                      </a:moveTo>
                      <a:cubicBezTo>
                        <a:pt x="255" y="0"/>
                        <a:pt x="5" y="198"/>
                        <a:pt x="12" y="501"/>
                      </a:cubicBezTo>
                      <a:cubicBezTo>
                        <a:pt x="1" y="788"/>
                        <a:pt x="230" y="1006"/>
                        <a:pt x="506" y="1006"/>
                      </a:cubicBezTo>
                      <a:cubicBezTo>
                        <a:pt x="953" y="1006"/>
                        <a:pt x="1183" y="467"/>
                        <a:pt x="862" y="146"/>
                      </a:cubicBezTo>
                      <a:cubicBezTo>
                        <a:pt x="762" y="45"/>
                        <a:pt x="636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" name="Google Shape;4673;p59">
                <a:extLst>
                  <a:ext uri="{FF2B5EF4-FFF2-40B4-BE49-F238E27FC236}">
                    <a16:creationId xmlns:a16="http://schemas.microsoft.com/office/drawing/2014/main" id="{6F1272FB-1EBD-EF03-0BDB-37C0FDA394D6}"/>
                  </a:ext>
                </a:extLst>
              </p:cNvPr>
              <p:cNvGrpSpPr/>
              <p:nvPr/>
            </p:nvGrpSpPr>
            <p:grpSpPr>
              <a:xfrm>
                <a:off x="7636443" y="1204988"/>
                <a:ext cx="804565" cy="373078"/>
                <a:chOff x="7636443" y="1204988"/>
                <a:chExt cx="804565" cy="373078"/>
              </a:xfrm>
            </p:grpSpPr>
            <p:sp>
              <p:nvSpPr>
                <p:cNvPr id="9" name="Google Shape;4674;p59">
                  <a:extLst>
                    <a:ext uri="{FF2B5EF4-FFF2-40B4-BE49-F238E27FC236}">
                      <a16:creationId xmlns:a16="http://schemas.microsoft.com/office/drawing/2014/main" id="{9F5935FC-8786-874F-2E70-A5C0B50F8923}"/>
                    </a:ext>
                  </a:extLst>
                </p:cNvPr>
                <p:cNvSpPr/>
                <p:nvPr/>
              </p:nvSpPr>
              <p:spPr>
                <a:xfrm>
                  <a:off x="7636443" y="1204988"/>
                  <a:ext cx="749840" cy="373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4" h="10331" extrusionOk="0">
                      <a:moveTo>
                        <a:pt x="10376" y="1"/>
                      </a:moveTo>
                      <a:lnTo>
                        <a:pt x="1" y="5028"/>
                      </a:lnTo>
                      <a:lnTo>
                        <a:pt x="10376" y="10331"/>
                      </a:lnTo>
                      <a:lnTo>
                        <a:pt x="20763" y="5028"/>
                      </a:lnTo>
                      <a:lnTo>
                        <a:pt x="10376" y="1"/>
                      </a:ln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" name="Google Shape;4675;p59">
                  <a:extLst>
                    <a:ext uri="{FF2B5EF4-FFF2-40B4-BE49-F238E27FC236}">
                      <a16:creationId xmlns:a16="http://schemas.microsoft.com/office/drawing/2014/main" id="{B063BDE1-7029-8234-2730-9E079F4A1A9D}"/>
                    </a:ext>
                  </a:extLst>
                </p:cNvPr>
                <p:cNvSpPr/>
                <p:nvPr/>
              </p:nvSpPr>
              <p:spPr>
                <a:xfrm>
                  <a:off x="8398251" y="1362658"/>
                  <a:ext cx="42757" cy="36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1007" extrusionOk="0">
                      <a:moveTo>
                        <a:pt x="513" y="0"/>
                      </a:moveTo>
                      <a:cubicBezTo>
                        <a:pt x="255" y="0"/>
                        <a:pt x="5" y="198"/>
                        <a:pt x="12" y="501"/>
                      </a:cubicBezTo>
                      <a:cubicBezTo>
                        <a:pt x="1" y="788"/>
                        <a:pt x="230" y="1006"/>
                        <a:pt x="506" y="1006"/>
                      </a:cubicBezTo>
                      <a:cubicBezTo>
                        <a:pt x="953" y="1006"/>
                        <a:pt x="1183" y="467"/>
                        <a:pt x="862" y="146"/>
                      </a:cubicBezTo>
                      <a:cubicBezTo>
                        <a:pt x="762" y="45"/>
                        <a:pt x="636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6234EC62-7762-2B6F-ACB1-68BA97E74098}"/>
              </a:ext>
            </a:extLst>
          </p:cNvPr>
          <p:cNvSpPr txBox="1"/>
          <p:nvPr/>
        </p:nvSpPr>
        <p:spPr>
          <a:xfrm>
            <a:off x="6830584" y="1809753"/>
            <a:ext cx="466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You are late to the office. Why?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D2FD17-1426-8322-3B9A-04AB5574B9B3}"/>
              </a:ext>
            </a:extLst>
          </p:cNvPr>
          <p:cNvCxnSpPr>
            <a:cxnSpLocks/>
          </p:cNvCxnSpPr>
          <p:nvPr/>
        </p:nvCxnSpPr>
        <p:spPr>
          <a:xfrm flipV="1">
            <a:off x="5197307" y="2801921"/>
            <a:ext cx="679618" cy="2122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6E2EEC0-1394-D4BD-127D-005E4254A4D2}"/>
              </a:ext>
            </a:extLst>
          </p:cNvPr>
          <p:cNvCxnSpPr>
            <a:cxnSpLocks/>
          </p:cNvCxnSpPr>
          <p:nvPr/>
        </p:nvCxnSpPr>
        <p:spPr>
          <a:xfrm>
            <a:off x="5876925" y="2801921"/>
            <a:ext cx="847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0E9D5E-1F06-A24B-3202-5155C6E1E705}"/>
              </a:ext>
            </a:extLst>
          </p:cNvPr>
          <p:cNvSpPr txBox="1"/>
          <p:nvPr/>
        </p:nvSpPr>
        <p:spPr>
          <a:xfrm>
            <a:off x="6830584" y="2635408"/>
            <a:ext cx="491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Because I missed the bus this morning. Why?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CDCB95F-9D8B-8502-468D-DD89F18C3899}"/>
              </a:ext>
            </a:extLst>
          </p:cNvPr>
          <p:cNvCxnSpPr>
            <a:cxnSpLocks/>
          </p:cNvCxnSpPr>
          <p:nvPr/>
        </p:nvCxnSpPr>
        <p:spPr>
          <a:xfrm>
            <a:off x="5197307" y="3642163"/>
            <a:ext cx="15606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400CDBB-F02C-D99B-AB82-B15BEFC0DE82}"/>
              </a:ext>
            </a:extLst>
          </p:cNvPr>
          <p:cNvSpPr txBox="1"/>
          <p:nvPr/>
        </p:nvSpPr>
        <p:spPr>
          <a:xfrm>
            <a:off x="6830584" y="3461063"/>
            <a:ext cx="466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Because I did not wake up in time. Why?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AA2B11D-E449-9BF9-B418-B68C337FDD1A}"/>
              </a:ext>
            </a:extLst>
          </p:cNvPr>
          <p:cNvSpPr txBox="1"/>
          <p:nvPr/>
        </p:nvSpPr>
        <p:spPr>
          <a:xfrm>
            <a:off x="6830584" y="4286718"/>
            <a:ext cx="466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Because I did hear the alarm. Why?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CF6759-EB92-B130-CBE1-02B86D307179}"/>
              </a:ext>
            </a:extLst>
          </p:cNvPr>
          <p:cNvSpPr txBox="1"/>
          <p:nvPr/>
        </p:nvSpPr>
        <p:spPr>
          <a:xfrm>
            <a:off x="6830584" y="5112374"/>
            <a:ext cx="4661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Because I only slept at 3:30 a.m.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E4DE679-7A1D-5B1B-FCB4-E58B8F79B304}"/>
              </a:ext>
            </a:extLst>
          </p:cNvPr>
          <p:cNvCxnSpPr>
            <a:cxnSpLocks/>
          </p:cNvCxnSpPr>
          <p:nvPr/>
        </p:nvCxnSpPr>
        <p:spPr>
          <a:xfrm>
            <a:off x="5876925" y="2008964"/>
            <a:ext cx="847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1A5F19C-B659-ABBC-7226-C4DB7FD09520}"/>
              </a:ext>
            </a:extLst>
          </p:cNvPr>
          <p:cNvCxnSpPr>
            <a:cxnSpLocks/>
          </p:cNvCxnSpPr>
          <p:nvPr/>
        </p:nvCxnSpPr>
        <p:spPr>
          <a:xfrm>
            <a:off x="5910263" y="4481256"/>
            <a:ext cx="847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F150AB3-ED1B-4CAC-3607-7D4C81C22D79}"/>
              </a:ext>
            </a:extLst>
          </p:cNvPr>
          <p:cNvCxnSpPr>
            <a:cxnSpLocks/>
          </p:cNvCxnSpPr>
          <p:nvPr/>
        </p:nvCxnSpPr>
        <p:spPr>
          <a:xfrm>
            <a:off x="5936457" y="5299319"/>
            <a:ext cx="847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3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F8068-E8FD-545F-9DE6-1062136C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4788;p59">
            <a:extLst>
              <a:ext uri="{FF2B5EF4-FFF2-40B4-BE49-F238E27FC236}">
                <a16:creationId xmlns:a16="http://schemas.microsoft.com/office/drawing/2014/main" id="{EC0339B8-FE51-9454-2A47-42F2D71103B0}"/>
              </a:ext>
            </a:extLst>
          </p:cNvPr>
          <p:cNvSpPr/>
          <p:nvPr/>
        </p:nvSpPr>
        <p:spPr>
          <a:xfrm rot="10800000">
            <a:off x="766765" y="4644192"/>
            <a:ext cx="705163" cy="1008757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E65FB7BE-5C5B-9D29-6611-B0649A8B7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9" y="286603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Module 1 - Recap</a:t>
            </a:r>
          </a:p>
        </p:txBody>
      </p:sp>
      <p:grpSp>
        <p:nvGrpSpPr>
          <p:cNvPr id="5" name="Google Shape;4810;p59">
            <a:extLst>
              <a:ext uri="{FF2B5EF4-FFF2-40B4-BE49-F238E27FC236}">
                <a16:creationId xmlns:a16="http://schemas.microsoft.com/office/drawing/2014/main" id="{5BED3AB2-E0DF-1AEC-2CD8-A7F0AFCFB3CF}"/>
              </a:ext>
            </a:extLst>
          </p:cNvPr>
          <p:cNvGrpSpPr/>
          <p:nvPr/>
        </p:nvGrpSpPr>
        <p:grpSpPr>
          <a:xfrm>
            <a:off x="761293" y="1578101"/>
            <a:ext cx="4116351" cy="1922890"/>
            <a:chOff x="238125" y="1188750"/>
            <a:chExt cx="7140450" cy="3335550"/>
          </a:xfrm>
        </p:grpSpPr>
        <p:sp>
          <p:nvSpPr>
            <p:cNvPr id="6" name="Google Shape;4811;p59">
              <a:extLst>
                <a:ext uri="{FF2B5EF4-FFF2-40B4-BE49-F238E27FC236}">
                  <a16:creationId xmlns:a16="http://schemas.microsoft.com/office/drawing/2014/main" id="{4A77C85B-5EC0-AFDB-4390-FAC74F8F085E}"/>
                </a:ext>
              </a:extLst>
            </p:cNvPr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812;p59">
              <a:extLst>
                <a:ext uri="{FF2B5EF4-FFF2-40B4-BE49-F238E27FC236}">
                  <a16:creationId xmlns:a16="http://schemas.microsoft.com/office/drawing/2014/main" id="{938DE9E8-306C-E5B8-40A1-5322B4E49DEA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813;p59">
              <a:extLst>
                <a:ext uri="{FF2B5EF4-FFF2-40B4-BE49-F238E27FC236}">
                  <a16:creationId xmlns:a16="http://schemas.microsoft.com/office/drawing/2014/main" id="{32C0E338-84C3-8481-5AA2-C1800158C8A8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814;p59">
              <a:extLst>
                <a:ext uri="{FF2B5EF4-FFF2-40B4-BE49-F238E27FC236}">
                  <a16:creationId xmlns:a16="http://schemas.microsoft.com/office/drawing/2014/main" id="{1961532C-2B50-EAEB-2CDD-AEC9692E1F17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815;p59">
              <a:extLst>
                <a:ext uri="{FF2B5EF4-FFF2-40B4-BE49-F238E27FC236}">
                  <a16:creationId xmlns:a16="http://schemas.microsoft.com/office/drawing/2014/main" id="{E3623048-4F8E-163E-500B-E8EA481E072E}"/>
                </a:ext>
              </a:extLst>
            </p:cNvPr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144E659F-F7B6-0C06-3A9C-4D584A051A1E}"/>
              </a:ext>
            </a:extLst>
          </p:cNvPr>
          <p:cNvSpPr txBox="1"/>
          <p:nvPr/>
        </p:nvSpPr>
        <p:spPr>
          <a:xfrm>
            <a:off x="761293" y="1601393"/>
            <a:ext cx="15013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Descriptive 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What happened?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CB4B2A-C878-6E58-A9D2-209C99B36A18}"/>
              </a:ext>
            </a:extLst>
          </p:cNvPr>
          <p:cNvSpPr txBox="1"/>
          <p:nvPr/>
        </p:nvSpPr>
        <p:spPr>
          <a:xfrm>
            <a:off x="761293" y="2972638"/>
            <a:ext cx="15742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Diagnostic</a:t>
            </a:r>
          </a:p>
          <a:p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Why did it happen?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C0C2B80-BF84-4665-9047-29FD7316338E}"/>
              </a:ext>
            </a:extLst>
          </p:cNvPr>
          <p:cNvSpPr txBox="1"/>
          <p:nvPr/>
        </p:nvSpPr>
        <p:spPr>
          <a:xfrm>
            <a:off x="2335529" y="1605823"/>
            <a:ext cx="254211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Predictive </a:t>
            </a:r>
          </a:p>
          <a:p>
            <a:pPr algn="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What is likely to happen?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7C01F3-FE1B-347A-5B92-EA43CF803541}"/>
              </a:ext>
            </a:extLst>
          </p:cNvPr>
          <p:cNvSpPr txBox="1"/>
          <p:nvPr/>
        </p:nvSpPr>
        <p:spPr>
          <a:xfrm>
            <a:off x="2655569" y="2972637"/>
            <a:ext cx="222207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Segoe UI" panose="020B0502040204020203" pitchFamily="34" charset="0"/>
                <a:cs typeface="Segoe UI" panose="020B0502040204020203" pitchFamily="34" charset="0"/>
              </a:rPr>
              <a:t>Prescriptive </a:t>
            </a:r>
          </a:p>
          <a:p>
            <a:pPr algn="r"/>
            <a:r>
              <a:rPr lang="en-US" sz="1100" dirty="0">
                <a:latin typeface="Segoe UI" panose="020B0502040204020203" pitchFamily="34" charset="0"/>
                <a:cs typeface="Segoe UI" panose="020B0502040204020203" pitchFamily="34" charset="0"/>
              </a:rPr>
              <a:t>What should we do about it?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D9749CF8-160C-1796-7330-68EF36F32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199" y="4797865"/>
            <a:ext cx="596293" cy="596293"/>
          </a:xfrm>
          <a:prstGeom prst="rect">
            <a:avLst/>
          </a:prstGeom>
        </p:spPr>
      </p:pic>
      <p:sp>
        <p:nvSpPr>
          <p:cNvPr id="53" name="Google Shape;4788;p59">
            <a:extLst>
              <a:ext uri="{FF2B5EF4-FFF2-40B4-BE49-F238E27FC236}">
                <a16:creationId xmlns:a16="http://schemas.microsoft.com/office/drawing/2014/main" id="{04876612-7575-C8D5-0BD2-3CE1C576B455}"/>
              </a:ext>
            </a:extLst>
          </p:cNvPr>
          <p:cNvSpPr/>
          <p:nvPr/>
        </p:nvSpPr>
        <p:spPr>
          <a:xfrm rot="10800000">
            <a:off x="1903697" y="4644192"/>
            <a:ext cx="705163" cy="1008757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788;p59">
            <a:extLst>
              <a:ext uri="{FF2B5EF4-FFF2-40B4-BE49-F238E27FC236}">
                <a16:creationId xmlns:a16="http://schemas.microsoft.com/office/drawing/2014/main" id="{A8B0F305-6DA3-3AEF-0B6B-D63E4D72B127}"/>
              </a:ext>
            </a:extLst>
          </p:cNvPr>
          <p:cNvSpPr/>
          <p:nvPr/>
        </p:nvSpPr>
        <p:spPr>
          <a:xfrm rot="10800000">
            <a:off x="4177560" y="4644192"/>
            <a:ext cx="705163" cy="1008757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788;p59">
            <a:extLst>
              <a:ext uri="{FF2B5EF4-FFF2-40B4-BE49-F238E27FC236}">
                <a16:creationId xmlns:a16="http://schemas.microsoft.com/office/drawing/2014/main" id="{A5C582B5-F80D-7444-224F-63B2E7C90CBF}"/>
              </a:ext>
            </a:extLst>
          </p:cNvPr>
          <p:cNvSpPr/>
          <p:nvPr/>
        </p:nvSpPr>
        <p:spPr>
          <a:xfrm rot="10800000">
            <a:off x="3040629" y="4644192"/>
            <a:ext cx="705163" cy="1008757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A5B7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D75E124-8EE6-020D-D6DC-C9B7B5E4D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616" y="4799798"/>
            <a:ext cx="594360" cy="59436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B359228-D660-8697-D0EE-2A1244093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6030" y="4798831"/>
            <a:ext cx="594360" cy="59436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32C2A59-A685-7D82-5FFC-107BD3F8D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961" y="4798831"/>
            <a:ext cx="594360" cy="59436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07D38CDB-3F21-E0EF-72ED-813177F047B4}"/>
              </a:ext>
            </a:extLst>
          </p:cNvPr>
          <p:cNvSpPr txBox="1"/>
          <p:nvPr/>
        </p:nvSpPr>
        <p:spPr>
          <a:xfrm>
            <a:off x="692765" y="4103303"/>
            <a:ext cx="4326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Different roles in Data Career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DBD8D38-698C-9360-FA26-67F260B3F075}"/>
              </a:ext>
            </a:extLst>
          </p:cNvPr>
          <p:cNvSpPr txBox="1"/>
          <p:nvPr/>
        </p:nvSpPr>
        <p:spPr>
          <a:xfrm>
            <a:off x="688388" y="1016888"/>
            <a:ext cx="29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4 Types of Data Analysis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8FDCA70-BF79-7973-5EF8-9F7CFDB36BD9}"/>
              </a:ext>
            </a:extLst>
          </p:cNvPr>
          <p:cNvSpPr txBox="1"/>
          <p:nvPr/>
        </p:nvSpPr>
        <p:spPr>
          <a:xfrm>
            <a:off x="452563" y="5670706"/>
            <a:ext cx="13327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F6B9F46-C23A-E854-9630-2D310F9B8002}"/>
              </a:ext>
            </a:extLst>
          </p:cNvPr>
          <p:cNvSpPr txBox="1"/>
          <p:nvPr/>
        </p:nvSpPr>
        <p:spPr>
          <a:xfrm>
            <a:off x="1696636" y="5668219"/>
            <a:ext cx="117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Engineer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2BC766E-A1CF-4246-9978-4DF8CA98C2D5}"/>
              </a:ext>
            </a:extLst>
          </p:cNvPr>
          <p:cNvSpPr txBox="1"/>
          <p:nvPr/>
        </p:nvSpPr>
        <p:spPr>
          <a:xfrm>
            <a:off x="2789215" y="5668219"/>
            <a:ext cx="11731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Scientist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CB6ACE-8BAC-6BD8-2177-23FFE5770F67}"/>
              </a:ext>
            </a:extLst>
          </p:cNvPr>
          <p:cNvSpPr txBox="1"/>
          <p:nvPr/>
        </p:nvSpPr>
        <p:spPr>
          <a:xfrm>
            <a:off x="3881794" y="5668219"/>
            <a:ext cx="1474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AI/ML Engineer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72557DD-777D-135D-4C18-F6D4E5D7D057}"/>
              </a:ext>
            </a:extLst>
          </p:cNvPr>
          <p:cNvSpPr txBox="1"/>
          <p:nvPr/>
        </p:nvSpPr>
        <p:spPr>
          <a:xfrm>
            <a:off x="6257906" y="1016888"/>
            <a:ext cx="29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Problem Framing </a:t>
            </a:r>
          </a:p>
        </p:txBody>
      </p:sp>
      <p:grpSp>
        <p:nvGrpSpPr>
          <p:cNvPr id="65" name="Google Shape;1664;p55">
            <a:extLst>
              <a:ext uri="{FF2B5EF4-FFF2-40B4-BE49-F238E27FC236}">
                <a16:creationId xmlns:a16="http://schemas.microsoft.com/office/drawing/2014/main" id="{A8DB234F-6489-FAF6-92A2-59D076E5B7AE}"/>
              </a:ext>
            </a:extLst>
          </p:cNvPr>
          <p:cNvGrpSpPr/>
          <p:nvPr/>
        </p:nvGrpSpPr>
        <p:grpSpPr>
          <a:xfrm>
            <a:off x="6330403" y="1568326"/>
            <a:ext cx="5031900" cy="394739"/>
            <a:chOff x="4411970" y="2468674"/>
            <a:chExt cx="2134241" cy="167425"/>
          </a:xfrm>
        </p:grpSpPr>
        <p:sp>
          <p:nvSpPr>
            <p:cNvPr id="67" name="Google Shape;1666;p55">
              <a:extLst>
                <a:ext uri="{FF2B5EF4-FFF2-40B4-BE49-F238E27FC236}">
                  <a16:creationId xmlns:a16="http://schemas.microsoft.com/office/drawing/2014/main" id="{04C31675-7E91-2092-34B6-B22E95015AA9}"/>
                </a:ext>
              </a:extLst>
            </p:cNvPr>
            <p:cNvSpPr/>
            <p:nvPr/>
          </p:nvSpPr>
          <p:spPr>
            <a:xfrm>
              <a:off x="4564629" y="2468674"/>
              <a:ext cx="1981582" cy="167375"/>
            </a:xfrm>
            <a:custGeom>
              <a:avLst/>
              <a:gdLst>
                <a:gd name="connsiteX0" fmla="*/ 0 w 9999"/>
                <a:gd name="connsiteY0" fmla="*/ 0 h 9997"/>
                <a:gd name="connsiteX1" fmla="*/ 344 w 9999"/>
                <a:gd name="connsiteY1" fmla="*/ 4883 h 9997"/>
                <a:gd name="connsiteX2" fmla="*/ 0 w 9999"/>
                <a:gd name="connsiteY2" fmla="*/ 9997 h 9997"/>
                <a:gd name="connsiteX3" fmla="*/ 9999 w 9999"/>
                <a:gd name="connsiteY3" fmla="*/ 9997 h 9997"/>
                <a:gd name="connsiteX4" fmla="*/ 9999 w 9999"/>
                <a:gd name="connsiteY4" fmla="*/ 0 h 9997"/>
                <a:gd name="connsiteX5" fmla="*/ 0 w 9999"/>
                <a:gd name="connsiteY5" fmla="*/ 0 h 9997"/>
                <a:gd name="connsiteX0" fmla="*/ 0 w 10000"/>
                <a:gd name="connsiteY0" fmla="*/ 0 h 10000"/>
                <a:gd name="connsiteX1" fmla="*/ 272 w 10000"/>
                <a:gd name="connsiteY1" fmla="*/ 4884 h 10000"/>
                <a:gd name="connsiteX2" fmla="*/ 0 w 10000"/>
                <a:gd name="connsiteY2" fmla="*/ 10000 h 10000"/>
                <a:gd name="connsiteX3" fmla="*/ 10000 w 10000"/>
                <a:gd name="connsiteY3" fmla="*/ 10000 h 10000"/>
                <a:gd name="connsiteX4" fmla="*/ 10000 w 10000"/>
                <a:gd name="connsiteY4" fmla="*/ 0 h 10000"/>
                <a:gd name="connsiteX5" fmla="*/ 0 w 10000"/>
                <a:gd name="connsiteY5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0" h="10000" extrusionOk="0">
                  <a:moveTo>
                    <a:pt x="0" y="0"/>
                  </a:moveTo>
                  <a:cubicBezTo>
                    <a:pt x="115" y="1628"/>
                    <a:pt x="157" y="3256"/>
                    <a:pt x="272" y="4884"/>
                  </a:cubicBezTo>
                  <a:cubicBezTo>
                    <a:pt x="157" y="6590"/>
                    <a:pt x="115" y="8294"/>
                    <a:pt x="0" y="10000"/>
                  </a:cubicBezTo>
                  <a:lnTo>
                    <a:pt x="10000" y="10000"/>
                  </a:lnTo>
                  <a:lnTo>
                    <a:pt x="1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68" name="Google Shape;1665;p55">
              <a:extLst>
                <a:ext uri="{FF2B5EF4-FFF2-40B4-BE49-F238E27FC236}">
                  <a16:creationId xmlns:a16="http://schemas.microsoft.com/office/drawing/2014/main" id="{1E805FE2-D25B-08D2-E691-22410CC9CE64}"/>
                </a:ext>
              </a:extLst>
            </p:cNvPr>
            <p:cNvSpPr/>
            <p:nvPr/>
          </p:nvSpPr>
          <p:spPr>
            <a:xfrm>
              <a:off x="4411970" y="2468674"/>
              <a:ext cx="216235" cy="167425"/>
            </a:xfrm>
            <a:custGeom>
              <a:avLst/>
              <a:gdLst/>
              <a:ahLst/>
              <a:cxnLst/>
              <a:rect l="l" t="t" r="r" b="b"/>
              <a:pathLst>
                <a:path w="4789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381" y="3707"/>
                  </a:lnTo>
                  <a:lnTo>
                    <a:pt x="4789" y="1853"/>
                  </a:lnTo>
                  <a:lnTo>
                    <a:pt x="3381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66" name="Subtitle 13">
            <a:extLst>
              <a:ext uri="{FF2B5EF4-FFF2-40B4-BE49-F238E27FC236}">
                <a16:creationId xmlns:a16="http://schemas.microsoft.com/office/drawing/2014/main" id="{26731028-DBFD-3644-BB3A-E66961498D41}"/>
              </a:ext>
            </a:extLst>
          </p:cNvPr>
          <p:cNvSpPr txBox="1">
            <a:spLocks/>
          </p:cNvSpPr>
          <p:nvPr/>
        </p:nvSpPr>
        <p:spPr>
          <a:xfrm>
            <a:off x="6840220" y="1605581"/>
            <a:ext cx="4387442" cy="4936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Best question to ask – </a:t>
            </a:r>
            <a:r>
              <a:rPr lang="en-US" sz="1400" b="1" u="sng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 decisions will be made?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B9223F-16B5-D8CD-E2D8-BF53A4B98482}"/>
              </a:ext>
            </a:extLst>
          </p:cNvPr>
          <p:cNvSpPr txBox="1"/>
          <p:nvPr/>
        </p:nvSpPr>
        <p:spPr>
          <a:xfrm>
            <a:off x="6257906" y="2277687"/>
            <a:ext cx="29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Hypothesis Generation</a:t>
            </a:r>
          </a:p>
        </p:txBody>
      </p:sp>
      <p:grpSp>
        <p:nvGrpSpPr>
          <p:cNvPr id="70" name="Google Shape;4816;p59">
            <a:extLst>
              <a:ext uri="{FF2B5EF4-FFF2-40B4-BE49-F238E27FC236}">
                <a16:creationId xmlns:a16="http://schemas.microsoft.com/office/drawing/2014/main" id="{E3DA4CFD-E757-4E85-9211-FD98978F324D}"/>
              </a:ext>
            </a:extLst>
          </p:cNvPr>
          <p:cNvGrpSpPr/>
          <p:nvPr/>
        </p:nvGrpSpPr>
        <p:grpSpPr>
          <a:xfrm rot="5400000">
            <a:off x="8105612" y="983746"/>
            <a:ext cx="1484071" cy="5034489"/>
            <a:chOff x="238126" y="1335475"/>
            <a:chExt cx="5320264" cy="3034176"/>
          </a:xfrm>
        </p:grpSpPr>
        <p:sp>
          <p:nvSpPr>
            <p:cNvPr id="71" name="Google Shape;4817;p59">
              <a:extLst>
                <a:ext uri="{FF2B5EF4-FFF2-40B4-BE49-F238E27FC236}">
                  <a16:creationId xmlns:a16="http://schemas.microsoft.com/office/drawing/2014/main" id="{6929E105-969D-7AD6-482B-BA0A70AB8582}"/>
                </a:ext>
              </a:extLst>
            </p:cNvPr>
            <p:cNvSpPr/>
            <p:nvPr/>
          </p:nvSpPr>
          <p:spPr>
            <a:xfrm>
              <a:off x="3571514" y="1335476"/>
              <a:ext cx="1986876" cy="3034175"/>
            </a:xfrm>
            <a:custGeom>
              <a:avLst/>
              <a:gdLst/>
              <a:ahLst/>
              <a:cxnLst/>
              <a:rect l="l" t="t" r="r" b="b"/>
              <a:pathLst>
                <a:path w="79475" h="121367" extrusionOk="0">
                  <a:moveTo>
                    <a:pt x="1" y="0"/>
                  </a:moveTo>
                  <a:lnTo>
                    <a:pt x="1" y="38997"/>
                  </a:lnTo>
                  <a:cubicBezTo>
                    <a:pt x="588" y="44011"/>
                    <a:pt x="2425" y="48797"/>
                    <a:pt x="5360" y="52918"/>
                  </a:cubicBezTo>
                  <a:lnTo>
                    <a:pt x="9329" y="58469"/>
                  </a:lnTo>
                  <a:cubicBezTo>
                    <a:pt x="10541" y="59694"/>
                    <a:pt x="10541" y="61672"/>
                    <a:pt x="9329" y="62897"/>
                  </a:cubicBezTo>
                  <a:lnTo>
                    <a:pt x="5360" y="68448"/>
                  </a:lnTo>
                  <a:cubicBezTo>
                    <a:pt x="2425" y="72557"/>
                    <a:pt x="588" y="77355"/>
                    <a:pt x="1" y="82370"/>
                  </a:cubicBezTo>
                  <a:lnTo>
                    <a:pt x="1" y="121366"/>
                  </a:lnTo>
                  <a:lnTo>
                    <a:pt x="68743" y="121366"/>
                  </a:lnTo>
                  <a:lnTo>
                    <a:pt x="68743" y="85815"/>
                  </a:lnTo>
                  <a:cubicBezTo>
                    <a:pt x="68743" y="79588"/>
                    <a:pt x="70682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30" y="41778"/>
                    <a:pt x="68730" y="35551"/>
                  </a:cubicBezTo>
                  <a:lnTo>
                    <a:pt x="68730" y="0"/>
                  </a:ln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818;p59">
              <a:extLst>
                <a:ext uri="{FF2B5EF4-FFF2-40B4-BE49-F238E27FC236}">
                  <a16:creationId xmlns:a16="http://schemas.microsoft.com/office/drawing/2014/main" id="{78F5B005-6CF1-AB55-6E9D-AEB1930685A4}"/>
                </a:ext>
              </a:extLst>
            </p:cNvPr>
            <p:cNvSpPr/>
            <p:nvPr/>
          </p:nvSpPr>
          <p:spPr>
            <a:xfrm>
              <a:off x="1904788" y="1335476"/>
              <a:ext cx="1984950" cy="3034175"/>
            </a:xfrm>
            <a:custGeom>
              <a:avLst/>
              <a:gdLst/>
              <a:ahLst/>
              <a:cxnLst/>
              <a:rect l="l" t="t" r="r" b="b"/>
              <a:pathLst>
                <a:path w="79398" h="121367" extrusionOk="0">
                  <a:moveTo>
                    <a:pt x="0" y="0"/>
                  </a:moveTo>
                  <a:lnTo>
                    <a:pt x="0" y="35551"/>
                  </a:lnTo>
                  <a:cubicBezTo>
                    <a:pt x="0" y="41778"/>
                    <a:pt x="1940" y="47852"/>
                    <a:pt x="5564" y="52918"/>
                  </a:cubicBezTo>
                  <a:lnTo>
                    <a:pt x="9520" y="58469"/>
                  </a:lnTo>
                  <a:cubicBezTo>
                    <a:pt x="10745" y="59694"/>
                    <a:pt x="10745" y="61672"/>
                    <a:pt x="9520" y="62897"/>
                  </a:cubicBezTo>
                  <a:lnTo>
                    <a:pt x="5564" y="68448"/>
                  </a:lnTo>
                  <a:cubicBezTo>
                    <a:pt x="1952" y="73514"/>
                    <a:pt x="0" y="79588"/>
                    <a:pt x="0" y="85815"/>
                  </a:cubicBezTo>
                  <a:lnTo>
                    <a:pt x="0" y="121366"/>
                  </a:lnTo>
                  <a:lnTo>
                    <a:pt x="68665" y="121366"/>
                  </a:lnTo>
                  <a:lnTo>
                    <a:pt x="68665" y="85815"/>
                  </a:lnTo>
                  <a:cubicBezTo>
                    <a:pt x="68665" y="79588"/>
                    <a:pt x="70605" y="73514"/>
                    <a:pt x="74216" y="68448"/>
                  </a:cubicBezTo>
                  <a:lnTo>
                    <a:pt x="78185" y="62897"/>
                  </a:lnTo>
                  <a:cubicBezTo>
                    <a:pt x="79397" y="61672"/>
                    <a:pt x="79397" y="59694"/>
                    <a:pt x="78185" y="58469"/>
                  </a:cubicBezTo>
                  <a:lnTo>
                    <a:pt x="74216" y="52918"/>
                  </a:lnTo>
                  <a:cubicBezTo>
                    <a:pt x="70605" y="47840"/>
                    <a:pt x="68665" y="41778"/>
                    <a:pt x="68665" y="35551"/>
                  </a:cubicBezTo>
                  <a:lnTo>
                    <a:pt x="68665" y="0"/>
                  </a:ln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819;p59">
              <a:extLst>
                <a:ext uri="{FF2B5EF4-FFF2-40B4-BE49-F238E27FC236}">
                  <a16:creationId xmlns:a16="http://schemas.microsoft.com/office/drawing/2014/main" id="{3861219C-41D2-63DE-0D13-667919556C76}"/>
                </a:ext>
              </a:extLst>
            </p:cNvPr>
            <p:cNvSpPr/>
            <p:nvPr/>
          </p:nvSpPr>
          <p:spPr>
            <a:xfrm>
              <a:off x="238126" y="1335475"/>
              <a:ext cx="1986850" cy="3034175"/>
            </a:xfrm>
            <a:custGeom>
              <a:avLst/>
              <a:gdLst/>
              <a:ahLst/>
              <a:cxnLst/>
              <a:rect l="l" t="t" r="r" b="b"/>
              <a:pathLst>
                <a:path w="79474" h="121367" extrusionOk="0">
                  <a:moveTo>
                    <a:pt x="0" y="0"/>
                  </a:moveTo>
                  <a:lnTo>
                    <a:pt x="0" y="121366"/>
                  </a:lnTo>
                  <a:lnTo>
                    <a:pt x="68729" y="121366"/>
                  </a:lnTo>
                  <a:lnTo>
                    <a:pt x="68729" y="85815"/>
                  </a:lnTo>
                  <a:cubicBezTo>
                    <a:pt x="68729" y="79588"/>
                    <a:pt x="70669" y="73514"/>
                    <a:pt x="74293" y="68448"/>
                  </a:cubicBezTo>
                  <a:lnTo>
                    <a:pt x="78249" y="62897"/>
                  </a:lnTo>
                  <a:cubicBezTo>
                    <a:pt x="79474" y="61672"/>
                    <a:pt x="79474" y="59694"/>
                    <a:pt x="78249" y="58469"/>
                  </a:cubicBezTo>
                  <a:lnTo>
                    <a:pt x="74293" y="52918"/>
                  </a:lnTo>
                  <a:cubicBezTo>
                    <a:pt x="70669" y="47840"/>
                    <a:pt x="68729" y="41778"/>
                    <a:pt x="68729" y="35551"/>
                  </a:cubicBezTo>
                  <a:lnTo>
                    <a:pt x="68729" y="0"/>
                  </a:ln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0579AD32-52A1-C1A7-199A-7DCA9CA2507C}"/>
              </a:ext>
            </a:extLst>
          </p:cNvPr>
          <p:cNvSpPr txBox="1"/>
          <p:nvPr/>
        </p:nvSpPr>
        <p:spPr>
          <a:xfrm>
            <a:off x="6466719" y="2848252"/>
            <a:ext cx="418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Step 1. Make a logical argument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E8A5C1-7716-5F03-C243-1325F3CA81CB}"/>
              </a:ext>
            </a:extLst>
          </p:cNvPr>
          <p:cNvSpPr txBox="1"/>
          <p:nvPr/>
        </p:nvSpPr>
        <p:spPr>
          <a:xfrm>
            <a:off x="6466719" y="3331460"/>
            <a:ext cx="418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Step 2. Use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If…then </a:t>
            </a:r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BC22DE1-C40E-172B-DA20-3CE95104CA10}"/>
              </a:ext>
            </a:extLst>
          </p:cNvPr>
          <p:cNvSpPr txBox="1"/>
          <p:nvPr/>
        </p:nvSpPr>
        <p:spPr>
          <a:xfrm>
            <a:off x="6466719" y="3828656"/>
            <a:ext cx="4180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Step 3. Validate or Disprove with data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7FE43F4-6E97-0BFF-F5F3-04318EE86584}"/>
              </a:ext>
            </a:extLst>
          </p:cNvPr>
          <p:cNvCxnSpPr/>
          <p:nvPr/>
        </p:nvCxnSpPr>
        <p:spPr>
          <a:xfrm>
            <a:off x="5752730" y="1154097"/>
            <a:ext cx="0" cy="5113538"/>
          </a:xfrm>
          <a:prstGeom prst="line">
            <a:avLst/>
          </a:prstGeom>
          <a:ln>
            <a:solidFill>
              <a:srgbClr val="A5B7C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DC6B42F-A02D-C282-B7C5-FC7195631102}"/>
              </a:ext>
            </a:extLst>
          </p:cNvPr>
          <p:cNvSpPr txBox="1"/>
          <p:nvPr/>
        </p:nvSpPr>
        <p:spPr>
          <a:xfrm>
            <a:off x="6320635" y="4459526"/>
            <a:ext cx="299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Logical Frameworks</a:t>
            </a:r>
          </a:p>
        </p:txBody>
      </p:sp>
      <p:sp>
        <p:nvSpPr>
          <p:cNvPr id="80" name="Title 12">
            <a:extLst>
              <a:ext uri="{FF2B5EF4-FFF2-40B4-BE49-F238E27FC236}">
                <a16:creationId xmlns:a16="http://schemas.microsoft.com/office/drawing/2014/main" id="{1F213C08-F730-8F2F-33C1-8E48936B90F9}"/>
              </a:ext>
            </a:extLst>
          </p:cNvPr>
          <p:cNvSpPr txBox="1">
            <a:spLocks/>
          </p:cNvSpPr>
          <p:nvPr/>
        </p:nvSpPr>
        <p:spPr>
          <a:xfrm>
            <a:off x="6320635" y="4807351"/>
            <a:ext cx="2312330" cy="4823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MECE</a:t>
            </a:r>
          </a:p>
        </p:txBody>
      </p:sp>
      <p:sp>
        <p:nvSpPr>
          <p:cNvPr id="81" name="Title 12">
            <a:extLst>
              <a:ext uri="{FF2B5EF4-FFF2-40B4-BE49-F238E27FC236}">
                <a16:creationId xmlns:a16="http://schemas.microsoft.com/office/drawing/2014/main" id="{2A0B4E11-8CC9-7ABA-4DD4-800D09784808}"/>
              </a:ext>
            </a:extLst>
          </p:cNvPr>
          <p:cNvSpPr txBox="1">
            <a:spLocks/>
          </p:cNvSpPr>
          <p:nvPr/>
        </p:nvSpPr>
        <p:spPr>
          <a:xfrm>
            <a:off x="8722426" y="4807351"/>
            <a:ext cx="2312330" cy="4654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5 Whys?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FA159F9-3288-FA96-C865-95CB88170106}"/>
              </a:ext>
            </a:extLst>
          </p:cNvPr>
          <p:cNvGrpSpPr/>
          <p:nvPr/>
        </p:nvGrpSpPr>
        <p:grpSpPr>
          <a:xfrm>
            <a:off x="8766521" y="5289674"/>
            <a:ext cx="917995" cy="878850"/>
            <a:chOff x="904402" y="1147432"/>
            <a:chExt cx="4584262" cy="4388781"/>
          </a:xfrm>
        </p:grpSpPr>
        <p:sp>
          <p:nvSpPr>
            <p:cNvPr id="83" name="Google Shape;4665;p59">
              <a:extLst>
                <a:ext uri="{FF2B5EF4-FFF2-40B4-BE49-F238E27FC236}">
                  <a16:creationId xmlns:a16="http://schemas.microsoft.com/office/drawing/2014/main" id="{27236ADA-075B-CDF1-A66E-7B2CD73CD28B}"/>
                </a:ext>
              </a:extLst>
            </p:cNvPr>
            <p:cNvSpPr/>
            <p:nvPr/>
          </p:nvSpPr>
          <p:spPr>
            <a:xfrm>
              <a:off x="904402" y="3410484"/>
              <a:ext cx="4272449" cy="2125729"/>
            </a:xfrm>
            <a:custGeom>
              <a:avLst/>
              <a:gdLst/>
              <a:ahLst/>
              <a:cxnLst/>
              <a:rect l="l" t="t" r="r" b="b"/>
              <a:pathLst>
                <a:path w="20764" h="10331" extrusionOk="0">
                  <a:moveTo>
                    <a:pt x="10376" y="1"/>
                  </a:moveTo>
                  <a:lnTo>
                    <a:pt x="1" y="5028"/>
                  </a:lnTo>
                  <a:lnTo>
                    <a:pt x="10376" y="10331"/>
                  </a:lnTo>
                  <a:lnTo>
                    <a:pt x="20763" y="5028"/>
                  </a:lnTo>
                  <a:lnTo>
                    <a:pt x="10376" y="1"/>
                  </a:lnTo>
                  <a:close/>
                </a:path>
              </a:pathLst>
            </a:custGeom>
            <a:solidFill>
              <a:srgbClr val="4C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666;p59">
              <a:extLst>
                <a:ext uri="{FF2B5EF4-FFF2-40B4-BE49-F238E27FC236}">
                  <a16:creationId xmlns:a16="http://schemas.microsoft.com/office/drawing/2014/main" id="{2BFDE8B5-24F2-9161-C1B2-B29AD752971B}"/>
                </a:ext>
              </a:extLst>
            </p:cNvPr>
            <p:cNvSpPr/>
            <p:nvPr/>
          </p:nvSpPr>
          <p:spPr>
            <a:xfrm>
              <a:off x="5245043" y="4308858"/>
              <a:ext cx="243621" cy="207201"/>
            </a:xfrm>
            <a:custGeom>
              <a:avLst/>
              <a:gdLst/>
              <a:ahLst/>
              <a:cxnLst/>
              <a:rect l="l" t="t" r="r" b="b"/>
              <a:pathLst>
                <a:path w="1184" h="1007" extrusionOk="0">
                  <a:moveTo>
                    <a:pt x="513" y="0"/>
                  </a:moveTo>
                  <a:cubicBezTo>
                    <a:pt x="255" y="0"/>
                    <a:pt x="5" y="198"/>
                    <a:pt x="12" y="501"/>
                  </a:cubicBezTo>
                  <a:cubicBezTo>
                    <a:pt x="1" y="788"/>
                    <a:pt x="230" y="1006"/>
                    <a:pt x="506" y="1006"/>
                  </a:cubicBezTo>
                  <a:cubicBezTo>
                    <a:pt x="953" y="1006"/>
                    <a:pt x="1183" y="467"/>
                    <a:pt x="862" y="146"/>
                  </a:cubicBezTo>
                  <a:cubicBezTo>
                    <a:pt x="762" y="45"/>
                    <a:pt x="636" y="0"/>
                    <a:pt x="513" y="0"/>
                  </a:cubicBezTo>
                  <a:close/>
                </a:path>
              </a:pathLst>
            </a:custGeom>
            <a:solidFill>
              <a:srgbClr val="4C5A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4663;p59">
              <a:extLst>
                <a:ext uri="{FF2B5EF4-FFF2-40B4-BE49-F238E27FC236}">
                  <a16:creationId xmlns:a16="http://schemas.microsoft.com/office/drawing/2014/main" id="{81857FF8-CCAA-49A8-4A3B-AA0A35450002}"/>
                </a:ext>
              </a:extLst>
            </p:cNvPr>
            <p:cNvGrpSpPr/>
            <p:nvPr/>
          </p:nvGrpSpPr>
          <p:grpSpPr>
            <a:xfrm>
              <a:off x="904402" y="1147432"/>
              <a:ext cx="4584262" cy="3861950"/>
              <a:chOff x="7636443" y="1204988"/>
              <a:chExt cx="804565" cy="677795"/>
            </a:xfrm>
          </p:grpSpPr>
          <p:grpSp>
            <p:nvGrpSpPr>
              <p:cNvPr id="86" name="Google Shape;4664;p59">
                <a:extLst>
                  <a:ext uri="{FF2B5EF4-FFF2-40B4-BE49-F238E27FC236}">
                    <a16:creationId xmlns:a16="http://schemas.microsoft.com/office/drawing/2014/main" id="{98A4A8AE-B468-0217-B5AF-94F11EC7C28E}"/>
                  </a:ext>
                </a:extLst>
              </p:cNvPr>
              <p:cNvGrpSpPr/>
              <p:nvPr/>
            </p:nvGrpSpPr>
            <p:grpSpPr>
              <a:xfrm>
                <a:off x="7636443" y="1509705"/>
                <a:ext cx="804565" cy="373078"/>
                <a:chOff x="7636443" y="1509705"/>
                <a:chExt cx="804565" cy="373078"/>
              </a:xfrm>
            </p:grpSpPr>
            <p:sp>
              <p:nvSpPr>
                <p:cNvPr id="96" name="Google Shape;4665;p59">
                  <a:extLst>
                    <a:ext uri="{FF2B5EF4-FFF2-40B4-BE49-F238E27FC236}">
                      <a16:creationId xmlns:a16="http://schemas.microsoft.com/office/drawing/2014/main" id="{C0B03C62-D6FD-2855-4384-F1D1D896F045}"/>
                    </a:ext>
                  </a:extLst>
                </p:cNvPr>
                <p:cNvSpPr/>
                <p:nvPr/>
              </p:nvSpPr>
              <p:spPr>
                <a:xfrm>
                  <a:off x="7636443" y="1509705"/>
                  <a:ext cx="749840" cy="373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4" h="10331" extrusionOk="0">
                      <a:moveTo>
                        <a:pt x="10376" y="1"/>
                      </a:moveTo>
                      <a:lnTo>
                        <a:pt x="1" y="5028"/>
                      </a:lnTo>
                      <a:lnTo>
                        <a:pt x="10376" y="10331"/>
                      </a:lnTo>
                      <a:lnTo>
                        <a:pt x="20763" y="5028"/>
                      </a:lnTo>
                      <a:lnTo>
                        <a:pt x="10376" y="1"/>
                      </a:ln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4666;p59">
                  <a:extLst>
                    <a:ext uri="{FF2B5EF4-FFF2-40B4-BE49-F238E27FC236}">
                      <a16:creationId xmlns:a16="http://schemas.microsoft.com/office/drawing/2014/main" id="{83A888EC-DC88-F510-AD83-C58890FCFE6C}"/>
                    </a:ext>
                  </a:extLst>
                </p:cNvPr>
                <p:cNvSpPr/>
                <p:nvPr/>
              </p:nvSpPr>
              <p:spPr>
                <a:xfrm>
                  <a:off x="8398251" y="1667375"/>
                  <a:ext cx="42757" cy="36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1007" extrusionOk="0">
                      <a:moveTo>
                        <a:pt x="513" y="0"/>
                      </a:moveTo>
                      <a:cubicBezTo>
                        <a:pt x="255" y="0"/>
                        <a:pt x="5" y="198"/>
                        <a:pt x="12" y="501"/>
                      </a:cubicBezTo>
                      <a:cubicBezTo>
                        <a:pt x="1" y="788"/>
                        <a:pt x="230" y="1006"/>
                        <a:pt x="506" y="1006"/>
                      </a:cubicBezTo>
                      <a:cubicBezTo>
                        <a:pt x="953" y="1006"/>
                        <a:pt x="1183" y="467"/>
                        <a:pt x="862" y="146"/>
                      </a:cubicBezTo>
                      <a:cubicBezTo>
                        <a:pt x="762" y="45"/>
                        <a:pt x="636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435D7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" name="Google Shape;4667;p59">
                <a:extLst>
                  <a:ext uri="{FF2B5EF4-FFF2-40B4-BE49-F238E27FC236}">
                    <a16:creationId xmlns:a16="http://schemas.microsoft.com/office/drawing/2014/main" id="{6ADFABE0-92D9-878B-BEF9-0F27EC11318F}"/>
                  </a:ext>
                </a:extLst>
              </p:cNvPr>
              <p:cNvGrpSpPr/>
              <p:nvPr/>
            </p:nvGrpSpPr>
            <p:grpSpPr>
              <a:xfrm>
                <a:off x="7636443" y="1408133"/>
                <a:ext cx="804565" cy="373078"/>
                <a:chOff x="7636443" y="1408133"/>
                <a:chExt cx="804565" cy="373078"/>
              </a:xfrm>
            </p:grpSpPr>
            <p:sp>
              <p:nvSpPr>
                <p:cNvPr id="94" name="Google Shape;4668;p59">
                  <a:extLst>
                    <a:ext uri="{FF2B5EF4-FFF2-40B4-BE49-F238E27FC236}">
                      <a16:creationId xmlns:a16="http://schemas.microsoft.com/office/drawing/2014/main" id="{927307F6-3476-973F-C19D-28CB2AE6F258}"/>
                    </a:ext>
                  </a:extLst>
                </p:cNvPr>
                <p:cNvSpPr/>
                <p:nvPr/>
              </p:nvSpPr>
              <p:spPr>
                <a:xfrm>
                  <a:off x="7636443" y="1408133"/>
                  <a:ext cx="749840" cy="373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4" h="10331" extrusionOk="0">
                      <a:moveTo>
                        <a:pt x="10376" y="1"/>
                      </a:moveTo>
                      <a:lnTo>
                        <a:pt x="1" y="5028"/>
                      </a:lnTo>
                      <a:lnTo>
                        <a:pt x="10376" y="10331"/>
                      </a:lnTo>
                      <a:lnTo>
                        <a:pt x="20763" y="5028"/>
                      </a:lnTo>
                      <a:lnTo>
                        <a:pt x="10376" y="1"/>
                      </a:ln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4669;p59">
                  <a:extLst>
                    <a:ext uri="{FF2B5EF4-FFF2-40B4-BE49-F238E27FC236}">
                      <a16:creationId xmlns:a16="http://schemas.microsoft.com/office/drawing/2014/main" id="{4AFF3632-7212-F509-3495-022FA27B95CC}"/>
                    </a:ext>
                  </a:extLst>
                </p:cNvPr>
                <p:cNvSpPr/>
                <p:nvPr/>
              </p:nvSpPr>
              <p:spPr>
                <a:xfrm>
                  <a:off x="8398251" y="1565802"/>
                  <a:ext cx="42757" cy="36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1007" extrusionOk="0">
                      <a:moveTo>
                        <a:pt x="513" y="0"/>
                      </a:moveTo>
                      <a:cubicBezTo>
                        <a:pt x="255" y="0"/>
                        <a:pt x="5" y="198"/>
                        <a:pt x="12" y="501"/>
                      </a:cubicBezTo>
                      <a:cubicBezTo>
                        <a:pt x="1" y="788"/>
                        <a:pt x="230" y="1006"/>
                        <a:pt x="506" y="1006"/>
                      </a:cubicBezTo>
                      <a:cubicBezTo>
                        <a:pt x="953" y="1006"/>
                        <a:pt x="1183" y="467"/>
                        <a:pt x="862" y="146"/>
                      </a:cubicBezTo>
                      <a:cubicBezTo>
                        <a:pt x="762" y="45"/>
                        <a:pt x="636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869FB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" name="Google Shape;4670;p59">
                <a:extLst>
                  <a:ext uri="{FF2B5EF4-FFF2-40B4-BE49-F238E27FC236}">
                    <a16:creationId xmlns:a16="http://schemas.microsoft.com/office/drawing/2014/main" id="{0140F378-05AB-3FBD-170F-6E5DCF56B946}"/>
                  </a:ext>
                </a:extLst>
              </p:cNvPr>
              <p:cNvGrpSpPr/>
              <p:nvPr/>
            </p:nvGrpSpPr>
            <p:grpSpPr>
              <a:xfrm>
                <a:off x="7636443" y="1306560"/>
                <a:ext cx="804565" cy="373078"/>
                <a:chOff x="7636443" y="1306560"/>
                <a:chExt cx="804565" cy="373078"/>
              </a:xfrm>
            </p:grpSpPr>
            <p:sp>
              <p:nvSpPr>
                <p:cNvPr id="92" name="Google Shape;4671;p59">
                  <a:extLst>
                    <a:ext uri="{FF2B5EF4-FFF2-40B4-BE49-F238E27FC236}">
                      <a16:creationId xmlns:a16="http://schemas.microsoft.com/office/drawing/2014/main" id="{A8CF4953-3BFD-F468-44A8-E5220D4F531E}"/>
                    </a:ext>
                  </a:extLst>
                </p:cNvPr>
                <p:cNvSpPr/>
                <p:nvPr/>
              </p:nvSpPr>
              <p:spPr>
                <a:xfrm>
                  <a:off x="7636443" y="1306560"/>
                  <a:ext cx="749840" cy="373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4" h="10331" extrusionOk="0">
                      <a:moveTo>
                        <a:pt x="10376" y="1"/>
                      </a:moveTo>
                      <a:lnTo>
                        <a:pt x="1" y="5028"/>
                      </a:lnTo>
                      <a:lnTo>
                        <a:pt x="10376" y="10331"/>
                      </a:lnTo>
                      <a:lnTo>
                        <a:pt x="20763" y="5028"/>
                      </a:lnTo>
                      <a:lnTo>
                        <a:pt x="10376" y="1"/>
                      </a:ln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4672;p59">
                  <a:extLst>
                    <a:ext uri="{FF2B5EF4-FFF2-40B4-BE49-F238E27FC236}">
                      <a16:creationId xmlns:a16="http://schemas.microsoft.com/office/drawing/2014/main" id="{A6101E24-798C-9808-0AA3-DAD80AE91B69}"/>
                    </a:ext>
                  </a:extLst>
                </p:cNvPr>
                <p:cNvSpPr/>
                <p:nvPr/>
              </p:nvSpPr>
              <p:spPr>
                <a:xfrm>
                  <a:off x="8398251" y="1464230"/>
                  <a:ext cx="42757" cy="36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1007" extrusionOk="0">
                      <a:moveTo>
                        <a:pt x="513" y="0"/>
                      </a:moveTo>
                      <a:cubicBezTo>
                        <a:pt x="255" y="0"/>
                        <a:pt x="5" y="198"/>
                        <a:pt x="12" y="501"/>
                      </a:cubicBezTo>
                      <a:cubicBezTo>
                        <a:pt x="1" y="788"/>
                        <a:pt x="230" y="1006"/>
                        <a:pt x="506" y="1006"/>
                      </a:cubicBezTo>
                      <a:cubicBezTo>
                        <a:pt x="953" y="1006"/>
                        <a:pt x="1183" y="467"/>
                        <a:pt x="862" y="146"/>
                      </a:cubicBezTo>
                      <a:cubicBezTo>
                        <a:pt x="762" y="45"/>
                        <a:pt x="636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BAC8D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" name="Google Shape;4673;p59">
                <a:extLst>
                  <a:ext uri="{FF2B5EF4-FFF2-40B4-BE49-F238E27FC236}">
                    <a16:creationId xmlns:a16="http://schemas.microsoft.com/office/drawing/2014/main" id="{2E83586E-9798-C26F-D9B0-E35F24D09D2F}"/>
                  </a:ext>
                </a:extLst>
              </p:cNvPr>
              <p:cNvGrpSpPr/>
              <p:nvPr/>
            </p:nvGrpSpPr>
            <p:grpSpPr>
              <a:xfrm>
                <a:off x="7636443" y="1204988"/>
                <a:ext cx="804565" cy="373078"/>
                <a:chOff x="7636443" y="1204988"/>
                <a:chExt cx="804565" cy="373078"/>
              </a:xfrm>
            </p:grpSpPr>
            <p:sp>
              <p:nvSpPr>
                <p:cNvPr id="90" name="Google Shape;4674;p59">
                  <a:extLst>
                    <a:ext uri="{FF2B5EF4-FFF2-40B4-BE49-F238E27FC236}">
                      <a16:creationId xmlns:a16="http://schemas.microsoft.com/office/drawing/2014/main" id="{E5F3C54B-9FC4-F242-BC5B-6656CD076976}"/>
                    </a:ext>
                  </a:extLst>
                </p:cNvPr>
                <p:cNvSpPr/>
                <p:nvPr/>
              </p:nvSpPr>
              <p:spPr>
                <a:xfrm>
                  <a:off x="7636443" y="1204988"/>
                  <a:ext cx="749840" cy="373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64" h="10331" extrusionOk="0">
                      <a:moveTo>
                        <a:pt x="10376" y="1"/>
                      </a:moveTo>
                      <a:lnTo>
                        <a:pt x="1" y="5028"/>
                      </a:lnTo>
                      <a:lnTo>
                        <a:pt x="10376" y="10331"/>
                      </a:lnTo>
                      <a:lnTo>
                        <a:pt x="20763" y="5028"/>
                      </a:lnTo>
                      <a:lnTo>
                        <a:pt x="10376" y="1"/>
                      </a:ln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4675;p59">
                  <a:extLst>
                    <a:ext uri="{FF2B5EF4-FFF2-40B4-BE49-F238E27FC236}">
                      <a16:creationId xmlns:a16="http://schemas.microsoft.com/office/drawing/2014/main" id="{9AF1CC18-EF09-98A8-9F4C-BABE10B5E1DC}"/>
                    </a:ext>
                  </a:extLst>
                </p:cNvPr>
                <p:cNvSpPr/>
                <p:nvPr/>
              </p:nvSpPr>
              <p:spPr>
                <a:xfrm>
                  <a:off x="8398251" y="1362658"/>
                  <a:ext cx="42757" cy="36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" h="1007" extrusionOk="0">
                      <a:moveTo>
                        <a:pt x="513" y="0"/>
                      </a:moveTo>
                      <a:cubicBezTo>
                        <a:pt x="255" y="0"/>
                        <a:pt x="5" y="198"/>
                        <a:pt x="12" y="501"/>
                      </a:cubicBezTo>
                      <a:cubicBezTo>
                        <a:pt x="1" y="788"/>
                        <a:pt x="230" y="1006"/>
                        <a:pt x="506" y="1006"/>
                      </a:cubicBezTo>
                      <a:cubicBezTo>
                        <a:pt x="953" y="1006"/>
                        <a:pt x="1183" y="467"/>
                        <a:pt x="862" y="146"/>
                      </a:cubicBezTo>
                      <a:cubicBezTo>
                        <a:pt x="762" y="45"/>
                        <a:pt x="636" y="0"/>
                        <a:pt x="513" y="0"/>
                      </a:cubicBezTo>
                      <a:close/>
                    </a:path>
                  </a:pathLst>
                </a:custGeom>
                <a:solidFill>
                  <a:srgbClr val="E3E9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C713D7EB-E7EF-7A23-6E6F-8B6C4E160049}"/>
              </a:ext>
            </a:extLst>
          </p:cNvPr>
          <p:cNvSpPr/>
          <p:nvPr/>
        </p:nvSpPr>
        <p:spPr>
          <a:xfrm>
            <a:off x="6824261" y="5476543"/>
            <a:ext cx="242001" cy="242001"/>
          </a:xfrm>
          <a:prstGeom prst="ellipse">
            <a:avLst/>
          </a:prstGeom>
          <a:solidFill>
            <a:srgbClr val="FE6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D9B65611-35A5-8EDA-BA27-CAB043D4467F}"/>
              </a:ext>
            </a:extLst>
          </p:cNvPr>
          <p:cNvSpPr/>
          <p:nvPr/>
        </p:nvSpPr>
        <p:spPr>
          <a:xfrm>
            <a:off x="7240582" y="5252419"/>
            <a:ext cx="466125" cy="466125"/>
          </a:xfrm>
          <a:prstGeom prst="ellipse">
            <a:avLst/>
          </a:prstGeom>
          <a:solidFill>
            <a:srgbClr val="87A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3A14FA3-4976-AB64-1CD5-A6FBF4D4F3A7}"/>
              </a:ext>
            </a:extLst>
          </p:cNvPr>
          <p:cNvSpPr/>
          <p:nvPr/>
        </p:nvSpPr>
        <p:spPr>
          <a:xfrm>
            <a:off x="6439271" y="5564606"/>
            <a:ext cx="153938" cy="153938"/>
          </a:xfrm>
          <a:prstGeom prst="ellipse">
            <a:avLst/>
          </a:prstGeom>
          <a:solidFill>
            <a:srgbClr val="FE6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2" name="Subtitle 13">
            <a:extLst>
              <a:ext uri="{FF2B5EF4-FFF2-40B4-BE49-F238E27FC236}">
                <a16:creationId xmlns:a16="http://schemas.microsoft.com/office/drawing/2014/main" id="{D3F7E3EF-2C07-258A-A750-EFE7F4519627}"/>
              </a:ext>
            </a:extLst>
          </p:cNvPr>
          <p:cNvSpPr txBox="1">
            <a:spLocks/>
          </p:cNvSpPr>
          <p:nvPr/>
        </p:nvSpPr>
        <p:spPr>
          <a:xfrm>
            <a:off x="6334683" y="5831241"/>
            <a:ext cx="1463158" cy="4936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 Overlap, </a:t>
            </a:r>
            <a:b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No Gap</a:t>
            </a:r>
            <a:endParaRPr lang="en-US" sz="1400" b="1" u="sng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3" name="Subtitle 13">
            <a:extLst>
              <a:ext uri="{FF2B5EF4-FFF2-40B4-BE49-F238E27FC236}">
                <a16:creationId xmlns:a16="http://schemas.microsoft.com/office/drawing/2014/main" id="{26404FAA-1F41-AE74-7A1F-5BFA91FDC4ED}"/>
              </a:ext>
            </a:extLst>
          </p:cNvPr>
          <p:cNvSpPr txBox="1">
            <a:spLocks/>
          </p:cNvSpPr>
          <p:nvPr/>
        </p:nvSpPr>
        <p:spPr>
          <a:xfrm>
            <a:off x="9764503" y="5447606"/>
            <a:ext cx="1769111" cy="49366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Keep asking why until the root cause</a:t>
            </a:r>
            <a:endParaRPr lang="en-US" sz="1400" b="1" u="sng" dirty="0">
              <a:solidFill>
                <a:schemeClr val="bg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27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2" grpId="0"/>
      <p:bldP spid="35" grpId="0"/>
      <p:bldP spid="36" grpId="0"/>
      <p:bldP spid="38" grpId="0"/>
      <p:bldP spid="53" grpId="0" animBg="1"/>
      <p:bldP spid="54" grpId="0" animBg="1"/>
      <p:bldP spid="55" grpId="0" animBg="1"/>
      <p:bldP spid="56" grpId="0"/>
      <p:bldP spid="57" grpId="0"/>
      <p:bldP spid="59" grpId="0"/>
      <p:bldP spid="60" grpId="0"/>
      <p:bldP spid="61" grpId="0"/>
      <p:bldP spid="62" grpId="0"/>
      <p:bldP spid="63" grpId="0"/>
      <p:bldP spid="66" grpId="0" build="allAtOnce"/>
      <p:bldP spid="69" grpId="0"/>
      <p:bldP spid="74" grpId="0"/>
      <p:bldP spid="75" grpId="0"/>
      <p:bldP spid="76" grpId="0"/>
      <p:bldP spid="79" grpId="0"/>
      <p:bldP spid="80" grpId="0"/>
      <p:bldP spid="81" grpId="0"/>
      <p:bldP spid="99" grpId="0" animBg="1"/>
      <p:bldP spid="100" grpId="0" animBg="1"/>
      <p:bldP spid="101" grpId="0" animBg="1"/>
      <p:bldP spid="102" grpId="0"/>
      <p:bldP spid="10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1884B-9F8E-2FA4-616E-332E888A6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603D9D9-8C9B-D78F-CB93-35F919A25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507" y="1659015"/>
            <a:ext cx="3429000" cy="3429000"/>
          </a:xfrm>
          <a:prstGeom prst="rect">
            <a:avLst/>
          </a:prstGeom>
        </p:spPr>
      </p:pic>
      <p:sp>
        <p:nvSpPr>
          <p:cNvPr id="21" name="Title 94">
            <a:extLst>
              <a:ext uri="{FF2B5EF4-FFF2-40B4-BE49-F238E27FC236}">
                <a16:creationId xmlns:a16="http://schemas.microsoft.com/office/drawing/2014/main" id="{FB85FA1E-8747-CA5D-7932-B266EEA56B45}"/>
              </a:ext>
            </a:extLst>
          </p:cNvPr>
          <p:cNvSpPr txBox="1">
            <a:spLocks/>
          </p:cNvSpPr>
          <p:nvPr/>
        </p:nvSpPr>
        <p:spPr>
          <a:xfrm>
            <a:off x="6560596" y="2224389"/>
            <a:ext cx="4722705" cy="240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“Exceptional results almost exclusively happen when you work hard on an area where you have some natural aptitude. Play to your strengths”</a:t>
            </a:r>
            <a:endParaRPr lang="en-US" sz="2000" dirty="0">
              <a:solidFill>
                <a:schemeClr val="bg1"/>
              </a:solidFill>
              <a:latin typeface="Segoe UI Semibold" panose="020B0702040204020203" pitchFamily="34" charset="0"/>
              <a:ea typeface="Cascadia Code" panose="020B0609020000020004" pitchFamily="49" charset="0"/>
              <a:cs typeface="Segoe UI Semibold" panose="020B0702040204020203" pitchFamily="34" charset="0"/>
            </a:endParaRPr>
          </a:p>
        </p:txBody>
      </p:sp>
      <p:sp>
        <p:nvSpPr>
          <p:cNvPr id="14" name="Title 94">
            <a:extLst>
              <a:ext uri="{FF2B5EF4-FFF2-40B4-BE49-F238E27FC236}">
                <a16:creationId xmlns:a16="http://schemas.microsoft.com/office/drawing/2014/main" id="{21C52FAB-68BA-DA3E-7340-1D5723734D07}"/>
              </a:ext>
            </a:extLst>
          </p:cNvPr>
          <p:cNvSpPr txBox="1">
            <a:spLocks/>
          </p:cNvSpPr>
          <p:nvPr/>
        </p:nvSpPr>
        <p:spPr>
          <a:xfrm rot="10800000">
            <a:off x="7222985" y="-154293"/>
            <a:ext cx="2067019" cy="240922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dirty="0">
                <a:solidFill>
                  <a:schemeClr val="bg1"/>
                </a:solidFill>
                <a:latin typeface="Arial Black" panose="020B0A04020102020204" pitchFamily="34" charset="0"/>
                <a:cs typeface="Segoe UI Semibold" panose="020B0702040204020203" pitchFamily="34" charset="0"/>
              </a:rPr>
              <a:t>“</a:t>
            </a:r>
            <a:endParaRPr lang="en-US" sz="18000" dirty="0">
              <a:solidFill>
                <a:schemeClr val="bg1"/>
              </a:solidFill>
              <a:latin typeface="Arial Black" panose="020B0A04020102020204" pitchFamily="34" charset="0"/>
              <a:ea typeface="Cascadia Code" panose="020B0609020000020004" pitchFamily="49" charset="0"/>
              <a:cs typeface="Segoe UI Semibold" panose="020B0702040204020203" pitchFamily="34" charset="0"/>
            </a:endParaRPr>
          </a:p>
        </p:txBody>
      </p:sp>
      <p:sp>
        <p:nvSpPr>
          <p:cNvPr id="16" name="Subtitle 95">
            <a:extLst>
              <a:ext uri="{FF2B5EF4-FFF2-40B4-BE49-F238E27FC236}">
                <a16:creationId xmlns:a16="http://schemas.microsoft.com/office/drawing/2014/main" id="{E7B98236-C260-C2A5-0800-920034EB4E05}"/>
              </a:ext>
            </a:extLst>
          </p:cNvPr>
          <p:cNvSpPr txBox="1">
            <a:spLocks/>
          </p:cNvSpPr>
          <p:nvPr/>
        </p:nvSpPr>
        <p:spPr>
          <a:xfrm>
            <a:off x="6560596" y="4903598"/>
            <a:ext cx="4323426" cy="579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1600" kern="1200" cap="all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76A86"/>
                </a:solidFill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James Clear</a:t>
            </a:r>
          </a:p>
        </p:txBody>
      </p:sp>
    </p:spTree>
    <p:extLst>
      <p:ext uri="{BB962C8B-B14F-4D97-AF65-F5344CB8AC3E}">
        <p14:creationId xmlns:p14="http://schemas.microsoft.com/office/powerpoint/2010/main" val="408233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AC4F-633E-45C7-7729-1DDBDE231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CB700-8559-D0C2-62B2-D41EE1FB6A8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4190" y="1007254"/>
            <a:ext cx="11203619" cy="5313647"/>
          </a:xfrm>
          <a:prstGeom prst="roundRect">
            <a:avLst>
              <a:gd name="adj" fmla="val 9855"/>
            </a:avLst>
          </a:prstGeo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40FA632-4086-9C59-81C9-62907C5E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399" y="184642"/>
            <a:ext cx="3319522" cy="720651"/>
          </a:xfrm>
        </p:spPr>
        <p:txBody>
          <a:bodyPr/>
          <a:lstStyle/>
          <a:p>
            <a:pPr algn="l"/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Course Outline</a:t>
            </a:r>
          </a:p>
        </p:txBody>
      </p:sp>
      <p:sp>
        <p:nvSpPr>
          <p:cNvPr id="11" name="Subtitle 13">
            <a:extLst>
              <a:ext uri="{FF2B5EF4-FFF2-40B4-BE49-F238E27FC236}">
                <a16:creationId xmlns:a16="http://schemas.microsoft.com/office/drawing/2014/main" id="{AA8DBCA0-7F80-20CB-49E3-85F34287EB54}"/>
              </a:ext>
            </a:extLst>
          </p:cNvPr>
          <p:cNvSpPr txBox="1">
            <a:spLocks/>
          </p:cNvSpPr>
          <p:nvPr/>
        </p:nvSpPr>
        <p:spPr>
          <a:xfrm>
            <a:off x="769399" y="1275561"/>
            <a:ext cx="7083469" cy="36953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1 –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Data Analytics ( 2 </a:t>
            </a:r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12" name="Subtitle 13">
            <a:extLst>
              <a:ext uri="{FF2B5EF4-FFF2-40B4-BE49-F238E27FC236}">
                <a16:creationId xmlns:a16="http://schemas.microsoft.com/office/drawing/2014/main" id="{BD55C817-EF49-EA16-6F11-5BA8939F7E8C}"/>
              </a:ext>
            </a:extLst>
          </p:cNvPr>
          <p:cNvSpPr txBox="1">
            <a:spLocks/>
          </p:cNvSpPr>
          <p:nvPr/>
        </p:nvSpPr>
        <p:spPr>
          <a:xfrm>
            <a:off x="769399" y="1759294"/>
            <a:ext cx="5311806" cy="484772"/>
          </a:xfrm>
          <a:prstGeom prst="rect">
            <a:avLst/>
          </a:prstGeom>
        </p:spPr>
        <p:txBody>
          <a:bodyPr vert="horz" lIns="91440" tIns="9144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 2 –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Excel for Data Analysts ( 8 </a:t>
            </a:r>
            <a:r>
              <a:rPr lang="en-US" sz="2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18" name="Subtitle 13">
            <a:extLst>
              <a:ext uri="{FF2B5EF4-FFF2-40B4-BE49-F238E27FC236}">
                <a16:creationId xmlns:a16="http://schemas.microsoft.com/office/drawing/2014/main" id="{3FC6656F-6ED7-E803-A792-6CC96795C1D9}"/>
              </a:ext>
            </a:extLst>
          </p:cNvPr>
          <p:cNvSpPr txBox="1">
            <a:spLocks/>
          </p:cNvSpPr>
          <p:nvPr/>
        </p:nvSpPr>
        <p:spPr>
          <a:xfrm>
            <a:off x="769399" y="2358269"/>
            <a:ext cx="5311806" cy="51769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3 –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ETL with Power Query ( 4 </a:t>
            </a:r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19" name="Subtitle 13">
            <a:extLst>
              <a:ext uri="{FF2B5EF4-FFF2-40B4-BE49-F238E27FC236}">
                <a16:creationId xmlns:a16="http://schemas.microsoft.com/office/drawing/2014/main" id="{70E8306E-F1E6-5CA8-E10F-BA9C963858EE}"/>
              </a:ext>
            </a:extLst>
          </p:cNvPr>
          <p:cNvSpPr txBox="1">
            <a:spLocks/>
          </p:cNvSpPr>
          <p:nvPr/>
        </p:nvSpPr>
        <p:spPr>
          <a:xfrm>
            <a:off x="769399" y="2990169"/>
            <a:ext cx="6061985" cy="551739"/>
          </a:xfrm>
          <a:prstGeom prst="rect">
            <a:avLst/>
          </a:prstGeom>
        </p:spPr>
        <p:txBody>
          <a:bodyPr vert="horz" lIns="91440" tIns="9144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4 –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Modeling Concepts ( 4 </a:t>
            </a:r>
            <a:r>
              <a:rPr lang="en-US" sz="2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20" name="Subtitle 13">
            <a:extLst>
              <a:ext uri="{FF2B5EF4-FFF2-40B4-BE49-F238E27FC236}">
                <a16:creationId xmlns:a16="http://schemas.microsoft.com/office/drawing/2014/main" id="{97FADEA8-5FB4-B865-11F3-6FEACD5DB974}"/>
              </a:ext>
            </a:extLst>
          </p:cNvPr>
          <p:cNvSpPr txBox="1">
            <a:spLocks/>
          </p:cNvSpPr>
          <p:nvPr/>
        </p:nvSpPr>
        <p:spPr>
          <a:xfrm>
            <a:off x="769399" y="3656111"/>
            <a:ext cx="8891259" cy="51769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5 –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Analysis in Power BI with DAX ( 8 </a:t>
            </a:r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21" name="Subtitle 13">
            <a:extLst>
              <a:ext uri="{FF2B5EF4-FFF2-40B4-BE49-F238E27FC236}">
                <a16:creationId xmlns:a16="http://schemas.microsoft.com/office/drawing/2014/main" id="{526A8883-4B8A-A1DD-06C7-577F6938EED6}"/>
              </a:ext>
            </a:extLst>
          </p:cNvPr>
          <p:cNvSpPr txBox="1">
            <a:spLocks/>
          </p:cNvSpPr>
          <p:nvPr/>
        </p:nvSpPr>
        <p:spPr>
          <a:xfrm>
            <a:off x="769399" y="4288011"/>
            <a:ext cx="7356310" cy="556432"/>
          </a:xfrm>
          <a:prstGeom prst="rect">
            <a:avLst/>
          </a:prstGeom>
        </p:spPr>
        <p:txBody>
          <a:bodyPr vert="horz" lIns="91440" tIns="9144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6 –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visualization and report design ( 4 </a:t>
            </a:r>
            <a:r>
              <a:rPr lang="en-US" sz="2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22" name="Subtitle 13">
            <a:extLst>
              <a:ext uri="{FF2B5EF4-FFF2-40B4-BE49-F238E27FC236}">
                <a16:creationId xmlns:a16="http://schemas.microsoft.com/office/drawing/2014/main" id="{77E818E8-C7EA-A1DA-3F93-6EDBAD9E92F9}"/>
              </a:ext>
            </a:extLst>
          </p:cNvPr>
          <p:cNvSpPr txBox="1">
            <a:spLocks/>
          </p:cNvSpPr>
          <p:nvPr/>
        </p:nvSpPr>
        <p:spPr>
          <a:xfrm>
            <a:off x="769399" y="4958646"/>
            <a:ext cx="10614131" cy="517697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7 – 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Deploy and maintain Power BI Assets in Power BI Service ( 2 </a:t>
            </a:r>
            <a:r>
              <a:rPr lang="en-US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</a:t>
            </a:r>
            <a:r>
              <a:rPr lang="en-U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  <p:sp>
        <p:nvSpPr>
          <p:cNvPr id="23" name="Subtitle 13">
            <a:extLst>
              <a:ext uri="{FF2B5EF4-FFF2-40B4-BE49-F238E27FC236}">
                <a16:creationId xmlns:a16="http://schemas.microsoft.com/office/drawing/2014/main" id="{BFB77EA2-603C-2CDE-77FF-B2BFCBB8D351}"/>
              </a:ext>
            </a:extLst>
          </p:cNvPr>
          <p:cNvSpPr txBox="1">
            <a:spLocks/>
          </p:cNvSpPr>
          <p:nvPr/>
        </p:nvSpPr>
        <p:spPr>
          <a:xfrm>
            <a:off x="769399" y="5590548"/>
            <a:ext cx="6564582" cy="517697"/>
          </a:xfrm>
          <a:prstGeom prst="rect">
            <a:avLst/>
          </a:prstGeom>
        </p:spPr>
        <p:txBody>
          <a:bodyPr vert="horz" lIns="91440" tIns="9144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none" spc="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78A3E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Module 8 – 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SQL ( 4 </a:t>
            </a:r>
            <a:r>
              <a:rPr lang="en-US" sz="2000" dirty="0" err="1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hrs</a:t>
            </a:r>
            <a:r>
              <a:rPr lang="en-US" sz="20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135895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2EA33AE-2E4E-2AD0-7AAD-FF06CBACB6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Module 1 – 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 to Data Analytics</a:t>
            </a: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A498B66-C42E-029B-6F9F-FF45F4C14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 will learn</a:t>
            </a:r>
          </a:p>
          <a:p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3B8BFA9-FBE9-EDA2-FBB1-C2B55CD7C82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5708" y="3195376"/>
            <a:ext cx="5129092" cy="3090014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data analytics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Types of data analysis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Different roles in data career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Behaviors of a data analyst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Day in life of a data analyst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Problem-framing and hypothesis generation</a:t>
            </a:r>
          </a:p>
          <a:p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Logical workflows (MECE &amp; 5 Whys)</a:t>
            </a:r>
          </a:p>
        </p:txBody>
      </p:sp>
      <p:pic>
        <p:nvPicPr>
          <p:cNvPr id="16" name="Picture Placeholder 10" descr="A person with his hand on his chin">
            <a:extLst>
              <a:ext uri="{FF2B5EF4-FFF2-40B4-BE49-F238E27FC236}">
                <a16:creationId xmlns:a16="http://schemas.microsoft.com/office/drawing/2014/main" id="{317D2408-4D6D-AB52-8A7A-D297474698BA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72" r="172"/>
          <a:stretch/>
        </p:blipFill>
        <p:spPr>
          <a:xfrm>
            <a:off x="0" y="-2235"/>
            <a:ext cx="5840730" cy="6862275"/>
          </a:xfrm>
        </p:spPr>
      </p:pic>
    </p:spTree>
    <p:extLst>
      <p:ext uri="{BB962C8B-B14F-4D97-AF65-F5344CB8AC3E}">
        <p14:creationId xmlns:p14="http://schemas.microsoft.com/office/powerpoint/2010/main" val="46347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59B71-6B3F-FCE5-3F33-ED9591A9C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111D4EA9-EA99-CAA1-75CD-512F5E6C6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9" y="286603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Introduction to Data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E9B359-AEA8-45CE-EE18-24460E87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88" y="1283820"/>
            <a:ext cx="4786877" cy="478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13">
            <a:extLst>
              <a:ext uri="{FF2B5EF4-FFF2-40B4-BE49-F238E27FC236}">
                <a16:creationId xmlns:a16="http://schemas.microsoft.com/office/drawing/2014/main" id="{E1EB70CE-027C-4822-1AB3-3C48285C81B8}"/>
              </a:ext>
            </a:extLst>
          </p:cNvPr>
          <p:cNvSpPr txBox="1">
            <a:spLocks/>
          </p:cNvSpPr>
          <p:nvPr/>
        </p:nvSpPr>
        <p:spPr>
          <a:xfrm>
            <a:off x="5078024" y="1283820"/>
            <a:ext cx="4786877" cy="63667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B8C7D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Why?</a:t>
            </a:r>
          </a:p>
        </p:txBody>
      </p:sp>
      <p:sp>
        <p:nvSpPr>
          <p:cNvPr id="5" name="Subtitle 13">
            <a:extLst>
              <a:ext uri="{FF2B5EF4-FFF2-40B4-BE49-F238E27FC236}">
                <a16:creationId xmlns:a16="http://schemas.microsoft.com/office/drawing/2014/main" id="{63EAFC26-9D16-02C3-705D-48BDBA7411AF}"/>
              </a:ext>
            </a:extLst>
          </p:cNvPr>
          <p:cNvSpPr txBox="1">
            <a:spLocks/>
          </p:cNvSpPr>
          <p:nvPr/>
        </p:nvSpPr>
        <p:spPr>
          <a:xfrm>
            <a:off x="5078023" y="1920495"/>
            <a:ext cx="6550999" cy="12034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 transform raw data into powerful insights that drive smarter decisions and unlock new opportunities</a:t>
            </a:r>
          </a:p>
          <a:p>
            <a:pPr marL="0" indent="0">
              <a:buNone/>
            </a:pPr>
            <a:endParaRPr lang="en-US" dirty="0">
              <a:solidFill>
                <a:srgbClr val="A2C0E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8" name="Subtitle 13">
            <a:extLst>
              <a:ext uri="{FF2B5EF4-FFF2-40B4-BE49-F238E27FC236}">
                <a16:creationId xmlns:a16="http://schemas.microsoft.com/office/drawing/2014/main" id="{5259C465-5A3D-5D59-4831-16B437D93A8B}"/>
              </a:ext>
            </a:extLst>
          </p:cNvPr>
          <p:cNvSpPr txBox="1">
            <a:spLocks/>
          </p:cNvSpPr>
          <p:nvPr/>
        </p:nvSpPr>
        <p:spPr>
          <a:xfrm>
            <a:off x="5078024" y="3018385"/>
            <a:ext cx="4786877" cy="63667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B8C7D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How?</a:t>
            </a:r>
          </a:p>
        </p:txBody>
      </p:sp>
      <p:sp>
        <p:nvSpPr>
          <p:cNvPr id="10" name="Subtitle 13">
            <a:extLst>
              <a:ext uri="{FF2B5EF4-FFF2-40B4-BE49-F238E27FC236}">
                <a16:creationId xmlns:a16="http://schemas.microsoft.com/office/drawing/2014/main" id="{0B2139D1-F424-15D2-860D-45F686E170CD}"/>
              </a:ext>
            </a:extLst>
          </p:cNvPr>
          <p:cNvSpPr txBox="1">
            <a:spLocks/>
          </p:cNvSpPr>
          <p:nvPr/>
        </p:nvSpPr>
        <p:spPr>
          <a:xfrm>
            <a:off x="5078023" y="3644230"/>
            <a:ext cx="6704879" cy="12034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By skillfully applying techniques from statistics, programming, and visualization to reveal hidden patterns</a:t>
            </a:r>
            <a:endParaRPr lang="en-US" dirty="0">
              <a:solidFill>
                <a:srgbClr val="A2C0E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B949A5AA-96C8-5726-858E-4A0BE683B645}"/>
              </a:ext>
            </a:extLst>
          </p:cNvPr>
          <p:cNvSpPr txBox="1">
            <a:spLocks/>
          </p:cNvSpPr>
          <p:nvPr/>
        </p:nvSpPr>
        <p:spPr>
          <a:xfrm>
            <a:off x="5078024" y="4752951"/>
            <a:ext cx="4786877" cy="636675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B8C7DF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What?</a:t>
            </a:r>
          </a:p>
        </p:txBody>
      </p:sp>
      <p:sp>
        <p:nvSpPr>
          <p:cNvPr id="15" name="Subtitle 13">
            <a:extLst>
              <a:ext uri="{FF2B5EF4-FFF2-40B4-BE49-F238E27FC236}">
                <a16:creationId xmlns:a16="http://schemas.microsoft.com/office/drawing/2014/main" id="{79A5BCA2-3E39-AE86-D0AE-DDAECC742142}"/>
              </a:ext>
            </a:extLst>
          </p:cNvPr>
          <p:cNvSpPr txBox="1">
            <a:spLocks/>
          </p:cNvSpPr>
          <p:nvPr/>
        </p:nvSpPr>
        <p:spPr>
          <a:xfrm>
            <a:off x="5078023" y="5367966"/>
            <a:ext cx="6622021" cy="1203431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essential art and science of extracting meaningful knowledge from data to solve real-world problems</a:t>
            </a:r>
            <a:endParaRPr lang="en-US" dirty="0">
              <a:solidFill>
                <a:srgbClr val="A2C0EB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938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F015-6A2C-E958-1D7D-01A66C991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659CF7D-6733-0960-F1D4-BACD4391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9" y="286603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Types of Data Analysis</a:t>
            </a:r>
          </a:p>
        </p:txBody>
      </p:sp>
      <p:grpSp>
        <p:nvGrpSpPr>
          <p:cNvPr id="2" name="Google Shape;4810;p59">
            <a:extLst>
              <a:ext uri="{FF2B5EF4-FFF2-40B4-BE49-F238E27FC236}">
                <a16:creationId xmlns:a16="http://schemas.microsoft.com/office/drawing/2014/main" id="{1650F5C3-F9E9-8A52-D2A0-1539B993DD8F}"/>
              </a:ext>
            </a:extLst>
          </p:cNvPr>
          <p:cNvGrpSpPr/>
          <p:nvPr/>
        </p:nvGrpSpPr>
        <p:grpSpPr>
          <a:xfrm>
            <a:off x="1148107" y="1423027"/>
            <a:ext cx="9895786" cy="4622665"/>
            <a:chOff x="238125" y="1188750"/>
            <a:chExt cx="7140450" cy="3335550"/>
          </a:xfrm>
        </p:grpSpPr>
        <p:sp>
          <p:nvSpPr>
            <p:cNvPr id="3" name="Google Shape;4811;p59">
              <a:extLst>
                <a:ext uri="{FF2B5EF4-FFF2-40B4-BE49-F238E27FC236}">
                  <a16:creationId xmlns:a16="http://schemas.microsoft.com/office/drawing/2014/main" id="{A6662327-8EBA-268C-91DE-AEEB492CAA4E}"/>
                </a:ext>
              </a:extLst>
            </p:cNvPr>
            <p:cNvSpPr/>
            <p:nvPr/>
          </p:nvSpPr>
          <p:spPr>
            <a:xfrm>
              <a:off x="238125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812;p59">
              <a:extLst>
                <a:ext uri="{FF2B5EF4-FFF2-40B4-BE49-F238E27FC236}">
                  <a16:creationId xmlns:a16="http://schemas.microsoft.com/office/drawing/2014/main" id="{1CB274E0-8B37-4393-ED77-58F59F4FEC8E}"/>
                </a:ext>
              </a:extLst>
            </p:cNvPr>
            <p:cNvSpPr/>
            <p:nvPr/>
          </p:nvSpPr>
          <p:spPr>
            <a:xfrm>
              <a:off x="238125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813;p59">
              <a:extLst>
                <a:ext uri="{FF2B5EF4-FFF2-40B4-BE49-F238E27FC236}">
                  <a16:creationId xmlns:a16="http://schemas.microsoft.com/office/drawing/2014/main" id="{7F90A261-507C-2334-56A2-F53FFCA9C6B1}"/>
                </a:ext>
              </a:extLst>
            </p:cNvPr>
            <p:cNvSpPr/>
            <p:nvPr/>
          </p:nvSpPr>
          <p:spPr>
            <a:xfrm>
              <a:off x="3871550" y="118875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solidFill>
              <a:srgbClr val="869F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814;p59">
              <a:extLst>
                <a:ext uri="{FF2B5EF4-FFF2-40B4-BE49-F238E27FC236}">
                  <a16:creationId xmlns:a16="http://schemas.microsoft.com/office/drawing/2014/main" id="{E1CF94C0-3C85-3299-82F9-40D4FB09C5FA}"/>
                </a:ext>
              </a:extLst>
            </p:cNvPr>
            <p:cNvSpPr/>
            <p:nvPr/>
          </p:nvSpPr>
          <p:spPr>
            <a:xfrm>
              <a:off x="3871550" y="2940300"/>
              <a:ext cx="3507025" cy="1584000"/>
            </a:xfrm>
            <a:custGeom>
              <a:avLst/>
              <a:gdLst/>
              <a:ahLst/>
              <a:cxnLst/>
              <a:rect l="l" t="t" r="r" b="b"/>
              <a:pathLst>
                <a:path w="140281" h="63360" extrusionOk="0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815;p59">
              <a:extLst>
                <a:ext uri="{FF2B5EF4-FFF2-40B4-BE49-F238E27FC236}">
                  <a16:creationId xmlns:a16="http://schemas.microsoft.com/office/drawing/2014/main" id="{DD3497E7-1C22-C29B-9381-A0D13EBFFC04}"/>
                </a:ext>
              </a:extLst>
            </p:cNvPr>
            <p:cNvSpPr/>
            <p:nvPr/>
          </p:nvSpPr>
          <p:spPr>
            <a:xfrm>
              <a:off x="2842425" y="1934600"/>
              <a:ext cx="1843850" cy="1843850"/>
            </a:xfrm>
            <a:custGeom>
              <a:avLst/>
              <a:gdLst/>
              <a:ahLst/>
              <a:cxnLst/>
              <a:rect l="l" t="t" r="r" b="b"/>
              <a:pathLst>
                <a:path w="73754" h="73754" extrusionOk="0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Title 12">
            <a:extLst>
              <a:ext uri="{FF2B5EF4-FFF2-40B4-BE49-F238E27FC236}">
                <a16:creationId xmlns:a16="http://schemas.microsoft.com/office/drawing/2014/main" id="{6C07AF0F-C089-50BE-3BAF-D20FB24054CB}"/>
              </a:ext>
            </a:extLst>
          </p:cNvPr>
          <p:cNvSpPr txBox="1">
            <a:spLocks/>
          </p:cNvSpPr>
          <p:nvPr/>
        </p:nvSpPr>
        <p:spPr>
          <a:xfrm>
            <a:off x="4805123" y="2925000"/>
            <a:ext cx="2459795" cy="1485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 Types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 </a:t>
            </a:r>
            <a:b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E87032-8EDC-2ECC-9378-EB2407A5C0C5}"/>
              </a:ext>
            </a:extLst>
          </p:cNvPr>
          <p:cNvSpPr txBox="1"/>
          <p:nvPr/>
        </p:nvSpPr>
        <p:spPr>
          <a:xfrm>
            <a:off x="1307397" y="1550453"/>
            <a:ext cx="4525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Descriptive 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happened?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197B-051F-2928-421B-144477820C97}"/>
              </a:ext>
            </a:extLst>
          </p:cNvPr>
          <p:cNvSpPr txBox="1"/>
          <p:nvPr/>
        </p:nvSpPr>
        <p:spPr>
          <a:xfrm>
            <a:off x="1307397" y="3970473"/>
            <a:ext cx="4525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Diagnostic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Why did it happen?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CDC5B5-5684-4A2F-1402-DD9319A130B2}"/>
              </a:ext>
            </a:extLst>
          </p:cNvPr>
          <p:cNvSpPr txBox="1"/>
          <p:nvPr/>
        </p:nvSpPr>
        <p:spPr>
          <a:xfrm>
            <a:off x="6359371" y="1533765"/>
            <a:ext cx="4525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Predictive </a:t>
            </a:r>
          </a:p>
          <a:p>
            <a:pPr algn="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is likely to happen?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2C303F-5E02-AE29-94D6-4E5FF4D92B14}"/>
              </a:ext>
            </a:extLst>
          </p:cNvPr>
          <p:cNvSpPr txBox="1"/>
          <p:nvPr/>
        </p:nvSpPr>
        <p:spPr>
          <a:xfrm>
            <a:off x="6359371" y="3970473"/>
            <a:ext cx="4525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Prescriptive </a:t>
            </a:r>
          </a:p>
          <a:p>
            <a:pPr algn="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What should we do about it?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93E60D8-D4C2-680D-A282-DA9E31357BC9}"/>
              </a:ext>
            </a:extLst>
          </p:cNvPr>
          <p:cNvSpPr/>
          <p:nvPr/>
        </p:nvSpPr>
        <p:spPr>
          <a:xfrm>
            <a:off x="993705" y="1287262"/>
            <a:ext cx="5102296" cy="4918229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oogle Shape;1480;p55">
            <a:extLst>
              <a:ext uri="{FF2B5EF4-FFF2-40B4-BE49-F238E27FC236}">
                <a16:creationId xmlns:a16="http://schemas.microsoft.com/office/drawing/2014/main" id="{ECD9B0BA-99B8-78F6-500B-F01164C16C96}"/>
              </a:ext>
            </a:extLst>
          </p:cNvPr>
          <p:cNvGrpSpPr/>
          <p:nvPr/>
        </p:nvGrpSpPr>
        <p:grpSpPr>
          <a:xfrm rot="16200000">
            <a:off x="1462108" y="6298535"/>
            <a:ext cx="421486" cy="404877"/>
            <a:chOff x="4660325" y="1866850"/>
            <a:chExt cx="68350" cy="58100"/>
          </a:xfrm>
          <a:noFill/>
        </p:grpSpPr>
        <p:sp>
          <p:nvSpPr>
            <p:cNvPr id="17" name="Google Shape;1481;p55">
              <a:extLst>
                <a:ext uri="{FF2B5EF4-FFF2-40B4-BE49-F238E27FC236}">
                  <a16:creationId xmlns:a16="http://schemas.microsoft.com/office/drawing/2014/main" id="{6C803449-3009-CC92-0BCF-054A51CDF6EE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solidFill>
                <a:srgbClr val="FE6D8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82;p55">
              <a:extLst>
                <a:ext uri="{FF2B5EF4-FFF2-40B4-BE49-F238E27FC236}">
                  <a16:creationId xmlns:a16="http://schemas.microsoft.com/office/drawing/2014/main" id="{DCD7999F-BB23-74D6-6158-962BD20517D0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solidFill>
                <a:srgbClr val="FE6D8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4C801E-FD32-493A-5C0A-50A78BBA72D3}"/>
              </a:ext>
            </a:extLst>
          </p:cNvPr>
          <p:cNvSpPr/>
          <p:nvPr/>
        </p:nvSpPr>
        <p:spPr>
          <a:xfrm>
            <a:off x="2053120" y="6341255"/>
            <a:ext cx="3598995" cy="332552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We are more interested in here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619A0-500D-FD5D-BC12-4B55C86FAB53}"/>
              </a:ext>
            </a:extLst>
          </p:cNvPr>
          <p:cNvSpPr txBox="1"/>
          <p:nvPr/>
        </p:nvSpPr>
        <p:spPr>
          <a:xfrm>
            <a:off x="1315644" y="2270395"/>
            <a:ext cx="4525232" cy="11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Summarize data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KPI reporting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Trends reporting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CE184D-E9E5-8DAC-A79D-105D7AE59806}"/>
              </a:ext>
            </a:extLst>
          </p:cNvPr>
          <p:cNvSpPr txBox="1"/>
          <p:nvPr/>
        </p:nvSpPr>
        <p:spPr>
          <a:xfrm>
            <a:off x="1307397" y="4715538"/>
            <a:ext cx="4525232" cy="11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Explains root cause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Data story</a:t>
            </a:r>
          </a:p>
          <a:p>
            <a: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Insights with context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21241D-2013-C59B-CF01-BD3ADC1437D8}"/>
              </a:ext>
            </a:extLst>
          </p:cNvPr>
          <p:cNvSpPr txBox="1"/>
          <p:nvPr/>
        </p:nvSpPr>
        <p:spPr>
          <a:xfrm>
            <a:off x="6359371" y="2258765"/>
            <a:ext cx="4525232" cy="11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Forecast data</a:t>
            </a:r>
          </a:p>
          <a:p>
            <a:pPr marL="342900" indent="-342900" algn="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Regression models</a:t>
            </a:r>
          </a:p>
          <a:p>
            <a:pPr marL="342900" indent="-342900" algn="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Machine learning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7395E1-A07F-0710-CB91-7CE4541FBCD6}"/>
              </a:ext>
            </a:extLst>
          </p:cNvPr>
          <p:cNvSpPr txBox="1"/>
          <p:nvPr/>
        </p:nvSpPr>
        <p:spPr>
          <a:xfrm>
            <a:off x="6271785" y="4651915"/>
            <a:ext cx="4525232" cy="1194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Recommends action</a:t>
            </a:r>
          </a:p>
          <a:p>
            <a:pPr marL="342900" indent="-342900" algn="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Decision models/Simulations</a:t>
            </a:r>
          </a:p>
          <a:p>
            <a:pPr marL="342900" indent="-342900" algn="r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40633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7C5DE-C98D-E0C2-2128-805A3F18E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E3A851E-CE9E-9C0B-7733-69E672515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8" y="245981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Different Roles in Data</a:t>
            </a:r>
          </a:p>
        </p:txBody>
      </p:sp>
      <p:sp>
        <p:nvSpPr>
          <p:cNvPr id="9" name="Google Shape;4788;p59">
            <a:extLst>
              <a:ext uri="{FF2B5EF4-FFF2-40B4-BE49-F238E27FC236}">
                <a16:creationId xmlns:a16="http://schemas.microsoft.com/office/drawing/2014/main" id="{C3E62172-205A-7169-97FA-4D4782363853}"/>
              </a:ext>
            </a:extLst>
          </p:cNvPr>
          <p:cNvSpPr/>
          <p:nvPr/>
        </p:nvSpPr>
        <p:spPr>
          <a:xfrm rot="10800000">
            <a:off x="1059400" y="1700715"/>
            <a:ext cx="2225338" cy="345656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4788;p59">
            <a:extLst>
              <a:ext uri="{FF2B5EF4-FFF2-40B4-BE49-F238E27FC236}">
                <a16:creationId xmlns:a16="http://schemas.microsoft.com/office/drawing/2014/main" id="{543905A5-20B8-9381-9802-DD080A609705}"/>
              </a:ext>
            </a:extLst>
          </p:cNvPr>
          <p:cNvSpPr/>
          <p:nvPr/>
        </p:nvSpPr>
        <p:spPr>
          <a:xfrm rot="10800000">
            <a:off x="9334868" y="1700716"/>
            <a:ext cx="2225338" cy="345656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4788;p59">
            <a:extLst>
              <a:ext uri="{FF2B5EF4-FFF2-40B4-BE49-F238E27FC236}">
                <a16:creationId xmlns:a16="http://schemas.microsoft.com/office/drawing/2014/main" id="{961D0FA4-4C5E-A317-8C6A-2F8A36E42E6B}"/>
              </a:ext>
            </a:extLst>
          </p:cNvPr>
          <p:cNvSpPr/>
          <p:nvPr/>
        </p:nvSpPr>
        <p:spPr>
          <a:xfrm rot="10800000">
            <a:off x="6576378" y="1700715"/>
            <a:ext cx="2225338" cy="345656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4788;p59">
            <a:extLst>
              <a:ext uri="{FF2B5EF4-FFF2-40B4-BE49-F238E27FC236}">
                <a16:creationId xmlns:a16="http://schemas.microsoft.com/office/drawing/2014/main" id="{AE3939D4-8CA3-4A37-F1F1-9E12ED778348}"/>
              </a:ext>
            </a:extLst>
          </p:cNvPr>
          <p:cNvSpPr/>
          <p:nvPr/>
        </p:nvSpPr>
        <p:spPr>
          <a:xfrm rot="10800000">
            <a:off x="3817889" y="1700715"/>
            <a:ext cx="2225338" cy="3456568"/>
          </a:xfrm>
          <a:custGeom>
            <a:avLst/>
            <a:gdLst/>
            <a:ahLst/>
            <a:cxnLst/>
            <a:rect l="l" t="t" r="r" b="b"/>
            <a:pathLst>
              <a:path w="14910" h="22743" extrusionOk="0">
                <a:moveTo>
                  <a:pt x="7449" y="0"/>
                </a:moveTo>
                <a:cubicBezTo>
                  <a:pt x="7363" y="0"/>
                  <a:pt x="7277" y="40"/>
                  <a:pt x="7219" y="121"/>
                </a:cubicBezTo>
                <a:lnTo>
                  <a:pt x="4981" y="3220"/>
                </a:lnTo>
                <a:lnTo>
                  <a:pt x="1079" y="3220"/>
                </a:lnTo>
                <a:cubicBezTo>
                  <a:pt x="482" y="3220"/>
                  <a:pt x="0" y="3702"/>
                  <a:pt x="0" y="4298"/>
                </a:cubicBezTo>
                <a:lnTo>
                  <a:pt x="0" y="21652"/>
                </a:lnTo>
                <a:cubicBezTo>
                  <a:pt x="0" y="22249"/>
                  <a:pt x="482" y="22742"/>
                  <a:pt x="1079" y="22742"/>
                </a:cubicBezTo>
                <a:lnTo>
                  <a:pt x="13830" y="22742"/>
                </a:lnTo>
                <a:cubicBezTo>
                  <a:pt x="14427" y="22742"/>
                  <a:pt x="14909" y="22249"/>
                  <a:pt x="14909" y="21652"/>
                </a:cubicBezTo>
                <a:lnTo>
                  <a:pt x="14909" y="4298"/>
                </a:lnTo>
                <a:cubicBezTo>
                  <a:pt x="14909" y="3708"/>
                  <a:pt x="14438" y="3219"/>
                  <a:pt x="13851" y="3219"/>
                </a:cubicBezTo>
                <a:cubicBezTo>
                  <a:pt x="13844" y="3219"/>
                  <a:pt x="13837" y="3219"/>
                  <a:pt x="13830" y="3220"/>
                </a:cubicBezTo>
                <a:lnTo>
                  <a:pt x="9916" y="3220"/>
                </a:lnTo>
                <a:lnTo>
                  <a:pt x="7678" y="121"/>
                </a:lnTo>
                <a:cubicBezTo>
                  <a:pt x="7621" y="40"/>
                  <a:pt x="7535" y="0"/>
                  <a:pt x="7449" y="0"/>
                </a:cubicBezTo>
                <a:close/>
              </a:path>
            </a:pathLst>
          </a:cu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2B411D-A6B2-61D1-A5F6-8D51B2B4B153}"/>
              </a:ext>
            </a:extLst>
          </p:cNvPr>
          <p:cNvSpPr txBox="1"/>
          <p:nvPr/>
        </p:nvSpPr>
        <p:spPr>
          <a:xfrm>
            <a:off x="1004654" y="5228949"/>
            <a:ext cx="233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Analyst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E08FA9-2373-B424-9BE2-92C5C469C6BB}"/>
              </a:ext>
            </a:extLst>
          </p:cNvPr>
          <p:cNvSpPr txBox="1"/>
          <p:nvPr/>
        </p:nvSpPr>
        <p:spPr>
          <a:xfrm>
            <a:off x="3708400" y="5228948"/>
            <a:ext cx="233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Engineer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FF457BB-AE9D-19ED-957F-63E93247FFCC}"/>
              </a:ext>
            </a:extLst>
          </p:cNvPr>
          <p:cNvSpPr txBox="1"/>
          <p:nvPr/>
        </p:nvSpPr>
        <p:spPr>
          <a:xfrm>
            <a:off x="6517694" y="5228948"/>
            <a:ext cx="233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Data Scientist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A15141-0CBC-93A1-ABB2-277F05A64684}"/>
              </a:ext>
            </a:extLst>
          </p:cNvPr>
          <p:cNvSpPr txBox="1"/>
          <p:nvPr/>
        </p:nvSpPr>
        <p:spPr>
          <a:xfrm>
            <a:off x="9280123" y="5228947"/>
            <a:ext cx="233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AI/ML Engineer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DD9E19-F411-2211-93E8-85C2E73F2601}"/>
              </a:ext>
            </a:extLst>
          </p:cNvPr>
          <p:cNvSpPr txBox="1"/>
          <p:nvPr/>
        </p:nvSpPr>
        <p:spPr>
          <a:xfrm>
            <a:off x="1168890" y="2947386"/>
            <a:ext cx="2006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Extract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Analyze trends and root cause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Communicate insights to drive action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5FB8C0-FC52-E9B7-953D-9141AD9EA331}"/>
              </a:ext>
            </a:extLst>
          </p:cNvPr>
          <p:cNvSpPr txBox="1"/>
          <p:nvPr/>
        </p:nvSpPr>
        <p:spPr>
          <a:xfrm>
            <a:off x="3927380" y="2947386"/>
            <a:ext cx="211584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Build data extraction and storage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Design efficient data warehouse and pipelines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0FF2A3-F899-D7C0-BB78-7BB916DDE6BB}"/>
              </a:ext>
            </a:extLst>
          </p:cNvPr>
          <p:cNvSpPr txBox="1"/>
          <p:nvPr/>
        </p:nvSpPr>
        <p:spPr>
          <a:xfrm>
            <a:off x="9466553" y="2947386"/>
            <a:ext cx="22253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Design and build ML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Deploy and maintain ML pipelines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Optimize models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84FC3F-0A24-1338-B004-BF0B99E998E5}"/>
              </a:ext>
            </a:extLst>
          </p:cNvPr>
          <p:cNvSpPr txBox="1"/>
          <p:nvPr/>
        </p:nvSpPr>
        <p:spPr>
          <a:xfrm>
            <a:off x="6685871" y="2947386"/>
            <a:ext cx="20063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Use statistical methods to make predictions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Build predictive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Optimize models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F6675ED-A38F-39AD-E5AD-F94EC6434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427" y="1862412"/>
            <a:ext cx="914400" cy="9144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BF670797-2E08-ACE7-5A65-82799369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847" y="1862412"/>
            <a:ext cx="914400" cy="91440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9AAE32C6-00AE-5B29-9933-2473702ED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356" y="1862412"/>
            <a:ext cx="914400" cy="914400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6F8C49E5-FC0C-A8E1-033F-E07939A13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0335" y="1862412"/>
            <a:ext cx="914400" cy="914400"/>
          </a:xfrm>
          <a:prstGeom prst="rect">
            <a:avLst/>
          </a:prstGeom>
        </p:spPr>
      </p:pic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6AC0168-F44A-6273-C3F1-69A7BA27B44C}"/>
              </a:ext>
            </a:extLst>
          </p:cNvPr>
          <p:cNvSpPr/>
          <p:nvPr/>
        </p:nvSpPr>
        <p:spPr>
          <a:xfrm>
            <a:off x="882246" y="1522894"/>
            <a:ext cx="2617532" cy="4380756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oogle Shape;1480;p55">
            <a:extLst>
              <a:ext uri="{FF2B5EF4-FFF2-40B4-BE49-F238E27FC236}">
                <a16:creationId xmlns:a16="http://schemas.microsoft.com/office/drawing/2014/main" id="{C310B8A5-08E4-668C-2172-B28C8F453F3B}"/>
              </a:ext>
            </a:extLst>
          </p:cNvPr>
          <p:cNvGrpSpPr/>
          <p:nvPr/>
        </p:nvGrpSpPr>
        <p:grpSpPr>
          <a:xfrm rot="16200000">
            <a:off x="897614" y="6139076"/>
            <a:ext cx="421486" cy="404877"/>
            <a:chOff x="4660325" y="1866850"/>
            <a:chExt cx="68350" cy="58100"/>
          </a:xfrm>
          <a:noFill/>
        </p:grpSpPr>
        <p:sp>
          <p:nvSpPr>
            <p:cNvPr id="49" name="Google Shape;1481;p55">
              <a:extLst>
                <a:ext uri="{FF2B5EF4-FFF2-40B4-BE49-F238E27FC236}">
                  <a16:creationId xmlns:a16="http://schemas.microsoft.com/office/drawing/2014/main" id="{DA1CD12D-9A09-F8A5-F29A-41272EFA8A05}"/>
                </a:ext>
              </a:extLst>
            </p:cNvPr>
            <p:cNvSpPr/>
            <p:nvPr/>
          </p:nvSpPr>
          <p:spPr>
            <a:xfrm>
              <a:off x="466032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15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solidFill>
                <a:srgbClr val="FE6D8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1482;p55">
              <a:extLst>
                <a:ext uri="{FF2B5EF4-FFF2-40B4-BE49-F238E27FC236}">
                  <a16:creationId xmlns:a16="http://schemas.microsoft.com/office/drawing/2014/main" id="{1662763A-549E-9903-9B29-65AC8F715AB8}"/>
                </a:ext>
              </a:extLst>
            </p:cNvPr>
            <p:cNvSpPr/>
            <p:nvPr/>
          </p:nvSpPr>
          <p:spPr>
            <a:xfrm>
              <a:off x="4690975" y="1866850"/>
              <a:ext cx="37700" cy="58100"/>
            </a:xfrm>
            <a:custGeom>
              <a:avLst/>
              <a:gdLst/>
              <a:ahLst/>
              <a:cxnLst/>
              <a:rect l="l" t="t" r="r" b="b"/>
              <a:pathLst>
                <a:path w="1508" h="2324" extrusionOk="0">
                  <a:moveTo>
                    <a:pt x="346" y="1"/>
                  </a:moveTo>
                  <a:lnTo>
                    <a:pt x="0" y="354"/>
                  </a:lnTo>
                  <a:lnTo>
                    <a:pt x="808" y="1162"/>
                  </a:lnTo>
                  <a:lnTo>
                    <a:pt x="0" y="1977"/>
                  </a:lnTo>
                  <a:lnTo>
                    <a:pt x="346" y="2323"/>
                  </a:lnTo>
                  <a:lnTo>
                    <a:pt x="1508" y="1162"/>
                  </a:lnTo>
                  <a:lnTo>
                    <a:pt x="346" y="1"/>
                  </a:lnTo>
                  <a:close/>
                </a:path>
              </a:pathLst>
            </a:custGeom>
            <a:grpFill/>
            <a:ln>
              <a:solidFill>
                <a:srgbClr val="FE6D8A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97AC8C9-7A2B-4FC9-20A5-8ACF6B0CB5A3}"/>
              </a:ext>
            </a:extLst>
          </p:cNvPr>
          <p:cNvSpPr/>
          <p:nvPr/>
        </p:nvSpPr>
        <p:spPr>
          <a:xfrm>
            <a:off x="1405342" y="6189374"/>
            <a:ext cx="2094436" cy="332552"/>
          </a:xfrm>
          <a:prstGeom prst="roundRect">
            <a:avLst>
              <a:gd name="adj" fmla="val 4974"/>
            </a:avLst>
          </a:prstGeom>
          <a:noFill/>
          <a:ln w="28575">
            <a:solidFill>
              <a:srgbClr val="FE6D8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Our starting point</a:t>
            </a:r>
          </a:p>
        </p:txBody>
      </p:sp>
    </p:spTree>
    <p:extLst>
      <p:ext uri="{BB962C8B-B14F-4D97-AF65-F5344CB8AC3E}">
        <p14:creationId xmlns:p14="http://schemas.microsoft.com/office/powerpoint/2010/main" val="410614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47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FA115-AE96-37C6-6D78-65F8B293B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79A5A7B-18C5-A8E4-AB22-74BE9A40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9" y="286603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Behaviors of a data analyst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D983FDAF-BA69-7E68-D96A-11F1CD5BB280}"/>
              </a:ext>
            </a:extLst>
          </p:cNvPr>
          <p:cNvSpPr txBox="1">
            <a:spLocks/>
          </p:cNvSpPr>
          <p:nvPr/>
        </p:nvSpPr>
        <p:spPr>
          <a:xfrm>
            <a:off x="5132546" y="1487649"/>
            <a:ext cx="1926907" cy="2095028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vert="horz" lIns="0" tIns="27432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Nit-pick 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everything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BC7BF5A6-8D9A-AD0C-DE49-C0185FDB2FBC}"/>
              </a:ext>
            </a:extLst>
          </p:cNvPr>
          <p:cNvSpPr txBox="1">
            <a:spLocks/>
          </p:cNvSpPr>
          <p:nvPr/>
        </p:nvSpPr>
        <p:spPr>
          <a:xfrm>
            <a:off x="8624263" y="1473270"/>
            <a:ext cx="1926907" cy="2095028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vert="horz" lIns="0" tIns="27432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Always finding the 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meaning behind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1930559-5EDC-F8BF-5C50-0DC4246FB90F}"/>
              </a:ext>
            </a:extLst>
          </p:cNvPr>
          <p:cNvSpPr txBox="1">
            <a:spLocks/>
          </p:cNvSpPr>
          <p:nvPr/>
        </p:nvSpPr>
        <p:spPr>
          <a:xfrm>
            <a:off x="3353270" y="4147048"/>
            <a:ext cx="1926907" cy="2095028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vert="horz" lIns="0" tIns="27432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Pattern 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recognition</a:t>
            </a:r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7A22D5F3-A6F5-CE31-7196-EDEFEAD14E7C}"/>
              </a:ext>
            </a:extLst>
          </p:cNvPr>
          <p:cNvSpPr txBox="1">
            <a:spLocks/>
          </p:cNvSpPr>
          <p:nvPr/>
        </p:nvSpPr>
        <p:spPr>
          <a:xfrm>
            <a:off x="1640830" y="1487649"/>
            <a:ext cx="1926907" cy="2095028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vert="horz" lIns="0" tIns="27432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Love crunching numbers</a:t>
            </a:r>
          </a:p>
        </p:txBody>
      </p:sp>
      <p:pic>
        <p:nvPicPr>
          <p:cNvPr id="21" name="Picture Placeholder 11">
            <a:extLst>
              <a:ext uri="{FF2B5EF4-FFF2-40B4-BE49-F238E27FC236}">
                <a16:creationId xmlns:a16="http://schemas.microsoft.com/office/drawing/2014/main" id="{BBCBEC95-8453-9480-9F77-51542266E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02" b="4502"/>
          <a:stretch>
            <a:fillRect/>
          </a:stretch>
        </p:blipFill>
        <p:spPr>
          <a:xfrm>
            <a:off x="2265369" y="2623939"/>
            <a:ext cx="653597" cy="594179"/>
          </a:xfrm>
          <a:prstGeom prst="rect">
            <a:avLst/>
          </a:prstGeom>
        </p:spPr>
      </p:pic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796AEA0C-9305-E292-3C1B-171647BFC419}"/>
              </a:ext>
            </a:extLst>
          </p:cNvPr>
          <p:cNvSpPr txBox="1">
            <a:spLocks/>
          </p:cNvSpPr>
          <p:nvPr/>
        </p:nvSpPr>
        <p:spPr>
          <a:xfrm>
            <a:off x="6911825" y="4147048"/>
            <a:ext cx="1926907" cy="2095028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vert="horz" lIns="0" tIns="274320" rIns="0" bIns="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18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 marL="20116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404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6692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49808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Curious, 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Always learning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CE8FD66-55FC-3932-727F-F2FE50F5E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668" y="2481736"/>
            <a:ext cx="878584" cy="87858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DB815F8-E01D-7DF2-E97D-A1D33BF19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7228" y="5298703"/>
            <a:ext cx="798990" cy="79899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B324F5C-7EF7-3042-8C2E-B243FBC9D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465" y="2694154"/>
            <a:ext cx="666166" cy="6661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B4AB16-2C8D-2569-1494-A3E1863E5E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0070" y="5382411"/>
            <a:ext cx="662014" cy="6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0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F1608-BDE6-A426-71AE-9C2EF4B30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05163BE-45BA-F594-5883-56A91001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99" y="286603"/>
            <a:ext cx="11373803" cy="63667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Day in life of a data analyst</a:t>
            </a:r>
          </a:p>
        </p:txBody>
      </p:sp>
      <p:sp>
        <p:nvSpPr>
          <p:cNvPr id="148" name="Google Shape;1741;p35">
            <a:extLst>
              <a:ext uri="{FF2B5EF4-FFF2-40B4-BE49-F238E27FC236}">
                <a16:creationId xmlns:a16="http://schemas.microsoft.com/office/drawing/2014/main" id="{BD6A1FC3-B1B5-C22B-E4AB-134A40E5BB2E}"/>
              </a:ext>
            </a:extLst>
          </p:cNvPr>
          <p:cNvSpPr/>
          <p:nvPr/>
        </p:nvSpPr>
        <p:spPr>
          <a:xfrm>
            <a:off x="0" y="3110663"/>
            <a:ext cx="12192000" cy="636674"/>
          </a:xfrm>
          <a:custGeom>
            <a:avLst/>
            <a:gdLst/>
            <a:ahLst/>
            <a:cxnLst/>
            <a:rect l="l" t="t" r="r" b="b"/>
            <a:pathLst>
              <a:path w="285750" h="10990" extrusionOk="0">
                <a:moveTo>
                  <a:pt x="0" y="0"/>
                </a:moveTo>
                <a:lnTo>
                  <a:pt x="0" y="10990"/>
                </a:lnTo>
                <a:lnTo>
                  <a:pt x="285750" y="10990"/>
                </a:lnTo>
                <a:lnTo>
                  <a:pt x="285750" y="0"/>
                </a:lnTo>
                <a:close/>
              </a:path>
            </a:pathLst>
          </a:custGeom>
          <a:solidFill>
            <a:srgbClr val="2C4A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endParaRPr>
          </a:p>
        </p:txBody>
      </p:sp>
      <p:grpSp>
        <p:nvGrpSpPr>
          <p:cNvPr id="263" name="Google Shape;1743;p35">
            <a:extLst>
              <a:ext uri="{FF2B5EF4-FFF2-40B4-BE49-F238E27FC236}">
                <a16:creationId xmlns:a16="http://schemas.microsoft.com/office/drawing/2014/main" id="{92299AEC-284D-CB9E-50B7-6D8D33DDB031}"/>
              </a:ext>
            </a:extLst>
          </p:cNvPr>
          <p:cNvGrpSpPr/>
          <p:nvPr/>
        </p:nvGrpSpPr>
        <p:grpSpPr>
          <a:xfrm>
            <a:off x="3504969" y="3333165"/>
            <a:ext cx="66720" cy="831360"/>
            <a:chOff x="5117952" y="2967078"/>
            <a:chExt cx="66720" cy="831360"/>
          </a:xfrm>
        </p:grpSpPr>
        <p:sp>
          <p:nvSpPr>
            <p:cNvPr id="271" name="Google Shape;1744;p35">
              <a:extLst>
                <a:ext uri="{FF2B5EF4-FFF2-40B4-BE49-F238E27FC236}">
                  <a16:creationId xmlns:a16="http://schemas.microsoft.com/office/drawing/2014/main" id="{BC8B5C43-9FCA-7FC6-7D49-CC295310A350}"/>
                </a:ext>
              </a:extLst>
            </p:cNvPr>
            <p:cNvSpPr/>
            <p:nvPr/>
          </p:nvSpPr>
          <p:spPr>
            <a:xfrm>
              <a:off x="5148448" y="3052806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72" name="Google Shape;1745;p35">
              <a:extLst>
                <a:ext uri="{FF2B5EF4-FFF2-40B4-BE49-F238E27FC236}">
                  <a16:creationId xmlns:a16="http://schemas.microsoft.com/office/drawing/2014/main" id="{3DA63AD6-84F1-5D78-15F7-A263293941C2}"/>
                </a:ext>
              </a:extLst>
            </p:cNvPr>
            <p:cNvSpPr/>
            <p:nvPr/>
          </p:nvSpPr>
          <p:spPr>
            <a:xfrm>
              <a:off x="5148448" y="3138534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73" name="Google Shape;1746;p35">
              <a:extLst>
                <a:ext uri="{FF2B5EF4-FFF2-40B4-BE49-F238E27FC236}">
                  <a16:creationId xmlns:a16="http://schemas.microsoft.com/office/drawing/2014/main" id="{16B97FAE-D94E-AFE2-EE6B-5A3D8F0620D4}"/>
                </a:ext>
              </a:extLst>
            </p:cNvPr>
            <p:cNvSpPr/>
            <p:nvPr/>
          </p:nvSpPr>
          <p:spPr>
            <a:xfrm>
              <a:off x="5148448" y="3224262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0"/>
                  </a:moveTo>
                  <a:lnTo>
                    <a:pt x="0" y="1488"/>
                  </a:lnTo>
                  <a:lnTo>
                    <a:pt x="298" y="148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74" name="Google Shape;1747;p35">
              <a:extLst>
                <a:ext uri="{FF2B5EF4-FFF2-40B4-BE49-F238E27FC236}">
                  <a16:creationId xmlns:a16="http://schemas.microsoft.com/office/drawing/2014/main" id="{D16D21D7-4083-D1C3-0F44-70F4B9C31A92}"/>
                </a:ext>
              </a:extLst>
            </p:cNvPr>
            <p:cNvSpPr/>
            <p:nvPr/>
          </p:nvSpPr>
          <p:spPr>
            <a:xfrm>
              <a:off x="5148448" y="2967078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75" name="Google Shape;1748;p35">
              <a:extLst>
                <a:ext uri="{FF2B5EF4-FFF2-40B4-BE49-F238E27FC236}">
                  <a16:creationId xmlns:a16="http://schemas.microsoft.com/office/drawing/2014/main" id="{DA80134B-9F87-5E40-7F02-9771D2D984B4}"/>
                </a:ext>
              </a:extLst>
            </p:cNvPr>
            <p:cNvSpPr/>
            <p:nvPr/>
          </p:nvSpPr>
          <p:spPr>
            <a:xfrm>
              <a:off x="5148448" y="3657830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76" name="Google Shape;1749;p35">
              <a:extLst>
                <a:ext uri="{FF2B5EF4-FFF2-40B4-BE49-F238E27FC236}">
                  <a16:creationId xmlns:a16="http://schemas.microsoft.com/office/drawing/2014/main" id="{6E13AC81-666D-B52F-C1AB-DAB51D49A695}"/>
                </a:ext>
              </a:extLst>
            </p:cNvPr>
            <p:cNvSpPr/>
            <p:nvPr/>
          </p:nvSpPr>
          <p:spPr>
            <a:xfrm>
              <a:off x="5148448" y="3572102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77" name="Google Shape;1750;p35">
              <a:extLst>
                <a:ext uri="{FF2B5EF4-FFF2-40B4-BE49-F238E27FC236}">
                  <a16:creationId xmlns:a16="http://schemas.microsoft.com/office/drawing/2014/main" id="{AE502199-0ABD-1065-0360-50CB94C8C6AA}"/>
                </a:ext>
              </a:extLst>
            </p:cNvPr>
            <p:cNvSpPr/>
            <p:nvPr/>
          </p:nvSpPr>
          <p:spPr>
            <a:xfrm>
              <a:off x="5148448" y="3481414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78" name="Google Shape;1751;p35">
              <a:extLst>
                <a:ext uri="{FF2B5EF4-FFF2-40B4-BE49-F238E27FC236}">
                  <a16:creationId xmlns:a16="http://schemas.microsoft.com/office/drawing/2014/main" id="{B2A5F98D-6612-8D0F-E4EB-1EE7CB4D22FA}"/>
                </a:ext>
              </a:extLst>
            </p:cNvPr>
            <p:cNvSpPr/>
            <p:nvPr/>
          </p:nvSpPr>
          <p:spPr>
            <a:xfrm>
              <a:off x="5148448" y="3395686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79" name="Google Shape;1752;p35">
              <a:extLst>
                <a:ext uri="{FF2B5EF4-FFF2-40B4-BE49-F238E27FC236}">
                  <a16:creationId xmlns:a16="http://schemas.microsoft.com/office/drawing/2014/main" id="{46AE5131-6591-3512-6C44-A92280320204}"/>
                </a:ext>
              </a:extLst>
            </p:cNvPr>
            <p:cNvSpPr/>
            <p:nvPr/>
          </p:nvSpPr>
          <p:spPr>
            <a:xfrm>
              <a:off x="5148448" y="3309958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80" name="Google Shape;1753;p35">
              <a:extLst>
                <a:ext uri="{FF2B5EF4-FFF2-40B4-BE49-F238E27FC236}">
                  <a16:creationId xmlns:a16="http://schemas.microsoft.com/office/drawing/2014/main" id="{C28092E5-5B5E-636B-9E83-E854132B75CA}"/>
                </a:ext>
              </a:extLst>
            </p:cNvPr>
            <p:cNvSpPr/>
            <p:nvPr/>
          </p:nvSpPr>
          <p:spPr>
            <a:xfrm>
              <a:off x="5117952" y="3731750"/>
              <a:ext cx="66720" cy="66688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37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19"/>
                    <a:pt x="465" y="2084"/>
                    <a:pt x="1037" y="2084"/>
                  </a:cubicBezTo>
                  <a:cubicBezTo>
                    <a:pt x="1620" y="2084"/>
                    <a:pt x="2084" y="1619"/>
                    <a:pt x="2084" y="1048"/>
                  </a:cubicBezTo>
                  <a:cubicBezTo>
                    <a:pt x="2084" y="464"/>
                    <a:pt x="1620" y="0"/>
                    <a:pt x="1037" y="0"/>
                  </a:cubicBez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</p:grpSp>
      <p:sp>
        <p:nvSpPr>
          <p:cNvPr id="264" name="Google Shape;1754;p35">
            <a:extLst>
              <a:ext uri="{FF2B5EF4-FFF2-40B4-BE49-F238E27FC236}">
                <a16:creationId xmlns:a16="http://schemas.microsoft.com/office/drawing/2014/main" id="{FCE5BAAB-FA4F-C94A-1762-934E55CF0661}"/>
              </a:ext>
            </a:extLst>
          </p:cNvPr>
          <p:cNvSpPr/>
          <p:nvPr/>
        </p:nvSpPr>
        <p:spPr>
          <a:xfrm>
            <a:off x="3576217" y="3553386"/>
            <a:ext cx="9568" cy="47648"/>
          </a:xfrm>
          <a:custGeom>
            <a:avLst/>
            <a:gdLst/>
            <a:ahLst/>
            <a:cxnLst/>
            <a:rect l="l" t="t" r="r" b="b"/>
            <a:pathLst>
              <a:path w="299" h="1489" extrusionOk="0">
                <a:moveTo>
                  <a:pt x="1" y="1"/>
                </a:moveTo>
                <a:lnTo>
                  <a:pt x="1" y="1489"/>
                </a:lnTo>
                <a:lnTo>
                  <a:pt x="299" y="1489"/>
                </a:lnTo>
                <a:lnTo>
                  <a:pt x="299" y="1"/>
                </a:lnTo>
                <a:close/>
              </a:path>
            </a:pathLst>
          </a:custGeom>
          <a:solidFill>
            <a:srgbClr val="6464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265" name="Google Shape;1755;p35">
            <a:extLst>
              <a:ext uri="{FF2B5EF4-FFF2-40B4-BE49-F238E27FC236}">
                <a16:creationId xmlns:a16="http://schemas.microsoft.com/office/drawing/2014/main" id="{28523C73-31F4-0073-3539-153739993C2F}"/>
              </a:ext>
            </a:extLst>
          </p:cNvPr>
          <p:cNvSpPr/>
          <p:nvPr/>
        </p:nvSpPr>
        <p:spPr>
          <a:xfrm>
            <a:off x="2906809" y="3256970"/>
            <a:ext cx="1263040" cy="352064"/>
          </a:xfrm>
          <a:custGeom>
            <a:avLst/>
            <a:gdLst/>
            <a:ahLst/>
            <a:cxnLst/>
            <a:rect l="l" t="t" r="r" b="b"/>
            <a:pathLst>
              <a:path w="39470" h="11002" extrusionOk="0">
                <a:moveTo>
                  <a:pt x="1227" y="1"/>
                </a:moveTo>
                <a:cubicBezTo>
                  <a:pt x="465" y="1"/>
                  <a:pt x="1" y="858"/>
                  <a:pt x="417" y="1501"/>
                </a:cubicBezTo>
                <a:lnTo>
                  <a:pt x="6359" y="10561"/>
                </a:lnTo>
                <a:cubicBezTo>
                  <a:pt x="6537" y="10835"/>
                  <a:pt x="6847" y="11002"/>
                  <a:pt x="7168" y="11002"/>
                </a:cubicBezTo>
                <a:lnTo>
                  <a:pt x="38232" y="11002"/>
                </a:lnTo>
                <a:cubicBezTo>
                  <a:pt x="39006" y="11002"/>
                  <a:pt x="39470" y="10145"/>
                  <a:pt x="39041" y="9502"/>
                </a:cubicBezTo>
                <a:lnTo>
                  <a:pt x="33100" y="441"/>
                </a:lnTo>
                <a:cubicBezTo>
                  <a:pt x="32921" y="167"/>
                  <a:pt x="32624" y="1"/>
                  <a:pt x="32290" y="1"/>
                </a:cubicBezTo>
                <a:close/>
              </a:path>
            </a:pathLst>
          </a:custGeom>
          <a:solidFill>
            <a:srgbClr val="A2C0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rPr>
              <a:t>10-12 PM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Fira Sans Extra Condensed Medium"/>
              <a:cs typeface="Segoe UI Semibold" panose="020B0702040204020203" pitchFamily="34" charset="0"/>
              <a:sym typeface="Fira Sans Extra Condensed Medium"/>
            </a:endParaRPr>
          </a:p>
        </p:txBody>
      </p:sp>
      <p:sp>
        <p:nvSpPr>
          <p:cNvPr id="267" name="Google Shape;1760;p35">
            <a:extLst>
              <a:ext uri="{FF2B5EF4-FFF2-40B4-BE49-F238E27FC236}">
                <a16:creationId xmlns:a16="http://schemas.microsoft.com/office/drawing/2014/main" id="{974DBC23-A5BF-FE39-2489-A1C925847E7A}"/>
              </a:ext>
            </a:extLst>
          </p:cNvPr>
          <p:cNvSpPr txBox="1"/>
          <p:nvPr/>
        </p:nvSpPr>
        <p:spPr>
          <a:xfrm>
            <a:off x="2788770" y="4240737"/>
            <a:ext cx="1499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Meet</a:t>
            </a:r>
            <a:r>
              <a:rPr lang="en" kern="0" dirty="0">
                <a:solidFill>
                  <a:schemeClr val="bg1"/>
                </a:solidFill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ing with Senior Analyst/</a:t>
            </a:r>
            <a:br>
              <a:rPr lang="en" kern="0" dirty="0">
                <a:solidFill>
                  <a:schemeClr val="bg1"/>
                </a:solidFill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</a:br>
            <a:r>
              <a:rPr lang="en" kern="0" dirty="0">
                <a:solidFill>
                  <a:schemeClr val="bg1"/>
                </a:solidFill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Manager/</a:t>
            </a:r>
            <a:br>
              <a:rPr lang="en" kern="0" dirty="0">
                <a:solidFill>
                  <a:schemeClr val="bg1"/>
                </a:solidFill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</a:br>
            <a:r>
              <a:rPr lang="en" kern="0" dirty="0">
                <a:solidFill>
                  <a:schemeClr val="bg1"/>
                </a:solidFill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Stakeholders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Roboto"/>
              <a:cs typeface="Segoe UI Semibold" panose="020B0702040204020203" pitchFamily="34" charset="0"/>
              <a:sym typeface="Roboto"/>
            </a:endParaRPr>
          </a:p>
        </p:txBody>
      </p:sp>
      <p:sp>
        <p:nvSpPr>
          <p:cNvPr id="244" name="Google Shape;1762;p35">
            <a:extLst>
              <a:ext uri="{FF2B5EF4-FFF2-40B4-BE49-F238E27FC236}">
                <a16:creationId xmlns:a16="http://schemas.microsoft.com/office/drawing/2014/main" id="{46EB030C-A7F4-97E9-5D42-B1EBCA78343D}"/>
              </a:ext>
            </a:extLst>
          </p:cNvPr>
          <p:cNvSpPr/>
          <p:nvPr/>
        </p:nvSpPr>
        <p:spPr>
          <a:xfrm>
            <a:off x="6907677" y="3553386"/>
            <a:ext cx="9536" cy="47648"/>
          </a:xfrm>
          <a:custGeom>
            <a:avLst/>
            <a:gdLst/>
            <a:ahLst/>
            <a:cxnLst/>
            <a:rect l="l" t="t" r="r" b="b"/>
            <a:pathLst>
              <a:path w="298" h="1489" extrusionOk="0">
                <a:moveTo>
                  <a:pt x="0" y="1"/>
                </a:moveTo>
                <a:lnTo>
                  <a:pt x="0" y="1489"/>
                </a:lnTo>
                <a:lnTo>
                  <a:pt x="298" y="1489"/>
                </a:lnTo>
                <a:lnTo>
                  <a:pt x="298" y="1"/>
                </a:lnTo>
                <a:close/>
              </a:path>
            </a:pathLst>
          </a:custGeom>
          <a:solidFill>
            <a:srgbClr val="6464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endParaRPr>
          </a:p>
        </p:txBody>
      </p:sp>
      <p:grpSp>
        <p:nvGrpSpPr>
          <p:cNvPr id="245" name="Google Shape;1763;p35">
            <a:extLst>
              <a:ext uri="{FF2B5EF4-FFF2-40B4-BE49-F238E27FC236}">
                <a16:creationId xmlns:a16="http://schemas.microsoft.com/office/drawing/2014/main" id="{D778E89F-B13D-2DDF-2803-3136D42F5463}"/>
              </a:ext>
            </a:extLst>
          </p:cNvPr>
          <p:cNvGrpSpPr/>
          <p:nvPr/>
        </p:nvGrpSpPr>
        <p:grpSpPr>
          <a:xfrm>
            <a:off x="6836413" y="3333165"/>
            <a:ext cx="66720" cy="831360"/>
            <a:chOff x="5117952" y="2967078"/>
            <a:chExt cx="66720" cy="831360"/>
          </a:xfrm>
        </p:grpSpPr>
        <p:sp>
          <p:nvSpPr>
            <p:cNvPr id="253" name="Google Shape;1764;p35">
              <a:extLst>
                <a:ext uri="{FF2B5EF4-FFF2-40B4-BE49-F238E27FC236}">
                  <a16:creationId xmlns:a16="http://schemas.microsoft.com/office/drawing/2014/main" id="{59B7E2BB-0195-76DA-D1C9-7CFBBB4F71A4}"/>
                </a:ext>
              </a:extLst>
            </p:cNvPr>
            <p:cNvSpPr/>
            <p:nvPr/>
          </p:nvSpPr>
          <p:spPr>
            <a:xfrm>
              <a:off x="5148448" y="3052806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54" name="Google Shape;1765;p35">
              <a:extLst>
                <a:ext uri="{FF2B5EF4-FFF2-40B4-BE49-F238E27FC236}">
                  <a16:creationId xmlns:a16="http://schemas.microsoft.com/office/drawing/2014/main" id="{0DD60B6E-018B-5294-5668-9CC593679BC6}"/>
                </a:ext>
              </a:extLst>
            </p:cNvPr>
            <p:cNvSpPr/>
            <p:nvPr/>
          </p:nvSpPr>
          <p:spPr>
            <a:xfrm>
              <a:off x="5148448" y="3138534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55" name="Google Shape;1766;p35">
              <a:extLst>
                <a:ext uri="{FF2B5EF4-FFF2-40B4-BE49-F238E27FC236}">
                  <a16:creationId xmlns:a16="http://schemas.microsoft.com/office/drawing/2014/main" id="{461A5CC5-46C7-E3E5-8428-1B8FE4861C3C}"/>
                </a:ext>
              </a:extLst>
            </p:cNvPr>
            <p:cNvSpPr/>
            <p:nvPr/>
          </p:nvSpPr>
          <p:spPr>
            <a:xfrm>
              <a:off x="5148448" y="3224262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0"/>
                  </a:moveTo>
                  <a:lnTo>
                    <a:pt x="0" y="1488"/>
                  </a:lnTo>
                  <a:lnTo>
                    <a:pt x="298" y="148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56" name="Google Shape;1767;p35">
              <a:extLst>
                <a:ext uri="{FF2B5EF4-FFF2-40B4-BE49-F238E27FC236}">
                  <a16:creationId xmlns:a16="http://schemas.microsoft.com/office/drawing/2014/main" id="{498E2F46-8CEA-9164-EC88-E1EBA2D73974}"/>
                </a:ext>
              </a:extLst>
            </p:cNvPr>
            <p:cNvSpPr/>
            <p:nvPr/>
          </p:nvSpPr>
          <p:spPr>
            <a:xfrm>
              <a:off x="5148448" y="2967078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57" name="Google Shape;1768;p35">
              <a:extLst>
                <a:ext uri="{FF2B5EF4-FFF2-40B4-BE49-F238E27FC236}">
                  <a16:creationId xmlns:a16="http://schemas.microsoft.com/office/drawing/2014/main" id="{0CD735F6-6BD6-B2BB-096E-7628748C99A9}"/>
                </a:ext>
              </a:extLst>
            </p:cNvPr>
            <p:cNvSpPr/>
            <p:nvPr/>
          </p:nvSpPr>
          <p:spPr>
            <a:xfrm>
              <a:off x="5148448" y="3657830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58" name="Google Shape;1769;p35">
              <a:extLst>
                <a:ext uri="{FF2B5EF4-FFF2-40B4-BE49-F238E27FC236}">
                  <a16:creationId xmlns:a16="http://schemas.microsoft.com/office/drawing/2014/main" id="{C8CBBDCE-9C18-A8E3-B4F2-38665C1FE2D8}"/>
                </a:ext>
              </a:extLst>
            </p:cNvPr>
            <p:cNvSpPr/>
            <p:nvPr/>
          </p:nvSpPr>
          <p:spPr>
            <a:xfrm>
              <a:off x="5148448" y="3572102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59" name="Google Shape;1770;p35">
              <a:extLst>
                <a:ext uri="{FF2B5EF4-FFF2-40B4-BE49-F238E27FC236}">
                  <a16:creationId xmlns:a16="http://schemas.microsoft.com/office/drawing/2014/main" id="{0D78B1D1-E297-D04A-A47C-E834C9369C92}"/>
                </a:ext>
              </a:extLst>
            </p:cNvPr>
            <p:cNvSpPr/>
            <p:nvPr/>
          </p:nvSpPr>
          <p:spPr>
            <a:xfrm>
              <a:off x="5148448" y="3481414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60" name="Google Shape;1771;p35">
              <a:extLst>
                <a:ext uri="{FF2B5EF4-FFF2-40B4-BE49-F238E27FC236}">
                  <a16:creationId xmlns:a16="http://schemas.microsoft.com/office/drawing/2014/main" id="{4E1DD32A-EC51-F968-EB8E-989F66D7DFA2}"/>
                </a:ext>
              </a:extLst>
            </p:cNvPr>
            <p:cNvSpPr/>
            <p:nvPr/>
          </p:nvSpPr>
          <p:spPr>
            <a:xfrm>
              <a:off x="5148448" y="3395686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61" name="Google Shape;1772;p35">
              <a:extLst>
                <a:ext uri="{FF2B5EF4-FFF2-40B4-BE49-F238E27FC236}">
                  <a16:creationId xmlns:a16="http://schemas.microsoft.com/office/drawing/2014/main" id="{9206849F-E114-E1BF-5B5D-FE57AFC04FDC}"/>
                </a:ext>
              </a:extLst>
            </p:cNvPr>
            <p:cNvSpPr/>
            <p:nvPr/>
          </p:nvSpPr>
          <p:spPr>
            <a:xfrm>
              <a:off x="5148448" y="3309958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62" name="Google Shape;1773;p35">
              <a:extLst>
                <a:ext uri="{FF2B5EF4-FFF2-40B4-BE49-F238E27FC236}">
                  <a16:creationId xmlns:a16="http://schemas.microsoft.com/office/drawing/2014/main" id="{31162A3D-6FA5-3F3F-3AFE-836E5E990EF8}"/>
                </a:ext>
              </a:extLst>
            </p:cNvPr>
            <p:cNvSpPr/>
            <p:nvPr/>
          </p:nvSpPr>
          <p:spPr>
            <a:xfrm>
              <a:off x="5117952" y="3731750"/>
              <a:ext cx="66720" cy="66688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37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19"/>
                    <a:pt x="465" y="2084"/>
                    <a:pt x="1037" y="2084"/>
                  </a:cubicBezTo>
                  <a:cubicBezTo>
                    <a:pt x="1620" y="2084"/>
                    <a:pt x="2084" y="1619"/>
                    <a:pt x="2084" y="1048"/>
                  </a:cubicBezTo>
                  <a:cubicBezTo>
                    <a:pt x="2084" y="464"/>
                    <a:pt x="1620" y="0"/>
                    <a:pt x="1037" y="0"/>
                  </a:cubicBez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</p:grpSp>
      <p:sp>
        <p:nvSpPr>
          <p:cNvPr id="246" name="Google Shape;1774;p35">
            <a:extLst>
              <a:ext uri="{FF2B5EF4-FFF2-40B4-BE49-F238E27FC236}">
                <a16:creationId xmlns:a16="http://schemas.microsoft.com/office/drawing/2014/main" id="{29A49D77-DF54-4DFA-1817-C989F1927D63}"/>
              </a:ext>
            </a:extLst>
          </p:cNvPr>
          <p:cNvSpPr/>
          <p:nvPr/>
        </p:nvSpPr>
        <p:spPr>
          <a:xfrm>
            <a:off x="6238237" y="3256970"/>
            <a:ext cx="1263072" cy="352064"/>
          </a:xfrm>
          <a:custGeom>
            <a:avLst/>
            <a:gdLst/>
            <a:ahLst/>
            <a:cxnLst/>
            <a:rect l="l" t="t" r="r" b="b"/>
            <a:pathLst>
              <a:path w="39471" h="11002" extrusionOk="0">
                <a:moveTo>
                  <a:pt x="1227" y="1"/>
                </a:moveTo>
                <a:cubicBezTo>
                  <a:pt x="465" y="1"/>
                  <a:pt x="1" y="858"/>
                  <a:pt x="418" y="1501"/>
                </a:cubicBezTo>
                <a:lnTo>
                  <a:pt x="6359" y="10561"/>
                </a:lnTo>
                <a:cubicBezTo>
                  <a:pt x="6537" y="10835"/>
                  <a:pt x="6847" y="11002"/>
                  <a:pt x="7168" y="11002"/>
                </a:cubicBezTo>
                <a:lnTo>
                  <a:pt x="38232" y="11002"/>
                </a:lnTo>
                <a:cubicBezTo>
                  <a:pt x="39006" y="11002"/>
                  <a:pt x="39470" y="10145"/>
                  <a:pt x="39041" y="9502"/>
                </a:cubicBezTo>
                <a:lnTo>
                  <a:pt x="33112" y="441"/>
                </a:lnTo>
                <a:cubicBezTo>
                  <a:pt x="32934" y="167"/>
                  <a:pt x="32624" y="1"/>
                  <a:pt x="32303" y="1"/>
                </a:cubicBezTo>
                <a:close/>
              </a:path>
            </a:pathLst>
          </a:custGeom>
          <a:solidFill>
            <a:srgbClr val="78A3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rPr>
              <a:t>1-3 PM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Fira Sans Extra Condensed Medium"/>
              <a:cs typeface="Segoe UI Semibold" panose="020B0702040204020203" pitchFamily="34" charset="0"/>
              <a:sym typeface="Fira Sans Extra Condensed Medium"/>
            </a:endParaRPr>
          </a:p>
        </p:txBody>
      </p:sp>
      <p:sp>
        <p:nvSpPr>
          <p:cNvPr id="248" name="Google Shape;1780;p35">
            <a:extLst>
              <a:ext uri="{FF2B5EF4-FFF2-40B4-BE49-F238E27FC236}">
                <a16:creationId xmlns:a16="http://schemas.microsoft.com/office/drawing/2014/main" id="{E1B33843-5B64-A12A-2C5A-00809950A766}"/>
              </a:ext>
            </a:extLst>
          </p:cNvPr>
          <p:cNvSpPr txBox="1"/>
          <p:nvPr/>
        </p:nvSpPr>
        <p:spPr>
          <a:xfrm>
            <a:off x="6120314" y="4240737"/>
            <a:ext cx="1499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Dashboard Building, </a:t>
            </a:r>
            <a:b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</a:b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Working on Analysis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Roboto"/>
              <a:cs typeface="Segoe UI Semibold" panose="020B0702040204020203" pitchFamily="34" charset="0"/>
              <a:sym typeface="Roboto"/>
            </a:endParaRPr>
          </a:p>
        </p:txBody>
      </p:sp>
      <p:grpSp>
        <p:nvGrpSpPr>
          <p:cNvPr id="221" name="Google Shape;1782;p35">
            <a:extLst>
              <a:ext uri="{FF2B5EF4-FFF2-40B4-BE49-F238E27FC236}">
                <a16:creationId xmlns:a16="http://schemas.microsoft.com/office/drawing/2014/main" id="{DD062039-DB3C-2B51-6206-B79B2B301AA1}"/>
              </a:ext>
            </a:extLst>
          </p:cNvPr>
          <p:cNvGrpSpPr/>
          <p:nvPr/>
        </p:nvGrpSpPr>
        <p:grpSpPr>
          <a:xfrm>
            <a:off x="10168046" y="3333165"/>
            <a:ext cx="66720" cy="831360"/>
            <a:chOff x="5117952" y="2967078"/>
            <a:chExt cx="66720" cy="831360"/>
          </a:xfrm>
        </p:grpSpPr>
        <p:sp>
          <p:nvSpPr>
            <p:cNvPr id="234" name="Google Shape;1783;p35">
              <a:extLst>
                <a:ext uri="{FF2B5EF4-FFF2-40B4-BE49-F238E27FC236}">
                  <a16:creationId xmlns:a16="http://schemas.microsoft.com/office/drawing/2014/main" id="{D48B1BD2-27C9-BEF9-1FC4-02EA373BCF3E}"/>
                </a:ext>
              </a:extLst>
            </p:cNvPr>
            <p:cNvSpPr/>
            <p:nvPr/>
          </p:nvSpPr>
          <p:spPr>
            <a:xfrm>
              <a:off x="5148448" y="3052806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35" name="Google Shape;1784;p35">
              <a:extLst>
                <a:ext uri="{FF2B5EF4-FFF2-40B4-BE49-F238E27FC236}">
                  <a16:creationId xmlns:a16="http://schemas.microsoft.com/office/drawing/2014/main" id="{C5D263E6-6AD7-AF43-28AF-270E8AB41BD8}"/>
                </a:ext>
              </a:extLst>
            </p:cNvPr>
            <p:cNvSpPr/>
            <p:nvPr/>
          </p:nvSpPr>
          <p:spPr>
            <a:xfrm>
              <a:off x="5148448" y="3138534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36" name="Google Shape;1785;p35">
              <a:extLst>
                <a:ext uri="{FF2B5EF4-FFF2-40B4-BE49-F238E27FC236}">
                  <a16:creationId xmlns:a16="http://schemas.microsoft.com/office/drawing/2014/main" id="{355CF60E-30F3-1BE0-97DD-5275B279D237}"/>
                </a:ext>
              </a:extLst>
            </p:cNvPr>
            <p:cNvSpPr/>
            <p:nvPr/>
          </p:nvSpPr>
          <p:spPr>
            <a:xfrm>
              <a:off x="5148448" y="3224262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0"/>
                  </a:moveTo>
                  <a:lnTo>
                    <a:pt x="0" y="1488"/>
                  </a:lnTo>
                  <a:lnTo>
                    <a:pt x="298" y="148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37" name="Google Shape;1786;p35">
              <a:extLst>
                <a:ext uri="{FF2B5EF4-FFF2-40B4-BE49-F238E27FC236}">
                  <a16:creationId xmlns:a16="http://schemas.microsoft.com/office/drawing/2014/main" id="{E0AA6FB3-46F8-1609-4D54-D404B9B364FF}"/>
                </a:ext>
              </a:extLst>
            </p:cNvPr>
            <p:cNvSpPr/>
            <p:nvPr/>
          </p:nvSpPr>
          <p:spPr>
            <a:xfrm>
              <a:off x="5148448" y="2967078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38" name="Google Shape;1787;p35">
              <a:extLst>
                <a:ext uri="{FF2B5EF4-FFF2-40B4-BE49-F238E27FC236}">
                  <a16:creationId xmlns:a16="http://schemas.microsoft.com/office/drawing/2014/main" id="{07210C84-3B99-3F8D-2985-30ADDF5590F0}"/>
                </a:ext>
              </a:extLst>
            </p:cNvPr>
            <p:cNvSpPr/>
            <p:nvPr/>
          </p:nvSpPr>
          <p:spPr>
            <a:xfrm>
              <a:off x="5148448" y="3657830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39" name="Google Shape;1788;p35">
              <a:extLst>
                <a:ext uri="{FF2B5EF4-FFF2-40B4-BE49-F238E27FC236}">
                  <a16:creationId xmlns:a16="http://schemas.microsoft.com/office/drawing/2014/main" id="{1CD9765A-F940-8729-516C-B1F7E7770766}"/>
                </a:ext>
              </a:extLst>
            </p:cNvPr>
            <p:cNvSpPr/>
            <p:nvPr/>
          </p:nvSpPr>
          <p:spPr>
            <a:xfrm>
              <a:off x="5148448" y="3572102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40" name="Google Shape;1789;p35">
              <a:extLst>
                <a:ext uri="{FF2B5EF4-FFF2-40B4-BE49-F238E27FC236}">
                  <a16:creationId xmlns:a16="http://schemas.microsoft.com/office/drawing/2014/main" id="{060FC08D-AF3B-692E-9A55-46D2523B55C6}"/>
                </a:ext>
              </a:extLst>
            </p:cNvPr>
            <p:cNvSpPr/>
            <p:nvPr/>
          </p:nvSpPr>
          <p:spPr>
            <a:xfrm>
              <a:off x="5148448" y="3481414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41" name="Google Shape;1790;p35">
              <a:extLst>
                <a:ext uri="{FF2B5EF4-FFF2-40B4-BE49-F238E27FC236}">
                  <a16:creationId xmlns:a16="http://schemas.microsoft.com/office/drawing/2014/main" id="{7D723155-4F16-8093-DD44-AC62739BA406}"/>
                </a:ext>
              </a:extLst>
            </p:cNvPr>
            <p:cNvSpPr/>
            <p:nvPr/>
          </p:nvSpPr>
          <p:spPr>
            <a:xfrm>
              <a:off x="5148448" y="3395686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42" name="Google Shape;1791;p35">
              <a:extLst>
                <a:ext uri="{FF2B5EF4-FFF2-40B4-BE49-F238E27FC236}">
                  <a16:creationId xmlns:a16="http://schemas.microsoft.com/office/drawing/2014/main" id="{3070C7C3-1332-206E-C9A6-D56336ED1DB4}"/>
                </a:ext>
              </a:extLst>
            </p:cNvPr>
            <p:cNvSpPr/>
            <p:nvPr/>
          </p:nvSpPr>
          <p:spPr>
            <a:xfrm>
              <a:off x="5148448" y="3309958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43" name="Google Shape;1792;p35">
              <a:extLst>
                <a:ext uri="{FF2B5EF4-FFF2-40B4-BE49-F238E27FC236}">
                  <a16:creationId xmlns:a16="http://schemas.microsoft.com/office/drawing/2014/main" id="{EC26B357-9456-A397-2FB1-10036B099A4F}"/>
                </a:ext>
              </a:extLst>
            </p:cNvPr>
            <p:cNvSpPr/>
            <p:nvPr/>
          </p:nvSpPr>
          <p:spPr>
            <a:xfrm>
              <a:off x="5117952" y="3731750"/>
              <a:ext cx="66720" cy="66688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37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19"/>
                    <a:pt x="465" y="2084"/>
                    <a:pt x="1037" y="2084"/>
                  </a:cubicBezTo>
                  <a:cubicBezTo>
                    <a:pt x="1620" y="2084"/>
                    <a:pt x="2084" y="1619"/>
                    <a:pt x="2084" y="1048"/>
                  </a:cubicBezTo>
                  <a:cubicBezTo>
                    <a:pt x="2084" y="464"/>
                    <a:pt x="1620" y="0"/>
                    <a:pt x="1037" y="0"/>
                  </a:cubicBez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</p:grpSp>
      <p:sp>
        <p:nvSpPr>
          <p:cNvPr id="222" name="Google Shape;1793;p35">
            <a:extLst>
              <a:ext uri="{FF2B5EF4-FFF2-40B4-BE49-F238E27FC236}">
                <a16:creationId xmlns:a16="http://schemas.microsoft.com/office/drawing/2014/main" id="{602255A6-AAB5-8AF4-8544-DF30FEAC66C0}"/>
              </a:ext>
            </a:extLst>
          </p:cNvPr>
          <p:cNvSpPr/>
          <p:nvPr/>
        </p:nvSpPr>
        <p:spPr>
          <a:xfrm>
            <a:off x="10238734" y="3553386"/>
            <a:ext cx="4992" cy="47648"/>
          </a:xfrm>
          <a:custGeom>
            <a:avLst/>
            <a:gdLst/>
            <a:ahLst/>
            <a:cxnLst/>
            <a:rect l="l" t="t" r="r" b="b"/>
            <a:pathLst>
              <a:path w="156" h="1489" extrusionOk="0">
                <a:moveTo>
                  <a:pt x="0" y="1"/>
                </a:moveTo>
                <a:lnTo>
                  <a:pt x="0" y="1489"/>
                </a:lnTo>
                <a:lnTo>
                  <a:pt x="155" y="1489"/>
                </a:lnTo>
                <a:lnTo>
                  <a:pt x="155" y="1"/>
                </a:lnTo>
                <a:close/>
              </a:path>
            </a:pathLst>
          </a:custGeom>
          <a:solidFill>
            <a:srgbClr val="6464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223" name="Google Shape;1794;p35">
            <a:extLst>
              <a:ext uri="{FF2B5EF4-FFF2-40B4-BE49-F238E27FC236}">
                <a16:creationId xmlns:a16="http://schemas.microsoft.com/office/drawing/2014/main" id="{D1988C6E-2078-D433-4208-8E4E11BEDC58}"/>
              </a:ext>
            </a:extLst>
          </p:cNvPr>
          <p:cNvSpPr/>
          <p:nvPr/>
        </p:nvSpPr>
        <p:spPr>
          <a:xfrm>
            <a:off x="9578830" y="3256970"/>
            <a:ext cx="1245152" cy="352064"/>
          </a:xfrm>
          <a:custGeom>
            <a:avLst/>
            <a:gdLst/>
            <a:ahLst/>
            <a:cxnLst/>
            <a:rect l="l" t="t" r="r" b="b"/>
            <a:pathLst>
              <a:path w="38911" h="11002" extrusionOk="0">
                <a:moveTo>
                  <a:pt x="1834" y="1"/>
                </a:moveTo>
                <a:cubicBezTo>
                  <a:pt x="691" y="1"/>
                  <a:pt x="1" y="1274"/>
                  <a:pt x="632" y="2239"/>
                </a:cubicBezTo>
                <a:lnTo>
                  <a:pt x="5930" y="10347"/>
                </a:lnTo>
                <a:cubicBezTo>
                  <a:pt x="6204" y="10752"/>
                  <a:pt x="6656" y="11002"/>
                  <a:pt x="7145" y="11002"/>
                </a:cubicBezTo>
                <a:lnTo>
                  <a:pt x="37065" y="11002"/>
                </a:lnTo>
                <a:cubicBezTo>
                  <a:pt x="38208" y="11002"/>
                  <a:pt x="38910" y="9716"/>
                  <a:pt x="38268" y="8752"/>
                </a:cubicBezTo>
                <a:lnTo>
                  <a:pt x="32969" y="655"/>
                </a:lnTo>
                <a:cubicBezTo>
                  <a:pt x="32695" y="251"/>
                  <a:pt x="32243" y="1"/>
                  <a:pt x="31755" y="1"/>
                </a:cubicBezTo>
                <a:close/>
              </a:path>
            </a:pathLst>
          </a:custGeom>
          <a:solidFill>
            <a:srgbClr val="4E86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rPr>
              <a:t>4-5 PM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Fira Sans Extra Condensed Medium"/>
              <a:cs typeface="Segoe UI Semibold" panose="020B0702040204020203" pitchFamily="34" charset="0"/>
              <a:sym typeface="Fira Sans Extra Condensed Medium"/>
            </a:endParaRPr>
          </a:p>
        </p:txBody>
      </p:sp>
      <p:grpSp>
        <p:nvGrpSpPr>
          <p:cNvPr id="224" name="Google Shape;1795;p35">
            <a:extLst>
              <a:ext uri="{FF2B5EF4-FFF2-40B4-BE49-F238E27FC236}">
                <a16:creationId xmlns:a16="http://schemas.microsoft.com/office/drawing/2014/main" id="{334E8F54-746A-AD05-9C6E-05F8579A7EF3}"/>
              </a:ext>
            </a:extLst>
          </p:cNvPr>
          <p:cNvGrpSpPr/>
          <p:nvPr/>
        </p:nvGrpSpPr>
        <p:grpSpPr>
          <a:xfrm>
            <a:off x="10024113" y="2506678"/>
            <a:ext cx="354586" cy="353888"/>
            <a:chOff x="-31094350" y="3194000"/>
            <a:chExt cx="292225" cy="291650"/>
          </a:xfrm>
          <a:solidFill>
            <a:srgbClr val="4E86D9"/>
          </a:solidFill>
        </p:grpSpPr>
        <p:sp>
          <p:nvSpPr>
            <p:cNvPr id="226" name="Google Shape;1796;p35">
              <a:extLst>
                <a:ext uri="{FF2B5EF4-FFF2-40B4-BE49-F238E27FC236}">
                  <a16:creationId xmlns:a16="http://schemas.microsoft.com/office/drawing/2014/main" id="{50687968-86A0-035A-890B-70897AC37777}"/>
                </a:ext>
              </a:extLst>
            </p:cNvPr>
            <p:cNvSpPr/>
            <p:nvPr/>
          </p:nvSpPr>
          <p:spPr>
            <a:xfrm>
              <a:off x="-31033700" y="3194000"/>
              <a:ext cx="103200" cy="34100"/>
            </a:xfrm>
            <a:custGeom>
              <a:avLst/>
              <a:gdLst/>
              <a:ahLst/>
              <a:cxnLst/>
              <a:rect l="l" t="t" r="r" b="b"/>
              <a:pathLst>
                <a:path w="4128" h="1364" extrusionOk="0">
                  <a:moveTo>
                    <a:pt x="645" y="0"/>
                  </a:moveTo>
                  <a:cubicBezTo>
                    <a:pt x="263" y="0"/>
                    <a:pt x="0" y="296"/>
                    <a:pt x="0" y="670"/>
                  </a:cubicBezTo>
                  <a:lnTo>
                    <a:pt x="0" y="1016"/>
                  </a:lnTo>
                  <a:cubicBezTo>
                    <a:pt x="0" y="1205"/>
                    <a:pt x="158" y="1363"/>
                    <a:pt x="347" y="1363"/>
                  </a:cubicBezTo>
                  <a:lnTo>
                    <a:pt x="3781" y="1363"/>
                  </a:lnTo>
                  <a:cubicBezTo>
                    <a:pt x="3970" y="1363"/>
                    <a:pt x="4127" y="1205"/>
                    <a:pt x="4127" y="1016"/>
                  </a:cubicBezTo>
                  <a:lnTo>
                    <a:pt x="4127" y="670"/>
                  </a:lnTo>
                  <a:cubicBezTo>
                    <a:pt x="4127" y="260"/>
                    <a:pt x="3812" y="8"/>
                    <a:pt x="3466" y="8"/>
                  </a:cubicBezTo>
                  <a:lnTo>
                    <a:pt x="756" y="8"/>
                  </a:lnTo>
                  <a:cubicBezTo>
                    <a:pt x="718" y="3"/>
                    <a:pt x="681" y="0"/>
                    <a:pt x="64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27" name="Google Shape;1797;p35">
              <a:extLst>
                <a:ext uri="{FF2B5EF4-FFF2-40B4-BE49-F238E27FC236}">
                  <a16:creationId xmlns:a16="http://schemas.microsoft.com/office/drawing/2014/main" id="{18FBF800-F9D3-1E44-91CB-34B505C4C485}"/>
                </a:ext>
              </a:extLst>
            </p:cNvPr>
            <p:cNvSpPr/>
            <p:nvPr/>
          </p:nvSpPr>
          <p:spPr>
            <a:xfrm>
              <a:off x="-31042375" y="3346200"/>
              <a:ext cx="16550" cy="18150"/>
            </a:xfrm>
            <a:custGeom>
              <a:avLst/>
              <a:gdLst/>
              <a:ahLst/>
              <a:cxnLst/>
              <a:rect l="l" t="t" r="r" b="b"/>
              <a:pathLst>
                <a:path w="662" h="726" extrusionOk="0">
                  <a:moveTo>
                    <a:pt x="1" y="1"/>
                  </a:moveTo>
                  <a:lnTo>
                    <a:pt x="1" y="725"/>
                  </a:lnTo>
                  <a:lnTo>
                    <a:pt x="662" y="725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28" name="Google Shape;1798;p35">
              <a:extLst>
                <a:ext uri="{FF2B5EF4-FFF2-40B4-BE49-F238E27FC236}">
                  <a16:creationId xmlns:a16="http://schemas.microsoft.com/office/drawing/2014/main" id="{C7ED6617-2D54-16F0-F87E-2C0D008F4389}"/>
                </a:ext>
              </a:extLst>
            </p:cNvPr>
            <p:cNvSpPr/>
            <p:nvPr/>
          </p:nvSpPr>
          <p:spPr>
            <a:xfrm>
              <a:off x="-31042375" y="3278475"/>
              <a:ext cx="16550" cy="16550"/>
            </a:xfrm>
            <a:custGeom>
              <a:avLst/>
              <a:gdLst/>
              <a:ahLst/>
              <a:cxnLst/>
              <a:rect l="l" t="t" r="r" b="b"/>
              <a:pathLst>
                <a:path w="662" h="662" extrusionOk="0">
                  <a:moveTo>
                    <a:pt x="1" y="0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29" name="Google Shape;1799;p35">
              <a:extLst>
                <a:ext uri="{FF2B5EF4-FFF2-40B4-BE49-F238E27FC236}">
                  <a16:creationId xmlns:a16="http://schemas.microsoft.com/office/drawing/2014/main" id="{3DFC1AF7-6C8B-A1EB-F7F7-2A979F4231D3}"/>
                </a:ext>
              </a:extLst>
            </p:cNvPr>
            <p:cNvSpPr/>
            <p:nvPr/>
          </p:nvSpPr>
          <p:spPr>
            <a:xfrm>
              <a:off x="-31042375" y="3416300"/>
              <a:ext cx="16550" cy="16575"/>
            </a:xfrm>
            <a:custGeom>
              <a:avLst/>
              <a:gdLst/>
              <a:ahLst/>
              <a:cxnLst/>
              <a:rect l="l" t="t" r="r" b="b"/>
              <a:pathLst>
                <a:path w="662" h="663" extrusionOk="0">
                  <a:moveTo>
                    <a:pt x="1" y="1"/>
                  </a:moveTo>
                  <a:lnTo>
                    <a:pt x="1" y="662"/>
                  </a:lnTo>
                  <a:lnTo>
                    <a:pt x="662" y="662"/>
                  </a:lnTo>
                  <a:lnTo>
                    <a:pt x="662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30" name="Google Shape;1800;p35">
              <a:extLst>
                <a:ext uri="{FF2B5EF4-FFF2-40B4-BE49-F238E27FC236}">
                  <a16:creationId xmlns:a16="http://schemas.microsoft.com/office/drawing/2014/main" id="{81296D34-9C65-C56B-4608-B9892C9BF8D5}"/>
                </a:ext>
              </a:extLst>
            </p:cNvPr>
            <p:cNvSpPr/>
            <p:nvPr/>
          </p:nvSpPr>
          <p:spPr>
            <a:xfrm>
              <a:off x="-31094350" y="3210725"/>
              <a:ext cx="222900" cy="274925"/>
            </a:xfrm>
            <a:custGeom>
              <a:avLst/>
              <a:gdLst/>
              <a:ahLst/>
              <a:cxnLst/>
              <a:rect l="l" t="t" r="r" b="b"/>
              <a:pathLst>
                <a:path w="8916" h="10997" extrusionOk="0">
                  <a:moveTo>
                    <a:pt x="7183" y="2049"/>
                  </a:moveTo>
                  <a:cubicBezTo>
                    <a:pt x="7404" y="2049"/>
                    <a:pt x="7561" y="2206"/>
                    <a:pt x="7561" y="2395"/>
                  </a:cubicBezTo>
                  <a:cubicBezTo>
                    <a:pt x="7561" y="2584"/>
                    <a:pt x="7404" y="2742"/>
                    <a:pt x="7183" y="2742"/>
                  </a:cubicBezTo>
                  <a:lnTo>
                    <a:pt x="4474" y="2742"/>
                  </a:lnTo>
                  <a:cubicBezTo>
                    <a:pt x="4285" y="2742"/>
                    <a:pt x="4127" y="2584"/>
                    <a:pt x="4127" y="2395"/>
                  </a:cubicBezTo>
                  <a:cubicBezTo>
                    <a:pt x="4127" y="2206"/>
                    <a:pt x="4285" y="2049"/>
                    <a:pt x="4474" y="2049"/>
                  </a:cubicBezTo>
                  <a:close/>
                  <a:moveTo>
                    <a:pt x="3151" y="2017"/>
                  </a:moveTo>
                  <a:cubicBezTo>
                    <a:pt x="3340" y="2017"/>
                    <a:pt x="3497" y="2175"/>
                    <a:pt x="3497" y="2364"/>
                  </a:cubicBezTo>
                  <a:lnTo>
                    <a:pt x="3497" y="3750"/>
                  </a:lnTo>
                  <a:cubicBezTo>
                    <a:pt x="3497" y="3939"/>
                    <a:pt x="3340" y="4097"/>
                    <a:pt x="3151" y="4097"/>
                  </a:cubicBezTo>
                  <a:lnTo>
                    <a:pt x="1764" y="4097"/>
                  </a:lnTo>
                  <a:cubicBezTo>
                    <a:pt x="1575" y="4097"/>
                    <a:pt x="1418" y="3939"/>
                    <a:pt x="1418" y="3750"/>
                  </a:cubicBezTo>
                  <a:lnTo>
                    <a:pt x="1418" y="2364"/>
                  </a:lnTo>
                  <a:cubicBezTo>
                    <a:pt x="1418" y="2175"/>
                    <a:pt x="1575" y="2017"/>
                    <a:pt x="1764" y="2017"/>
                  </a:cubicBezTo>
                  <a:close/>
                  <a:moveTo>
                    <a:pt x="5860" y="3372"/>
                  </a:moveTo>
                  <a:cubicBezTo>
                    <a:pt x="6049" y="3372"/>
                    <a:pt x="6207" y="3529"/>
                    <a:pt x="6207" y="3750"/>
                  </a:cubicBezTo>
                  <a:cubicBezTo>
                    <a:pt x="6207" y="3939"/>
                    <a:pt x="6049" y="4097"/>
                    <a:pt x="5860" y="4097"/>
                  </a:cubicBezTo>
                  <a:lnTo>
                    <a:pt x="4474" y="4097"/>
                  </a:lnTo>
                  <a:cubicBezTo>
                    <a:pt x="4285" y="4097"/>
                    <a:pt x="4127" y="3939"/>
                    <a:pt x="4127" y="3750"/>
                  </a:cubicBezTo>
                  <a:cubicBezTo>
                    <a:pt x="4127" y="3529"/>
                    <a:pt x="4285" y="3372"/>
                    <a:pt x="4474" y="3372"/>
                  </a:cubicBezTo>
                  <a:close/>
                  <a:moveTo>
                    <a:pt x="7183" y="4758"/>
                  </a:moveTo>
                  <a:cubicBezTo>
                    <a:pt x="7404" y="4758"/>
                    <a:pt x="7561" y="4916"/>
                    <a:pt x="7561" y="5105"/>
                  </a:cubicBezTo>
                  <a:cubicBezTo>
                    <a:pt x="7561" y="5325"/>
                    <a:pt x="7404" y="5483"/>
                    <a:pt x="7183" y="5483"/>
                  </a:cubicBezTo>
                  <a:lnTo>
                    <a:pt x="4474" y="5483"/>
                  </a:lnTo>
                  <a:cubicBezTo>
                    <a:pt x="4285" y="5483"/>
                    <a:pt x="4127" y="5325"/>
                    <a:pt x="4127" y="5105"/>
                  </a:cubicBezTo>
                  <a:cubicBezTo>
                    <a:pt x="4127" y="4916"/>
                    <a:pt x="4285" y="4758"/>
                    <a:pt x="4474" y="4758"/>
                  </a:cubicBezTo>
                  <a:close/>
                  <a:moveTo>
                    <a:pt x="3151" y="4758"/>
                  </a:moveTo>
                  <a:cubicBezTo>
                    <a:pt x="3340" y="4758"/>
                    <a:pt x="3497" y="4916"/>
                    <a:pt x="3497" y="5105"/>
                  </a:cubicBezTo>
                  <a:lnTo>
                    <a:pt x="3497" y="6491"/>
                  </a:lnTo>
                  <a:cubicBezTo>
                    <a:pt x="3497" y="6680"/>
                    <a:pt x="3340" y="6837"/>
                    <a:pt x="3151" y="6837"/>
                  </a:cubicBezTo>
                  <a:lnTo>
                    <a:pt x="1764" y="6837"/>
                  </a:lnTo>
                  <a:cubicBezTo>
                    <a:pt x="1575" y="6837"/>
                    <a:pt x="1418" y="6680"/>
                    <a:pt x="1418" y="6491"/>
                  </a:cubicBezTo>
                  <a:lnTo>
                    <a:pt x="1418" y="5105"/>
                  </a:lnTo>
                  <a:cubicBezTo>
                    <a:pt x="1418" y="4916"/>
                    <a:pt x="1575" y="4758"/>
                    <a:pt x="1764" y="4758"/>
                  </a:cubicBezTo>
                  <a:close/>
                  <a:moveTo>
                    <a:pt x="5860" y="6144"/>
                  </a:moveTo>
                  <a:cubicBezTo>
                    <a:pt x="6049" y="6144"/>
                    <a:pt x="6207" y="6302"/>
                    <a:pt x="6207" y="6491"/>
                  </a:cubicBezTo>
                  <a:cubicBezTo>
                    <a:pt x="6207" y="6680"/>
                    <a:pt x="6049" y="6837"/>
                    <a:pt x="5860" y="6837"/>
                  </a:cubicBezTo>
                  <a:lnTo>
                    <a:pt x="4474" y="6837"/>
                  </a:lnTo>
                  <a:cubicBezTo>
                    <a:pt x="4285" y="6837"/>
                    <a:pt x="4127" y="6680"/>
                    <a:pt x="4127" y="6491"/>
                  </a:cubicBezTo>
                  <a:cubicBezTo>
                    <a:pt x="4127" y="6302"/>
                    <a:pt x="4285" y="6144"/>
                    <a:pt x="4474" y="6144"/>
                  </a:cubicBezTo>
                  <a:close/>
                  <a:moveTo>
                    <a:pt x="7183" y="7562"/>
                  </a:moveTo>
                  <a:cubicBezTo>
                    <a:pt x="7404" y="7562"/>
                    <a:pt x="7561" y="7720"/>
                    <a:pt x="7561" y="7909"/>
                  </a:cubicBezTo>
                  <a:cubicBezTo>
                    <a:pt x="7561" y="8098"/>
                    <a:pt x="7404" y="8255"/>
                    <a:pt x="7183" y="8255"/>
                  </a:cubicBezTo>
                  <a:lnTo>
                    <a:pt x="4474" y="8255"/>
                  </a:lnTo>
                  <a:cubicBezTo>
                    <a:pt x="4285" y="8255"/>
                    <a:pt x="4127" y="8098"/>
                    <a:pt x="4127" y="7909"/>
                  </a:cubicBezTo>
                  <a:cubicBezTo>
                    <a:pt x="4127" y="7720"/>
                    <a:pt x="4285" y="7562"/>
                    <a:pt x="4474" y="7562"/>
                  </a:cubicBezTo>
                  <a:close/>
                  <a:moveTo>
                    <a:pt x="3151" y="7531"/>
                  </a:moveTo>
                  <a:cubicBezTo>
                    <a:pt x="3340" y="7531"/>
                    <a:pt x="3497" y="7657"/>
                    <a:pt x="3497" y="7877"/>
                  </a:cubicBezTo>
                  <a:lnTo>
                    <a:pt x="3497" y="9232"/>
                  </a:lnTo>
                  <a:cubicBezTo>
                    <a:pt x="3497" y="9452"/>
                    <a:pt x="3340" y="9610"/>
                    <a:pt x="3151" y="9610"/>
                  </a:cubicBezTo>
                  <a:lnTo>
                    <a:pt x="1764" y="9610"/>
                  </a:lnTo>
                  <a:cubicBezTo>
                    <a:pt x="1575" y="9610"/>
                    <a:pt x="1418" y="9452"/>
                    <a:pt x="1418" y="9232"/>
                  </a:cubicBezTo>
                  <a:lnTo>
                    <a:pt x="1418" y="7877"/>
                  </a:lnTo>
                  <a:cubicBezTo>
                    <a:pt x="1418" y="7657"/>
                    <a:pt x="1575" y="7531"/>
                    <a:pt x="1764" y="7531"/>
                  </a:cubicBezTo>
                  <a:close/>
                  <a:moveTo>
                    <a:pt x="5860" y="8885"/>
                  </a:moveTo>
                  <a:cubicBezTo>
                    <a:pt x="6049" y="8885"/>
                    <a:pt x="6207" y="9043"/>
                    <a:pt x="6207" y="9232"/>
                  </a:cubicBezTo>
                  <a:cubicBezTo>
                    <a:pt x="6207" y="9452"/>
                    <a:pt x="6049" y="9610"/>
                    <a:pt x="5860" y="9610"/>
                  </a:cubicBezTo>
                  <a:lnTo>
                    <a:pt x="4474" y="9610"/>
                  </a:lnTo>
                  <a:cubicBezTo>
                    <a:pt x="4285" y="9610"/>
                    <a:pt x="4127" y="9452"/>
                    <a:pt x="4127" y="9232"/>
                  </a:cubicBezTo>
                  <a:cubicBezTo>
                    <a:pt x="4127" y="9043"/>
                    <a:pt x="4285" y="8885"/>
                    <a:pt x="4474" y="8885"/>
                  </a:cubicBezTo>
                  <a:close/>
                  <a:moveTo>
                    <a:pt x="1040" y="1"/>
                  </a:moveTo>
                  <a:cubicBezTo>
                    <a:pt x="504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32" y="10524"/>
                    <a:pt x="504" y="10996"/>
                    <a:pt x="1040" y="10996"/>
                  </a:cubicBezTo>
                  <a:lnTo>
                    <a:pt x="7908" y="10996"/>
                  </a:lnTo>
                  <a:cubicBezTo>
                    <a:pt x="8444" y="10996"/>
                    <a:pt x="8916" y="10524"/>
                    <a:pt x="8916" y="9956"/>
                  </a:cubicBezTo>
                  <a:lnTo>
                    <a:pt x="8916" y="1009"/>
                  </a:lnTo>
                  <a:cubicBezTo>
                    <a:pt x="8916" y="473"/>
                    <a:pt x="8444" y="1"/>
                    <a:pt x="7908" y="1"/>
                  </a:cubicBezTo>
                  <a:lnTo>
                    <a:pt x="7183" y="1"/>
                  </a:lnTo>
                  <a:lnTo>
                    <a:pt x="7183" y="347"/>
                  </a:lnTo>
                  <a:cubicBezTo>
                    <a:pt x="7183" y="915"/>
                    <a:pt x="6711" y="1387"/>
                    <a:pt x="6175" y="1387"/>
                  </a:cubicBezTo>
                  <a:lnTo>
                    <a:pt x="2741" y="1387"/>
                  </a:lnTo>
                  <a:cubicBezTo>
                    <a:pt x="2206" y="1387"/>
                    <a:pt x="1733" y="915"/>
                    <a:pt x="1733" y="347"/>
                  </a:cubicBezTo>
                  <a:lnTo>
                    <a:pt x="173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31" name="Google Shape;1801;p35">
              <a:extLst>
                <a:ext uri="{FF2B5EF4-FFF2-40B4-BE49-F238E27FC236}">
                  <a16:creationId xmlns:a16="http://schemas.microsoft.com/office/drawing/2014/main" id="{FFFACE02-146D-9004-B094-D0197251370C}"/>
                </a:ext>
              </a:extLst>
            </p:cNvPr>
            <p:cNvSpPr/>
            <p:nvPr/>
          </p:nvSpPr>
          <p:spPr>
            <a:xfrm>
              <a:off x="-30853350" y="3295000"/>
              <a:ext cx="51225" cy="104000"/>
            </a:xfrm>
            <a:custGeom>
              <a:avLst/>
              <a:gdLst/>
              <a:ahLst/>
              <a:cxnLst/>
              <a:rect l="l" t="t" r="r" b="b"/>
              <a:pathLst>
                <a:path w="2049" h="4160" extrusionOk="0">
                  <a:moveTo>
                    <a:pt x="1" y="1"/>
                  </a:moveTo>
                  <a:lnTo>
                    <a:pt x="1" y="4160"/>
                  </a:lnTo>
                  <a:lnTo>
                    <a:pt x="2049" y="4160"/>
                  </a:lnTo>
                  <a:lnTo>
                    <a:pt x="20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32" name="Google Shape;1802;p35">
              <a:extLst>
                <a:ext uri="{FF2B5EF4-FFF2-40B4-BE49-F238E27FC236}">
                  <a16:creationId xmlns:a16="http://schemas.microsoft.com/office/drawing/2014/main" id="{2D6F0FB2-0A90-DBFC-1DFC-C930FFF40577}"/>
                </a:ext>
              </a:extLst>
            </p:cNvPr>
            <p:cNvSpPr/>
            <p:nvPr/>
          </p:nvSpPr>
          <p:spPr>
            <a:xfrm>
              <a:off x="-30853350" y="322727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048"/>
                  </a:lnTo>
                  <a:lnTo>
                    <a:pt x="2049" y="2048"/>
                  </a:lnTo>
                  <a:lnTo>
                    <a:pt x="2049" y="1040"/>
                  </a:ln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33" name="Google Shape;1803;p35">
              <a:extLst>
                <a:ext uri="{FF2B5EF4-FFF2-40B4-BE49-F238E27FC236}">
                  <a16:creationId xmlns:a16="http://schemas.microsoft.com/office/drawing/2014/main" id="{6F413FA6-26FD-35D5-ABF6-1676905FD97F}"/>
                </a:ext>
              </a:extLst>
            </p:cNvPr>
            <p:cNvSpPr/>
            <p:nvPr/>
          </p:nvSpPr>
          <p:spPr>
            <a:xfrm>
              <a:off x="-30851775" y="3416300"/>
              <a:ext cx="46500" cy="51225"/>
            </a:xfrm>
            <a:custGeom>
              <a:avLst/>
              <a:gdLst/>
              <a:ahLst/>
              <a:cxnLst/>
              <a:rect l="l" t="t" r="r" b="b"/>
              <a:pathLst>
                <a:path w="1860" h="2049" extrusionOk="0">
                  <a:moveTo>
                    <a:pt x="1" y="1"/>
                  </a:moveTo>
                  <a:lnTo>
                    <a:pt x="599" y="1796"/>
                  </a:lnTo>
                  <a:cubicBezTo>
                    <a:pt x="694" y="1985"/>
                    <a:pt x="788" y="2048"/>
                    <a:pt x="946" y="2048"/>
                  </a:cubicBezTo>
                  <a:cubicBezTo>
                    <a:pt x="1103" y="2048"/>
                    <a:pt x="1229" y="1985"/>
                    <a:pt x="1261" y="1796"/>
                  </a:cubicBezTo>
                  <a:lnTo>
                    <a:pt x="1860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</p:grpSp>
      <p:sp>
        <p:nvSpPr>
          <p:cNvPr id="225" name="Google Shape;1804;p35">
            <a:extLst>
              <a:ext uri="{FF2B5EF4-FFF2-40B4-BE49-F238E27FC236}">
                <a16:creationId xmlns:a16="http://schemas.microsoft.com/office/drawing/2014/main" id="{511D442D-10F9-0A8D-B5B2-A063C466561C}"/>
              </a:ext>
            </a:extLst>
          </p:cNvPr>
          <p:cNvSpPr txBox="1"/>
          <p:nvPr/>
        </p:nvSpPr>
        <p:spPr>
          <a:xfrm>
            <a:off x="9451858" y="4240737"/>
            <a:ext cx="1499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Quick check-in/</a:t>
            </a:r>
            <a:b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</a:b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Finishing small tasks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Roboto"/>
              <a:cs typeface="Segoe UI Semibold" panose="020B0702040204020203" pitchFamily="34" charset="0"/>
              <a:sym typeface="Roboto"/>
            </a:endParaRPr>
          </a:p>
        </p:txBody>
      </p:sp>
      <p:grpSp>
        <p:nvGrpSpPr>
          <p:cNvPr id="199" name="Google Shape;1806;p35">
            <a:extLst>
              <a:ext uri="{FF2B5EF4-FFF2-40B4-BE49-F238E27FC236}">
                <a16:creationId xmlns:a16="http://schemas.microsoft.com/office/drawing/2014/main" id="{9E6A9AA7-E158-D0B9-0226-E2F60E20EFA1}"/>
              </a:ext>
            </a:extLst>
          </p:cNvPr>
          <p:cNvGrpSpPr/>
          <p:nvPr/>
        </p:nvGrpSpPr>
        <p:grpSpPr>
          <a:xfrm rot="10800000">
            <a:off x="1839202" y="2693465"/>
            <a:ext cx="66720" cy="831360"/>
            <a:chOff x="5117952" y="2967078"/>
            <a:chExt cx="66720" cy="831360"/>
          </a:xfrm>
        </p:grpSpPr>
        <p:sp>
          <p:nvSpPr>
            <p:cNvPr id="211" name="Google Shape;1807;p35">
              <a:extLst>
                <a:ext uri="{FF2B5EF4-FFF2-40B4-BE49-F238E27FC236}">
                  <a16:creationId xmlns:a16="http://schemas.microsoft.com/office/drawing/2014/main" id="{8EB98CDB-D2EA-3E34-612D-B33D6B9825AD}"/>
                </a:ext>
              </a:extLst>
            </p:cNvPr>
            <p:cNvSpPr/>
            <p:nvPr/>
          </p:nvSpPr>
          <p:spPr>
            <a:xfrm>
              <a:off x="5148448" y="3052806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12" name="Google Shape;1808;p35">
              <a:extLst>
                <a:ext uri="{FF2B5EF4-FFF2-40B4-BE49-F238E27FC236}">
                  <a16:creationId xmlns:a16="http://schemas.microsoft.com/office/drawing/2014/main" id="{30C54316-AB62-A14F-38D3-81B00F5BC87E}"/>
                </a:ext>
              </a:extLst>
            </p:cNvPr>
            <p:cNvSpPr/>
            <p:nvPr/>
          </p:nvSpPr>
          <p:spPr>
            <a:xfrm>
              <a:off x="5148448" y="3138534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13" name="Google Shape;1809;p35">
              <a:extLst>
                <a:ext uri="{FF2B5EF4-FFF2-40B4-BE49-F238E27FC236}">
                  <a16:creationId xmlns:a16="http://schemas.microsoft.com/office/drawing/2014/main" id="{C867FE11-4DB1-0F7A-B972-FE14C88ADAAD}"/>
                </a:ext>
              </a:extLst>
            </p:cNvPr>
            <p:cNvSpPr/>
            <p:nvPr/>
          </p:nvSpPr>
          <p:spPr>
            <a:xfrm>
              <a:off x="5148448" y="3224262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0"/>
                  </a:moveTo>
                  <a:lnTo>
                    <a:pt x="0" y="1488"/>
                  </a:lnTo>
                  <a:lnTo>
                    <a:pt x="298" y="148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14" name="Google Shape;1810;p35">
              <a:extLst>
                <a:ext uri="{FF2B5EF4-FFF2-40B4-BE49-F238E27FC236}">
                  <a16:creationId xmlns:a16="http://schemas.microsoft.com/office/drawing/2014/main" id="{DE5822CF-FED0-8CBD-D536-D9CF8B2FE414}"/>
                </a:ext>
              </a:extLst>
            </p:cNvPr>
            <p:cNvSpPr/>
            <p:nvPr/>
          </p:nvSpPr>
          <p:spPr>
            <a:xfrm>
              <a:off x="5148448" y="2967078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15" name="Google Shape;1811;p35">
              <a:extLst>
                <a:ext uri="{FF2B5EF4-FFF2-40B4-BE49-F238E27FC236}">
                  <a16:creationId xmlns:a16="http://schemas.microsoft.com/office/drawing/2014/main" id="{131812B7-50FA-7BD5-D6C3-1B17F7F8D78B}"/>
                </a:ext>
              </a:extLst>
            </p:cNvPr>
            <p:cNvSpPr/>
            <p:nvPr/>
          </p:nvSpPr>
          <p:spPr>
            <a:xfrm>
              <a:off x="5148448" y="3657830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16" name="Google Shape;1812;p35">
              <a:extLst>
                <a:ext uri="{FF2B5EF4-FFF2-40B4-BE49-F238E27FC236}">
                  <a16:creationId xmlns:a16="http://schemas.microsoft.com/office/drawing/2014/main" id="{DF91C3E5-102C-CC6D-385A-628B5827E499}"/>
                </a:ext>
              </a:extLst>
            </p:cNvPr>
            <p:cNvSpPr/>
            <p:nvPr/>
          </p:nvSpPr>
          <p:spPr>
            <a:xfrm>
              <a:off x="5148448" y="3572102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17" name="Google Shape;1813;p35">
              <a:extLst>
                <a:ext uri="{FF2B5EF4-FFF2-40B4-BE49-F238E27FC236}">
                  <a16:creationId xmlns:a16="http://schemas.microsoft.com/office/drawing/2014/main" id="{FF0401BB-B8DE-7998-E98D-EC1AB8B4D78E}"/>
                </a:ext>
              </a:extLst>
            </p:cNvPr>
            <p:cNvSpPr/>
            <p:nvPr/>
          </p:nvSpPr>
          <p:spPr>
            <a:xfrm>
              <a:off x="5148448" y="3481414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18" name="Google Shape;1814;p35">
              <a:extLst>
                <a:ext uri="{FF2B5EF4-FFF2-40B4-BE49-F238E27FC236}">
                  <a16:creationId xmlns:a16="http://schemas.microsoft.com/office/drawing/2014/main" id="{CB2AAA53-2F5F-E403-40C7-3B7785F9531A}"/>
                </a:ext>
              </a:extLst>
            </p:cNvPr>
            <p:cNvSpPr/>
            <p:nvPr/>
          </p:nvSpPr>
          <p:spPr>
            <a:xfrm>
              <a:off x="5148448" y="3395686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19" name="Google Shape;1815;p35">
              <a:extLst>
                <a:ext uri="{FF2B5EF4-FFF2-40B4-BE49-F238E27FC236}">
                  <a16:creationId xmlns:a16="http://schemas.microsoft.com/office/drawing/2014/main" id="{6B20A8C4-A5EB-A331-9D14-A5E5D93893FF}"/>
                </a:ext>
              </a:extLst>
            </p:cNvPr>
            <p:cNvSpPr/>
            <p:nvPr/>
          </p:nvSpPr>
          <p:spPr>
            <a:xfrm>
              <a:off x="5148448" y="3309958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20" name="Google Shape;1816;p35">
              <a:extLst>
                <a:ext uri="{FF2B5EF4-FFF2-40B4-BE49-F238E27FC236}">
                  <a16:creationId xmlns:a16="http://schemas.microsoft.com/office/drawing/2014/main" id="{A3BF69D8-B14F-1F23-94A7-4FF037E5FE59}"/>
                </a:ext>
              </a:extLst>
            </p:cNvPr>
            <p:cNvSpPr/>
            <p:nvPr/>
          </p:nvSpPr>
          <p:spPr>
            <a:xfrm>
              <a:off x="5117952" y="3731750"/>
              <a:ext cx="66720" cy="66688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37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19"/>
                    <a:pt x="465" y="2084"/>
                    <a:pt x="1037" y="2084"/>
                  </a:cubicBezTo>
                  <a:cubicBezTo>
                    <a:pt x="1620" y="2084"/>
                    <a:pt x="2084" y="1619"/>
                    <a:pt x="2084" y="1048"/>
                  </a:cubicBezTo>
                  <a:cubicBezTo>
                    <a:pt x="2084" y="464"/>
                    <a:pt x="1620" y="0"/>
                    <a:pt x="1037" y="0"/>
                  </a:cubicBez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</p:grpSp>
      <p:sp>
        <p:nvSpPr>
          <p:cNvPr id="200" name="Google Shape;1817;p35">
            <a:extLst>
              <a:ext uri="{FF2B5EF4-FFF2-40B4-BE49-F238E27FC236}">
                <a16:creationId xmlns:a16="http://schemas.microsoft.com/office/drawing/2014/main" id="{012D2815-DFD4-AB43-0EC3-5760244944EA}"/>
              </a:ext>
            </a:extLst>
          </p:cNvPr>
          <p:cNvSpPr/>
          <p:nvPr/>
        </p:nvSpPr>
        <p:spPr>
          <a:xfrm>
            <a:off x="1865490" y="3262698"/>
            <a:ext cx="14112" cy="43072"/>
          </a:xfrm>
          <a:custGeom>
            <a:avLst/>
            <a:gdLst/>
            <a:ahLst/>
            <a:cxnLst/>
            <a:rect l="l" t="t" r="r" b="b"/>
            <a:pathLst>
              <a:path w="441" h="1346" extrusionOk="0">
                <a:moveTo>
                  <a:pt x="0" y="0"/>
                </a:moveTo>
                <a:lnTo>
                  <a:pt x="0" y="1346"/>
                </a:lnTo>
                <a:lnTo>
                  <a:pt x="441" y="1346"/>
                </a:lnTo>
                <a:lnTo>
                  <a:pt x="441" y="0"/>
                </a:lnTo>
                <a:close/>
              </a:path>
            </a:pathLst>
          </a:custGeom>
          <a:solidFill>
            <a:srgbClr val="6464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201" name="Google Shape;1818;p35">
            <a:extLst>
              <a:ext uri="{FF2B5EF4-FFF2-40B4-BE49-F238E27FC236}">
                <a16:creationId xmlns:a16="http://schemas.microsoft.com/office/drawing/2014/main" id="{193C7BF2-4FE6-EF92-977F-0A6F9BD5F654}"/>
              </a:ext>
            </a:extLst>
          </p:cNvPr>
          <p:cNvSpPr/>
          <p:nvPr/>
        </p:nvSpPr>
        <p:spPr>
          <a:xfrm>
            <a:off x="1241042" y="3256970"/>
            <a:ext cx="1263040" cy="352064"/>
          </a:xfrm>
          <a:custGeom>
            <a:avLst/>
            <a:gdLst/>
            <a:ahLst/>
            <a:cxnLst/>
            <a:rect l="l" t="t" r="r" b="b"/>
            <a:pathLst>
              <a:path w="39470" h="11002" extrusionOk="0">
                <a:moveTo>
                  <a:pt x="1226" y="1"/>
                </a:moveTo>
                <a:cubicBezTo>
                  <a:pt x="464" y="1"/>
                  <a:pt x="0" y="858"/>
                  <a:pt x="417" y="1501"/>
                </a:cubicBezTo>
                <a:lnTo>
                  <a:pt x="6358" y="10561"/>
                </a:lnTo>
                <a:cubicBezTo>
                  <a:pt x="6537" y="10835"/>
                  <a:pt x="6846" y="11002"/>
                  <a:pt x="7168" y="11002"/>
                </a:cubicBezTo>
                <a:lnTo>
                  <a:pt x="38231" y="11002"/>
                </a:lnTo>
                <a:cubicBezTo>
                  <a:pt x="39005" y="11002"/>
                  <a:pt x="39469" y="10145"/>
                  <a:pt x="39041" y="9502"/>
                </a:cubicBezTo>
                <a:lnTo>
                  <a:pt x="33099" y="441"/>
                </a:lnTo>
                <a:cubicBezTo>
                  <a:pt x="32921" y="167"/>
                  <a:pt x="32623" y="1"/>
                  <a:pt x="32290" y="1"/>
                </a:cubicBezTo>
                <a:close/>
              </a:path>
            </a:pathLst>
          </a:custGeom>
          <a:solidFill>
            <a:srgbClr val="B7CE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rPr>
              <a:t>9-10 AM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Fira Sans Extra Condensed Medium"/>
              <a:cs typeface="Segoe UI Semibold" panose="020B0702040204020203" pitchFamily="34" charset="0"/>
              <a:sym typeface="Fira Sans Extra Condensed Medium"/>
            </a:endParaRPr>
          </a:p>
        </p:txBody>
      </p:sp>
      <p:grpSp>
        <p:nvGrpSpPr>
          <p:cNvPr id="202" name="Google Shape;1819;p35">
            <a:extLst>
              <a:ext uri="{FF2B5EF4-FFF2-40B4-BE49-F238E27FC236}">
                <a16:creationId xmlns:a16="http://schemas.microsoft.com/office/drawing/2014/main" id="{7935B87E-0DEC-1D65-1D0B-E9E292BFA12B}"/>
              </a:ext>
            </a:extLst>
          </p:cNvPr>
          <p:cNvGrpSpPr/>
          <p:nvPr/>
        </p:nvGrpSpPr>
        <p:grpSpPr>
          <a:xfrm>
            <a:off x="1688668" y="3938199"/>
            <a:ext cx="353643" cy="353887"/>
            <a:chOff x="-35839800" y="3561025"/>
            <a:chExt cx="291450" cy="291649"/>
          </a:xfrm>
          <a:solidFill>
            <a:srgbClr val="B7CEF0"/>
          </a:solidFill>
        </p:grpSpPr>
        <p:sp>
          <p:nvSpPr>
            <p:cNvPr id="204" name="Google Shape;1820;p35">
              <a:extLst>
                <a:ext uri="{FF2B5EF4-FFF2-40B4-BE49-F238E27FC236}">
                  <a16:creationId xmlns:a16="http://schemas.microsoft.com/office/drawing/2014/main" id="{335BB559-86C7-E5CF-7768-D1BAA69589FE}"/>
                </a:ext>
              </a:extLst>
            </p:cNvPr>
            <p:cNvSpPr/>
            <p:nvPr/>
          </p:nvSpPr>
          <p:spPr>
            <a:xfrm>
              <a:off x="-35772850" y="3612425"/>
              <a:ext cx="155200" cy="142575"/>
            </a:xfrm>
            <a:custGeom>
              <a:avLst/>
              <a:gdLst/>
              <a:ahLst/>
              <a:cxnLst/>
              <a:rect l="l" t="t" r="r" b="b"/>
              <a:pathLst>
                <a:path w="6208" h="5703" extrusionOk="0">
                  <a:moveTo>
                    <a:pt x="3088" y="693"/>
                  </a:moveTo>
                  <a:cubicBezTo>
                    <a:pt x="3655" y="693"/>
                    <a:pt x="4128" y="1166"/>
                    <a:pt x="4128" y="1733"/>
                  </a:cubicBezTo>
                  <a:cubicBezTo>
                    <a:pt x="4128" y="2174"/>
                    <a:pt x="3844" y="2552"/>
                    <a:pt x="3466" y="2710"/>
                  </a:cubicBezTo>
                  <a:lnTo>
                    <a:pt x="3466" y="3119"/>
                  </a:lnTo>
                  <a:cubicBezTo>
                    <a:pt x="3466" y="3308"/>
                    <a:pt x="3309" y="3466"/>
                    <a:pt x="3088" y="3466"/>
                  </a:cubicBezTo>
                  <a:cubicBezTo>
                    <a:pt x="2899" y="3466"/>
                    <a:pt x="2742" y="3308"/>
                    <a:pt x="2742" y="3119"/>
                  </a:cubicBezTo>
                  <a:lnTo>
                    <a:pt x="2742" y="2710"/>
                  </a:lnTo>
                  <a:cubicBezTo>
                    <a:pt x="2742" y="2426"/>
                    <a:pt x="2931" y="2174"/>
                    <a:pt x="3214" y="2080"/>
                  </a:cubicBezTo>
                  <a:cubicBezTo>
                    <a:pt x="3340" y="2048"/>
                    <a:pt x="3466" y="1891"/>
                    <a:pt x="3466" y="1765"/>
                  </a:cubicBezTo>
                  <a:cubicBezTo>
                    <a:pt x="3466" y="1576"/>
                    <a:pt x="3309" y="1418"/>
                    <a:pt x="3088" y="1418"/>
                  </a:cubicBezTo>
                  <a:cubicBezTo>
                    <a:pt x="2899" y="1418"/>
                    <a:pt x="2742" y="1576"/>
                    <a:pt x="2742" y="1765"/>
                  </a:cubicBezTo>
                  <a:cubicBezTo>
                    <a:pt x="2742" y="1954"/>
                    <a:pt x="2584" y="2111"/>
                    <a:pt x="2395" y="2111"/>
                  </a:cubicBezTo>
                  <a:cubicBezTo>
                    <a:pt x="2206" y="2111"/>
                    <a:pt x="2049" y="1954"/>
                    <a:pt x="2049" y="1765"/>
                  </a:cubicBezTo>
                  <a:cubicBezTo>
                    <a:pt x="2080" y="1166"/>
                    <a:pt x="2553" y="693"/>
                    <a:pt x="3088" y="693"/>
                  </a:cubicBezTo>
                  <a:close/>
                  <a:moveTo>
                    <a:pt x="3088" y="3781"/>
                  </a:moveTo>
                  <a:cubicBezTo>
                    <a:pt x="3309" y="3781"/>
                    <a:pt x="3466" y="3938"/>
                    <a:pt x="3466" y="4127"/>
                  </a:cubicBezTo>
                  <a:cubicBezTo>
                    <a:pt x="3466" y="4317"/>
                    <a:pt x="3309" y="4474"/>
                    <a:pt x="3088" y="4474"/>
                  </a:cubicBezTo>
                  <a:cubicBezTo>
                    <a:pt x="2899" y="4474"/>
                    <a:pt x="2742" y="4317"/>
                    <a:pt x="2742" y="4127"/>
                  </a:cubicBezTo>
                  <a:cubicBezTo>
                    <a:pt x="2742" y="3938"/>
                    <a:pt x="2899" y="3781"/>
                    <a:pt x="3088" y="3781"/>
                  </a:cubicBezTo>
                  <a:close/>
                  <a:moveTo>
                    <a:pt x="347" y="0"/>
                  </a:moveTo>
                  <a:cubicBezTo>
                    <a:pt x="158" y="32"/>
                    <a:pt x="1" y="189"/>
                    <a:pt x="1" y="347"/>
                  </a:cubicBezTo>
                  <a:lnTo>
                    <a:pt x="1" y="5010"/>
                  </a:lnTo>
                  <a:lnTo>
                    <a:pt x="694" y="5703"/>
                  </a:lnTo>
                  <a:cubicBezTo>
                    <a:pt x="1371" y="5088"/>
                    <a:pt x="2238" y="4781"/>
                    <a:pt x="3104" y="4781"/>
                  </a:cubicBezTo>
                  <a:cubicBezTo>
                    <a:pt x="3970" y="4781"/>
                    <a:pt x="4837" y="5088"/>
                    <a:pt x="5514" y="5703"/>
                  </a:cubicBezTo>
                  <a:lnTo>
                    <a:pt x="6207" y="5010"/>
                  </a:lnTo>
                  <a:lnTo>
                    <a:pt x="6207" y="347"/>
                  </a:lnTo>
                  <a:cubicBezTo>
                    <a:pt x="6207" y="158"/>
                    <a:pt x="6050" y="0"/>
                    <a:pt x="58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05" name="Google Shape;1821;p35">
              <a:extLst>
                <a:ext uri="{FF2B5EF4-FFF2-40B4-BE49-F238E27FC236}">
                  <a16:creationId xmlns:a16="http://schemas.microsoft.com/office/drawing/2014/main" id="{2224C91E-7D1A-4099-E532-1780043AE0E0}"/>
                </a:ext>
              </a:extLst>
            </p:cNvPr>
            <p:cNvSpPr/>
            <p:nvPr/>
          </p:nvSpPr>
          <p:spPr>
            <a:xfrm>
              <a:off x="-35621625" y="3694325"/>
              <a:ext cx="73275" cy="143375"/>
            </a:xfrm>
            <a:custGeom>
              <a:avLst/>
              <a:gdLst/>
              <a:ahLst/>
              <a:cxnLst/>
              <a:rect l="l" t="t" r="r" b="b"/>
              <a:pathLst>
                <a:path w="2931" h="5735" extrusionOk="0">
                  <a:moveTo>
                    <a:pt x="2931" y="1"/>
                  </a:moveTo>
                  <a:lnTo>
                    <a:pt x="1" y="2899"/>
                  </a:lnTo>
                  <a:lnTo>
                    <a:pt x="2805" y="5735"/>
                  </a:lnTo>
                  <a:cubicBezTo>
                    <a:pt x="2868" y="5609"/>
                    <a:pt x="2931" y="5451"/>
                    <a:pt x="2931" y="5294"/>
                  </a:cubicBezTo>
                  <a:lnTo>
                    <a:pt x="293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06" name="Google Shape;1822;p35">
              <a:extLst>
                <a:ext uri="{FF2B5EF4-FFF2-40B4-BE49-F238E27FC236}">
                  <a16:creationId xmlns:a16="http://schemas.microsoft.com/office/drawing/2014/main" id="{FBF076A5-F37F-0219-6A7B-6EF933DC1BBB}"/>
                </a:ext>
              </a:extLst>
            </p:cNvPr>
            <p:cNvSpPr/>
            <p:nvPr/>
          </p:nvSpPr>
          <p:spPr>
            <a:xfrm>
              <a:off x="-35827200" y="3748674"/>
              <a:ext cx="263100" cy="104000"/>
            </a:xfrm>
            <a:custGeom>
              <a:avLst/>
              <a:gdLst/>
              <a:ahLst/>
              <a:cxnLst/>
              <a:rect l="l" t="t" r="r" b="b"/>
              <a:pathLst>
                <a:path w="10524" h="4160" extrusionOk="0">
                  <a:moveTo>
                    <a:pt x="5235" y="1"/>
                  </a:moveTo>
                  <a:cubicBezTo>
                    <a:pt x="4482" y="1"/>
                    <a:pt x="3734" y="284"/>
                    <a:pt x="3183" y="851"/>
                  </a:cubicBezTo>
                  <a:lnTo>
                    <a:pt x="1" y="4033"/>
                  </a:lnTo>
                  <a:cubicBezTo>
                    <a:pt x="158" y="4128"/>
                    <a:pt x="316" y="4159"/>
                    <a:pt x="473" y="4159"/>
                  </a:cubicBezTo>
                  <a:lnTo>
                    <a:pt x="10082" y="4159"/>
                  </a:lnTo>
                  <a:cubicBezTo>
                    <a:pt x="10240" y="4159"/>
                    <a:pt x="10398" y="4128"/>
                    <a:pt x="10524" y="4033"/>
                  </a:cubicBezTo>
                  <a:lnTo>
                    <a:pt x="7310" y="851"/>
                  </a:lnTo>
                  <a:cubicBezTo>
                    <a:pt x="6743" y="284"/>
                    <a:pt x="5987" y="1"/>
                    <a:pt x="523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07" name="Google Shape;1823;p35">
              <a:extLst>
                <a:ext uri="{FF2B5EF4-FFF2-40B4-BE49-F238E27FC236}">
                  <a16:creationId xmlns:a16="http://schemas.microsoft.com/office/drawing/2014/main" id="{1595528D-00BD-C6FF-548B-F4C1AC3273F3}"/>
                </a:ext>
              </a:extLst>
            </p:cNvPr>
            <p:cNvSpPr/>
            <p:nvPr/>
          </p:nvSpPr>
          <p:spPr>
            <a:xfrm>
              <a:off x="-35831925" y="3635275"/>
              <a:ext cx="41775" cy="85075"/>
            </a:xfrm>
            <a:custGeom>
              <a:avLst/>
              <a:gdLst/>
              <a:ahLst/>
              <a:cxnLst/>
              <a:rect l="l" t="t" r="r" b="b"/>
              <a:pathLst>
                <a:path w="1671" h="3403" extrusionOk="0">
                  <a:moveTo>
                    <a:pt x="1671" y="0"/>
                  </a:moveTo>
                  <a:lnTo>
                    <a:pt x="1" y="1701"/>
                  </a:lnTo>
                  <a:lnTo>
                    <a:pt x="1671" y="3403"/>
                  </a:lnTo>
                  <a:lnTo>
                    <a:pt x="167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08" name="Google Shape;1824;p35">
              <a:extLst>
                <a:ext uri="{FF2B5EF4-FFF2-40B4-BE49-F238E27FC236}">
                  <a16:creationId xmlns:a16="http://schemas.microsoft.com/office/drawing/2014/main" id="{C93E0E88-6D89-21E9-3A55-484CF3BD57AF}"/>
                </a:ext>
              </a:extLst>
            </p:cNvPr>
            <p:cNvSpPr/>
            <p:nvPr/>
          </p:nvSpPr>
          <p:spPr>
            <a:xfrm>
              <a:off x="-35601150" y="3635275"/>
              <a:ext cx="43350" cy="85075"/>
            </a:xfrm>
            <a:custGeom>
              <a:avLst/>
              <a:gdLst/>
              <a:ahLst/>
              <a:cxnLst/>
              <a:rect l="l" t="t" r="r" b="b"/>
              <a:pathLst>
                <a:path w="1734" h="3403" extrusionOk="0">
                  <a:moveTo>
                    <a:pt x="1" y="0"/>
                  </a:moveTo>
                  <a:lnTo>
                    <a:pt x="1" y="3403"/>
                  </a:lnTo>
                  <a:lnTo>
                    <a:pt x="1734" y="170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09" name="Google Shape;1825;p35">
              <a:extLst>
                <a:ext uri="{FF2B5EF4-FFF2-40B4-BE49-F238E27FC236}">
                  <a16:creationId xmlns:a16="http://schemas.microsoft.com/office/drawing/2014/main" id="{85308449-20AD-AE0B-B28C-906935323BE2}"/>
                </a:ext>
              </a:extLst>
            </p:cNvPr>
            <p:cNvSpPr/>
            <p:nvPr/>
          </p:nvSpPr>
          <p:spPr>
            <a:xfrm>
              <a:off x="-35750000" y="3561025"/>
              <a:ext cx="111075" cy="35675"/>
            </a:xfrm>
            <a:custGeom>
              <a:avLst/>
              <a:gdLst/>
              <a:ahLst/>
              <a:cxnLst/>
              <a:rect l="l" t="t" r="r" b="b"/>
              <a:pathLst>
                <a:path w="4443" h="1427" extrusionOk="0">
                  <a:moveTo>
                    <a:pt x="2182" y="1"/>
                  </a:moveTo>
                  <a:cubicBezTo>
                    <a:pt x="1686" y="1"/>
                    <a:pt x="1198" y="182"/>
                    <a:pt x="851" y="544"/>
                  </a:cubicBezTo>
                  <a:lnTo>
                    <a:pt x="0" y="1426"/>
                  </a:lnTo>
                  <a:lnTo>
                    <a:pt x="4443" y="1426"/>
                  </a:lnTo>
                  <a:lnTo>
                    <a:pt x="3560" y="544"/>
                  </a:lnTo>
                  <a:cubicBezTo>
                    <a:pt x="3182" y="182"/>
                    <a:pt x="2678" y="1"/>
                    <a:pt x="21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210" name="Google Shape;1826;p35">
              <a:extLst>
                <a:ext uri="{FF2B5EF4-FFF2-40B4-BE49-F238E27FC236}">
                  <a16:creationId xmlns:a16="http://schemas.microsoft.com/office/drawing/2014/main" id="{89339A2C-7CAE-34F6-3C82-4A6BA6D1408C}"/>
                </a:ext>
              </a:extLst>
            </p:cNvPr>
            <p:cNvSpPr/>
            <p:nvPr/>
          </p:nvSpPr>
          <p:spPr>
            <a:xfrm>
              <a:off x="-35839800" y="3694325"/>
              <a:ext cx="72500" cy="143375"/>
            </a:xfrm>
            <a:custGeom>
              <a:avLst/>
              <a:gdLst/>
              <a:ahLst/>
              <a:cxnLst/>
              <a:rect l="l" t="t" r="r" b="b"/>
              <a:pathLst>
                <a:path w="2900" h="5735" extrusionOk="0">
                  <a:moveTo>
                    <a:pt x="1" y="1"/>
                  </a:moveTo>
                  <a:lnTo>
                    <a:pt x="1" y="5294"/>
                  </a:lnTo>
                  <a:cubicBezTo>
                    <a:pt x="1" y="5451"/>
                    <a:pt x="32" y="5609"/>
                    <a:pt x="95" y="5735"/>
                  </a:cubicBezTo>
                  <a:lnTo>
                    <a:pt x="2899" y="2899"/>
                  </a:lnTo>
                  <a:lnTo>
                    <a:pt x="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</p:grpSp>
      <p:sp>
        <p:nvSpPr>
          <p:cNvPr id="203" name="Google Shape;1827;p35">
            <a:extLst>
              <a:ext uri="{FF2B5EF4-FFF2-40B4-BE49-F238E27FC236}">
                <a16:creationId xmlns:a16="http://schemas.microsoft.com/office/drawing/2014/main" id="{997FBA69-B314-9E58-F47E-AAD6FD59EEAB}"/>
              </a:ext>
            </a:extLst>
          </p:cNvPr>
          <p:cNvSpPr txBox="1"/>
          <p:nvPr/>
        </p:nvSpPr>
        <p:spPr>
          <a:xfrm>
            <a:off x="978747" y="2061613"/>
            <a:ext cx="1787597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Check emails</a:t>
            </a:r>
            <a:b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</a:b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Refresh Dashboards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Roboto"/>
              <a:cs typeface="Segoe UI Semibold" panose="020B0702040204020203" pitchFamily="34" charset="0"/>
              <a:sym typeface="Roboto"/>
            </a:endParaRPr>
          </a:p>
        </p:txBody>
      </p:sp>
      <p:grpSp>
        <p:nvGrpSpPr>
          <p:cNvPr id="180" name="Google Shape;1829;p35">
            <a:extLst>
              <a:ext uri="{FF2B5EF4-FFF2-40B4-BE49-F238E27FC236}">
                <a16:creationId xmlns:a16="http://schemas.microsoft.com/office/drawing/2014/main" id="{56BD681A-098B-B713-73CE-CE5272CC678E}"/>
              </a:ext>
            </a:extLst>
          </p:cNvPr>
          <p:cNvGrpSpPr/>
          <p:nvPr/>
        </p:nvGrpSpPr>
        <p:grpSpPr>
          <a:xfrm rot="10800000">
            <a:off x="5170918" y="2693465"/>
            <a:ext cx="66720" cy="831360"/>
            <a:chOff x="5117952" y="2967078"/>
            <a:chExt cx="66720" cy="831360"/>
          </a:xfrm>
        </p:grpSpPr>
        <p:sp>
          <p:nvSpPr>
            <p:cNvPr id="189" name="Google Shape;1830;p35">
              <a:extLst>
                <a:ext uri="{FF2B5EF4-FFF2-40B4-BE49-F238E27FC236}">
                  <a16:creationId xmlns:a16="http://schemas.microsoft.com/office/drawing/2014/main" id="{ADFE57B4-01B4-1FD8-F3FB-BF3B7440E4BB}"/>
                </a:ext>
              </a:extLst>
            </p:cNvPr>
            <p:cNvSpPr/>
            <p:nvPr/>
          </p:nvSpPr>
          <p:spPr>
            <a:xfrm>
              <a:off x="5148448" y="3052806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90" name="Google Shape;1831;p35">
              <a:extLst>
                <a:ext uri="{FF2B5EF4-FFF2-40B4-BE49-F238E27FC236}">
                  <a16:creationId xmlns:a16="http://schemas.microsoft.com/office/drawing/2014/main" id="{2448D0E3-D21A-2B4C-970A-87531AC303B9}"/>
                </a:ext>
              </a:extLst>
            </p:cNvPr>
            <p:cNvSpPr/>
            <p:nvPr/>
          </p:nvSpPr>
          <p:spPr>
            <a:xfrm>
              <a:off x="5148448" y="3138534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91" name="Google Shape;1832;p35">
              <a:extLst>
                <a:ext uri="{FF2B5EF4-FFF2-40B4-BE49-F238E27FC236}">
                  <a16:creationId xmlns:a16="http://schemas.microsoft.com/office/drawing/2014/main" id="{49EAD47C-E283-6EC1-2FEE-AB8C39ABB1AA}"/>
                </a:ext>
              </a:extLst>
            </p:cNvPr>
            <p:cNvSpPr/>
            <p:nvPr/>
          </p:nvSpPr>
          <p:spPr>
            <a:xfrm>
              <a:off x="5148448" y="3224262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0"/>
                  </a:moveTo>
                  <a:lnTo>
                    <a:pt x="0" y="1488"/>
                  </a:lnTo>
                  <a:lnTo>
                    <a:pt x="298" y="148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92" name="Google Shape;1833;p35">
              <a:extLst>
                <a:ext uri="{FF2B5EF4-FFF2-40B4-BE49-F238E27FC236}">
                  <a16:creationId xmlns:a16="http://schemas.microsoft.com/office/drawing/2014/main" id="{32B16B1D-B5C4-C1AB-F6F5-8FB08D30FB19}"/>
                </a:ext>
              </a:extLst>
            </p:cNvPr>
            <p:cNvSpPr/>
            <p:nvPr/>
          </p:nvSpPr>
          <p:spPr>
            <a:xfrm>
              <a:off x="5148448" y="2967078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93" name="Google Shape;1834;p35">
              <a:extLst>
                <a:ext uri="{FF2B5EF4-FFF2-40B4-BE49-F238E27FC236}">
                  <a16:creationId xmlns:a16="http://schemas.microsoft.com/office/drawing/2014/main" id="{FF29C0B3-D5C1-684D-0FAC-AE74CBF83C95}"/>
                </a:ext>
              </a:extLst>
            </p:cNvPr>
            <p:cNvSpPr/>
            <p:nvPr/>
          </p:nvSpPr>
          <p:spPr>
            <a:xfrm>
              <a:off x="5148448" y="3657830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94" name="Google Shape;1835;p35">
              <a:extLst>
                <a:ext uri="{FF2B5EF4-FFF2-40B4-BE49-F238E27FC236}">
                  <a16:creationId xmlns:a16="http://schemas.microsoft.com/office/drawing/2014/main" id="{7D4609BF-9C51-3088-C4D0-1EFD16D1AC27}"/>
                </a:ext>
              </a:extLst>
            </p:cNvPr>
            <p:cNvSpPr/>
            <p:nvPr/>
          </p:nvSpPr>
          <p:spPr>
            <a:xfrm>
              <a:off x="5148448" y="3572102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95" name="Google Shape;1836;p35">
              <a:extLst>
                <a:ext uri="{FF2B5EF4-FFF2-40B4-BE49-F238E27FC236}">
                  <a16:creationId xmlns:a16="http://schemas.microsoft.com/office/drawing/2014/main" id="{993391E8-F256-A38F-344A-650C23EFD200}"/>
                </a:ext>
              </a:extLst>
            </p:cNvPr>
            <p:cNvSpPr/>
            <p:nvPr/>
          </p:nvSpPr>
          <p:spPr>
            <a:xfrm>
              <a:off x="5148448" y="3481414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96" name="Google Shape;1837;p35">
              <a:extLst>
                <a:ext uri="{FF2B5EF4-FFF2-40B4-BE49-F238E27FC236}">
                  <a16:creationId xmlns:a16="http://schemas.microsoft.com/office/drawing/2014/main" id="{5E720590-165E-0919-32E8-76340877DC5B}"/>
                </a:ext>
              </a:extLst>
            </p:cNvPr>
            <p:cNvSpPr/>
            <p:nvPr/>
          </p:nvSpPr>
          <p:spPr>
            <a:xfrm>
              <a:off x="5148448" y="3395686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97" name="Google Shape;1838;p35">
              <a:extLst>
                <a:ext uri="{FF2B5EF4-FFF2-40B4-BE49-F238E27FC236}">
                  <a16:creationId xmlns:a16="http://schemas.microsoft.com/office/drawing/2014/main" id="{4315C164-00E2-AB64-CADD-5B9E602010AF}"/>
                </a:ext>
              </a:extLst>
            </p:cNvPr>
            <p:cNvSpPr/>
            <p:nvPr/>
          </p:nvSpPr>
          <p:spPr>
            <a:xfrm>
              <a:off x="5148448" y="3309958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98" name="Google Shape;1839;p35">
              <a:extLst>
                <a:ext uri="{FF2B5EF4-FFF2-40B4-BE49-F238E27FC236}">
                  <a16:creationId xmlns:a16="http://schemas.microsoft.com/office/drawing/2014/main" id="{855C7637-630F-2B8B-684A-CE5E587E6E1B}"/>
                </a:ext>
              </a:extLst>
            </p:cNvPr>
            <p:cNvSpPr/>
            <p:nvPr/>
          </p:nvSpPr>
          <p:spPr>
            <a:xfrm>
              <a:off x="5117952" y="3731750"/>
              <a:ext cx="66720" cy="66688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37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19"/>
                    <a:pt x="465" y="2084"/>
                    <a:pt x="1037" y="2084"/>
                  </a:cubicBezTo>
                  <a:cubicBezTo>
                    <a:pt x="1620" y="2084"/>
                    <a:pt x="2084" y="1619"/>
                    <a:pt x="2084" y="1048"/>
                  </a:cubicBezTo>
                  <a:cubicBezTo>
                    <a:pt x="2084" y="464"/>
                    <a:pt x="1620" y="0"/>
                    <a:pt x="1037" y="0"/>
                  </a:cubicBez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</p:grpSp>
      <p:sp>
        <p:nvSpPr>
          <p:cNvPr id="181" name="Google Shape;1840;p35">
            <a:extLst>
              <a:ext uri="{FF2B5EF4-FFF2-40B4-BE49-F238E27FC236}">
                <a16:creationId xmlns:a16="http://schemas.microsoft.com/office/drawing/2014/main" id="{0F876183-629E-2F6F-1C32-960841873438}"/>
              </a:ext>
            </a:extLst>
          </p:cNvPr>
          <p:cNvSpPr/>
          <p:nvPr/>
        </p:nvSpPr>
        <p:spPr>
          <a:xfrm>
            <a:off x="5196822" y="3262698"/>
            <a:ext cx="14528" cy="43072"/>
          </a:xfrm>
          <a:custGeom>
            <a:avLst/>
            <a:gdLst/>
            <a:ahLst/>
            <a:cxnLst/>
            <a:rect l="l" t="t" r="r" b="b"/>
            <a:pathLst>
              <a:path w="454" h="1346" extrusionOk="0">
                <a:moveTo>
                  <a:pt x="1" y="0"/>
                </a:moveTo>
                <a:lnTo>
                  <a:pt x="1" y="1346"/>
                </a:lnTo>
                <a:lnTo>
                  <a:pt x="453" y="1346"/>
                </a:lnTo>
                <a:lnTo>
                  <a:pt x="453" y="0"/>
                </a:lnTo>
                <a:close/>
              </a:path>
            </a:pathLst>
          </a:custGeom>
          <a:solidFill>
            <a:srgbClr val="6464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182" name="Google Shape;1841;p35">
            <a:extLst>
              <a:ext uri="{FF2B5EF4-FFF2-40B4-BE49-F238E27FC236}">
                <a16:creationId xmlns:a16="http://schemas.microsoft.com/office/drawing/2014/main" id="{5B2802B4-8DD4-B33C-F4ED-5190D430E850}"/>
              </a:ext>
            </a:extLst>
          </p:cNvPr>
          <p:cNvSpPr/>
          <p:nvPr/>
        </p:nvSpPr>
        <p:spPr>
          <a:xfrm>
            <a:off x="4572758" y="3256970"/>
            <a:ext cx="1263040" cy="352064"/>
          </a:xfrm>
          <a:custGeom>
            <a:avLst/>
            <a:gdLst/>
            <a:ahLst/>
            <a:cxnLst/>
            <a:rect l="l" t="t" r="r" b="b"/>
            <a:pathLst>
              <a:path w="39470" h="11002" extrusionOk="0">
                <a:moveTo>
                  <a:pt x="1227" y="1"/>
                </a:moveTo>
                <a:cubicBezTo>
                  <a:pt x="465" y="1"/>
                  <a:pt x="0" y="858"/>
                  <a:pt x="417" y="1501"/>
                </a:cubicBezTo>
                <a:lnTo>
                  <a:pt x="6358" y="10561"/>
                </a:lnTo>
                <a:cubicBezTo>
                  <a:pt x="6537" y="10835"/>
                  <a:pt x="6846" y="11002"/>
                  <a:pt x="7168" y="11002"/>
                </a:cubicBezTo>
                <a:lnTo>
                  <a:pt x="38231" y="11002"/>
                </a:lnTo>
                <a:cubicBezTo>
                  <a:pt x="39005" y="11002"/>
                  <a:pt x="39470" y="10145"/>
                  <a:pt x="39041" y="9502"/>
                </a:cubicBezTo>
                <a:lnTo>
                  <a:pt x="33112" y="441"/>
                </a:lnTo>
                <a:cubicBezTo>
                  <a:pt x="32933" y="167"/>
                  <a:pt x="32623" y="1"/>
                  <a:pt x="32302" y="1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kern="0" dirty="0">
                <a:solidFill>
                  <a:schemeClr val="bg1"/>
                </a:solidFill>
                <a:latin typeface="Segoe UI Semibold" panose="020B07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rPr>
              <a:t>12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rPr>
              <a:t>-1 PM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Fira Sans Extra Condensed Medium"/>
              <a:cs typeface="Segoe UI Semibold" panose="020B0702040204020203" pitchFamily="34" charset="0"/>
              <a:sym typeface="Fira Sans Extra Condensed Medium"/>
            </a:endParaRPr>
          </a:p>
        </p:txBody>
      </p:sp>
      <p:grpSp>
        <p:nvGrpSpPr>
          <p:cNvPr id="183" name="Google Shape;1842;p35">
            <a:extLst>
              <a:ext uri="{FF2B5EF4-FFF2-40B4-BE49-F238E27FC236}">
                <a16:creationId xmlns:a16="http://schemas.microsoft.com/office/drawing/2014/main" id="{E6AE8620-FE7E-6C2D-09A2-8EF7E8FB1D75}"/>
              </a:ext>
            </a:extLst>
          </p:cNvPr>
          <p:cNvGrpSpPr/>
          <p:nvPr/>
        </p:nvGrpSpPr>
        <p:grpSpPr>
          <a:xfrm>
            <a:off x="5024888" y="3893644"/>
            <a:ext cx="358408" cy="355557"/>
            <a:chOff x="-32174975" y="3192625"/>
            <a:chExt cx="295375" cy="293025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185" name="Google Shape;1843;p35">
              <a:extLst>
                <a:ext uri="{FF2B5EF4-FFF2-40B4-BE49-F238E27FC236}">
                  <a16:creationId xmlns:a16="http://schemas.microsoft.com/office/drawing/2014/main" id="{AE280BD3-EEC8-DD50-D27C-1DB672CBEBB3}"/>
                </a:ext>
              </a:extLst>
            </p:cNvPr>
            <p:cNvSpPr/>
            <p:nvPr/>
          </p:nvSpPr>
          <p:spPr>
            <a:xfrm>
              <a:off x="-32171050" y="3279250"/>
              <a:ext cx="291450" cy="153625"/>
            </a:xfrm>
            <a:custGeom>
              <a:avLst/>
              <a:gdLst/>
              <a:ahLst/>
              <a:cxnLst/>
              <a:rect l="l" t="t" r="r" b="b"/>
              <a:pathLst>
                <a:path w="11658" h="6145" extrusionOk="0">
                  <a:moveTo>
                    <a:pt x="5829" y="694"/>
                  </a:moveTo>
                  <a:cubicBezTo>
                    <a:pt x="7184" y="694"/>
                    <a:pt x="8255" y="1734"/>
                    <a:pt x="8255" y="3088"/>
                  </a:cubicBezTo>
                  <a:cubicBezTo>
                    <a:pt x="8255" y="4412"/>
                    <a:pt x="7153" y="5483"/>
                    <a:pt x="5829" y="5483"/>
                  </a:cubicBezTo>
                  <a:cubicBezTo>
                    <a:pt x="4506" y="5483"/>
                    <a:pt x="3435" y="4412"/>
                    <a:pt x="3435" y="3088"/>
                  </a:cubicBezTo>
                  <a:cubicBezTo>
                    <a:pt x="3435" y="1734"/>
                    <a:pt x="4506" y="694"/>
                    <a:pt x="5829" y="694"/>
                  </a:cubicBezTo>
                  <a:close/>
                  <a:moveTo>
                    <a:pt x="1" y="1"/>
                  </a:moveTo>
                  <a:lnTo>
                    <a:pt x="1" y="6144"/>
                  </a:lnTo>
                  <a:lnTo>
                    <a:pt x="11658" y="6144"/>
                  </a:lnTo>
                  <a:lnTo>
                    <a:pt x="116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86" name="Google Shape;1844;p35">
              <a:extLst>
                <a:ext uri="{FF2B5EF4-FFF2-40B4-BE49-F238E27FC236}">
                  <a16:creationId xmlns:a16="http://schemas.microsoft.com/office/drawing/2014/main" id="{7A5EA0C5-E5F9-0350-293A-0F4E3D86A093}"/>
                </a:ext>
              </a:extLst>
            </p:cNvPr>
            <p:cNvSpPr/>
            <p:nvPr/>
          </p:nvSpPr>
          <p:spPr>
            <a:xfrm>
              <a:off x="-32067075" y="3313925"/>
              <a:ext cx="84300" cy="85075"/>
            </a:xfrm>
            <a:custGeom>
              <a:avLst/>
              <a:gdLst/>
              <a:ahLst/>
              <a:cxnLst/>
              <a:rect l="l" t="t" r="r" b="b"/>
              <a:pathLst>
                <a:path w="3372" h="3403" extrusionOk="0">
                  <a:moveTo>
                    <a:pt x="1670" y="662"/>
                  </a:moveTo>
                  <a:cubicBezTo>
                    <a:pt x="1891" y="662"/>
                    <a:pt x="2048" y="819"/>
                    <a:pt x="2048" y="1040"/>
                  </a:cubicBezTo>
                  <a:lnTo>
                    <a:pt x="2048" y="1386"/>
                  </a:lnTo>
                  <a:lnTo>
                    <a:pt x="2395" y="1386"/>
                  </a:lnTo>
                  <a:cubicBezTo>
                    <a:pt x="2584" y="1386"/>
                    <a:pt x="2741" y="1544"/>
                    <a:pt x="2741" y="1733"/>
                  </a:cubicBezTo>
                  <a:cubicBezTo>
                    <a:pt x="2710" y="1890"/>
                    <a:pt x="2552" y="2048"/>
                    <a:pt x="2363" y="2048"/>
                  </a:cubicBezTo>
                  <a:lnTo>
                    <a:pt x="1670" y="2048"/>
                  </a:lnTo>
                  <a:cubicBezTo>
                    <a:pt x="1481" y="2048"/>
                    <a:pt x="1324" y="1890"/>
                    <a:pt x="1324" y="1701"/>
                  </a:cubicBezTo>
                  <a:lnTo>
                    <a:pt x="1324" y="1040"/>
                  </a:lnTo>
                  <a:cubicBezTo>
                    <a:pt x="1324" y="819"/>
                    <a:pt x="1481" y="662"/>
                    <a:pt x="1670" y="662"/>
                  </a:cubicBezTo>
                  <a:close/>
                  <a:moveTo>
                    <a:pt x="1670" y="0"/>
                  </a:moveTo>
                  <a:cubicBezTo>
                    <a:pt x="725" y="0"/>
                    <a:pt x="1" y="756"/>
                    <a:pt x="1" y="1701"/>
                  </a:cubicBezTo>
                  <a:cubicBezTo>
                    <a:pt x="1" y="2646"/>
                    <a:pt x="725" y="3403"/>
                    <a:pt x="1670" y="3403"/>
                  </a:cubicBezTo>
                  <a:cubicBezTo>
                    <a:pt x="2615" y="3403"/>
                    <a:pt x="3372" y="2646"/>
                    <a:pt x="3372" y="1701"/>
                  </a:cubicBezTo>
                  <a:cubicBezTo>
                    <a:pt x="3372" y="756"/>
                    <a:pt x="2615" y="0"/>
                    <a:pt x="16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87" name="Google Shape;1845;p35">
              <a:extLst>
                <a:ext uri="{FF2B5EF4-FFF2-40B4-BE49-F238E27FC236}">
                  <a16:creationId xmlns:a16="http://schemas.microsoft.com/office/drawing/2014/main" id="{F0FF4A52-F583-ED39-4985-89C2CC3DCCE4}"/>
                </a:ext>
              </a:extLst>
            </p:cNvPr>
            <p:cNvSpPr/>
            <p:nvPr/>
          </p:nvSpPr>
          <p:spPr>
            <a:xfrm>
              <a:off x="-32171050" y="3450950"/>
              <a:ext cx="291450" cy="34700"/>
            </a:xfrm>
            <a:custGeom>
              <a:avLst/>
              <a:gdLst/>
              <a:ahLst/>
              <a:cxnLst/>
              <a:rect l="l" t="t" r="r" b="b"/>
              <a:pathLst>
                <a:path w="11658" h="1388" extrusionOk="0">
                  <a:moveTo>
                    <a:pt x="1" y="1"/>
                  </a:moveTo>
                  <a:lnTo>
                    <a:pt x="1" y="347"/>
                  </a:lnTo>
                  <a:cubicBezTo>
                    <a:pt x="1" y="915"/>
                    <a:pt x="442" y="1387"/>
                    <a:pt x="1041" y="1387"/>
                  </a:cubicBezTo>
                  <a:lnTo>
                    <a:pt x="10650" y="1387"/>
                  </a:lnTo>
                  <a:cubicBezTo>
                    <a:pt x="11217" y="1387"/>
                    <a:pt x="11658" y="915"/>
                    <a:pt x="11658" y="347"/>
                  </a:cubicBezTo>
                  <a:lnTo>
                    <a:pt x="1165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88" name="Google Shape;1846;p35">
              <a:extLst>
                <a:ext uri="{FF2B5EF4-FFF2-40B4-BE49-F238E27FC236}">
                  <a16:creationId xmlns:a16="http://schemas.microsoft.com/office/drawing/2014/main" id="{0051DF84-2A3F-3FD9-9A38-BED1F0C4AEA8}"/>
                </a:ext>
              </a:extLst>
            </p:cNvPr>
            <p:cNvSpPr/>
            <p:nvPr/>
          </p:nvSpPr>
          <p:spPr>
            <a:xfrm>
              <a:off x="-32174975" y="3192625"/>
              <a:ext cx="295375" cy="70125"/>
            </a:xfrm>
            <a:custGeom>
              <a:avLst/>
              <a:gdLst/>
              <a:ahLst/>
              <a:cxnLst/>
              <a:rect l="l" t="t" r="r" b="b"/>
              <a:pathLst>
                <a:path w="11815" h="2805" extrusionOk="0">
                  <a:moveTo>
                    <a:pt x="1733" y="0"/>
                  </a:moveTo>
                  <a:cubicBezTo>
                    <a:pt x="1544" y="0"/>
                    <a:pt x="1387" y="158"/>
                    <a:pt x="1387" y="378"/>
                  </a:cubicBezTo>
                  <a:lnTo>
                    <a:pt x="1387" y="725"/>
                  </a:lnTo>
                  <a:lnTo>
                    <a:pt x="1040" y="725"/>
                  </a:lnTo>
                  <a:cubicBezTo>
                    <a:pt x="473" y="725"/>
                    <a:pt x="0" y="1197"/>
                    <a:pt x="0" y="1733"/>
                  </a:cubicBezTo>
                  <a:lnTo>
                    <a:pt x="0" y="2804"/>
                  </a:lnTo>
                  <a:lnTo>
                    <a:pt x="11657" y="2804"/>
                  </a:lnTo>
                  <a:lnTo>
                    <a:pt x="11657" y="1733"/>
                  </a:lnTo>
                  <a:lnTo>
                    <a:pt x="11815" y="1733"/>
                  </a:lnTo>
                  <a:cubicBezTo>
                    <a:pt x="11815" y="1197"/>
                    <a:pt x="11374" y="725"/>
                    <a:pt x="10807" y="725"/>
                  </a:cubicBezTo>
                  <a:lnTo>
                    <a:pt x="10460" y="725"/>
                  </a:lnTo>
                  <a:lnTo>
                    <a:pt x="10460" y="378"/>
                  </a:lnTo>
                  <a:cubicBezTo>
                    <a:pt x="10460" y="158"/>
                    <a:pt x="10303" y="0"/>
                    <a:pt x="10082" y="0"/>
                  </a:cubicBezTo>
                  <a:cubicBezTo>
                    <a:pt x="9893" y="0"/>
                    <a:pt x="9735" y="158"/>
                    <a:pt x="9735" y="378"/>
                  </a:cubicBezTo>
                  <a:lnTo>
                    <a:pt x="9735" y="725"/>
                  </a:lnTo>
                  <a:lnTo>
                    <a:pt x="8349" y="725"/>
                  </a:lnTo>
                  <a:lnTo>
                    <a:pt x="8349" y="378"/>
                  </a:lnTo>
                  <a:cubicBezTo>
                    <a:pt x="8349" y="158"/>
                    <a:pt x="8192" y="0"/>
                    <a:pt x="8003" y="0"/>
                  </a:cubicBezTo>
                  <a:cubicBezTo>
                    <a:pt x="7814" y="0"/>
                    <a:pt x="7656" y="158"/>
                    <a:pt x="7656" y="378"/>
                  </a:cubicBezTo>
                  <a:lnTo>
                    <a:pt x="7656" y="725"/>
                  </a:lnTo>
                  <a:lnTo>
                    <a:pt x="6270" y="725"/>
                  </a:lnTo>
                  <a:lnTo>
                    <a:pt x="6270" y="378"/>
                  </a:lnTo>
                  <a:cubicBezTo>
                    <a:pt x="6270" y="158"/>
                    <a:pt x="6112" y="0"/>
                    <a:pt x="5923" y="0"/>
                  </a:cubicBezTo>
                  <a:cubicBezTo>
                    <a:pt x="5734" y="0"/>
                    <a:pt x="5577" y="158"/>
                    <a:pt x="5577" y="378"/>
                  </a:cubicBezTo>
                  <a:lnTo>
                    <a:pt x="5577" y="725"/>
                  </a:lnTo>
                  <a:lnTo>
                    <a:pt x="4191" y="725"/>
                  </a:lnTo>
                  <a:lnTo>
                    <a:pt x="4191" y="378"/>
                  </a:lnTo>
                  <a:cubicBezTo>
                    <a:pt x="4191" y="158"/>
                    <a:pt x="4033" y="0"/>
                    <a:pt x="3844" y="0"/>
                  </a:cubicBezTo>
                  <a:cubicBezTo>
                    <a:pt x="3623" y="0"/>
                    <a:pt x="3466" y="158"/>
                    <a:pt x="3466" y="378"/>
                  </a:cubicBezTo>
                  <a:lnTo>
                    <a:pt x="3466" y="725"/>
                  </a:lnTo>
                  <a:lnTo>
                    <a:pt x="2111" y="725"/>
                  </a:lnTo>
                  <a:lnTo>
                    <a:pt x="2111" y="378"/>
                  </a:lnTo>
                  <a:cubicBezTo>
                    <a:pt x="2111" y="158"/>
                    <a:pt x="1954" y="0"/>
                    <a:pt x="173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</p:grpSp>
      <p:sp>
        <p:nvSpPr>
          <p:cNvPr id="184" name="Google Shape;1847;p35">
            <a:extLst>
              <a:ext uri="{FF2B5EF4-FFF2-40B4-BE49-F238E27FC236}">
                <a16:creationId xmlns:a16="http://schemas.microsoft.com/office/drawing/2014/main" id="{31D8CB99-D9C5-9D99-030F-9C90483173D4}"/>
              </a:ext>
            </a:extLst>
          </p:cNvPr>
          <p:cNvSpPr txBox="1"/>
          <p:nvPr/>
        </p:nvSpPr>
        <p:spPr>
          <a:xfrm>
            <a:off x="4454542" y="2082362"/>
            <a:ext cx="1499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Best time of the day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Roboto"/>
              <a:cs typeface="Segoe UI Semibold" panose="020B0702040204020203" pitchFamily="34" charset="0"/>
              <a:sym typeface="Roboto"/>
            </a:endParaRPr>
          </a:p>
        </p:txBody>
      </p:sp>
      <p:grpSp>
        <p:nvGrpSpPr>
          <p:cNvPr id="155" name="Google Shape;1849;p35">
            <a:extLst>
              <a:ext uri="{FF2B5EF4-FFF2-40B4-BE49-F238E27FC236}">
                <a16:creationId xmlns:a16="http://schemas.microsoft.com/office/drawing/2014/main" id="{E5BC9E47-F137-32DC-9F11-4C367F99BC62}"/>
              </a:ext>
            </a:extLst>
          </p:cNvPr>
          <p:cNvGrpSpPr/>
          <p:nvPr/>
        </p:nvGrpSpPr>
        <p:grpSpPr>
          <a:xfrm rot="10800000">
            <a:off x="8502621" y="2693465"/>
            <a:ext cx="66720" cy="831360"/>
            <a:chOff x="5117952" y="2967078"/>
            <a:chExt cx="66720" cy="831360"/>
          </a:xfrm>
        </p:grpSpPr>
        <p:sp>
          <p:nvSpPr>
            <p:cNvPr id="170" name="Google Shape;1850;p35">
              <a:extLst>
                <a:ext uri="{FF2B5EF4-FFF2-40B4-BE49-F238E27FC236}">
                  <a16:creationId xmlns:a16="http://schemas.microsoft.com/office/drawing/2014/main" id="{A0815848-FBA6-F20C-AC8C-994007D383C3}"/>
                </a:ext>
              </a:extLst>
            </p:cNvPr>
            <p:cNvSpPr/>
            <p:nvPr/>
          </p:nvSpPr>
          <p:spPr>
            <a:xfrm>
              <a:off x="5148448" y="3052806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71" name="Google Shape;1851;p35">
              <a:extLst>
                <a:ext uri="{FF2B5EF4-FFF2-40B4-BE49-F238E27FC236}">
                  <a16:creationId xmlns:a16="http://schemas.microsoft.com/office/drawing/2014/main" id="{E988DCF9-35AD-A3F9-7321-DD0EAFFE7BAC}"/>
                </a:ext>
              </a:extLst>
            </p:cNvPr>
            <p:cNvSpPr/>
            <p:nvPr/>
          </p:nvSpPr>
          <p:spPr>
            <a:xfrm>
              <a:off x="5148448" y="3138534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72" name="Google Shape;1852;p35">
              <a:extLst>
                <a:ext uri="{FF2B5EF4-FFF2-40B4-BE49-F238E27FC236}">
                  <a16:creationId xmlns:a16="http://schemas.microsoft.com/office/drawing/2014/main" id="{402AA3FB-1700-764B-4298-7538C6B5616C}"/>
                </a:ext>
              </a:extLst>
            </p:cNvPr>
            <p:cNvSpPr/>
            <p:nvPr/>
          </p:nvSpPr>
          <p:spPr>
            <a:xfrm>
              <a:off x="5148448" y="3224262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0"/>
                  </a:moveTo>
                  <a:lnTo>
                    <a:pt x="0" y="1488"/>
                  </a:lnTo>
                  <a:lnTo>
                    <a:pt x="298" y="148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73" name="Google Shape;1853;p35">
              <a:extLst>
                <a:ext uri="{FF2B5EF4-FFF2-40B4-BE49-F238E27FC236}">
                  <a16:creationId xmlns:a16="http://schemas.microsoft.com/office/drawing/2014/main" id="{61531002-D20A-E3B7-F927-20B037E39BE5}"/>
                </a:ext>
              </a:extLst>
            </p:cNvPr>
            <p:cNvSpPr/>
            <p:nvPr/>
          </p:nvSpPr>
          <p:spPr>
            <a:xfrm>
              <a:off x="5148448" y="2967078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74" name="Google Shape;1854;p35">
              <a:extLst>
                <a:ext uri="{FF2B5EF4-FFF2-40B4-BE49-F238E27FC236}">
                  <a16:creationId xmlns:a16="http://schemas.microsoft.com/office/drawing/2014/main" id="{B8C25A99-196D-97B4-CE4B-C8DEC1373A02}"/>
                </a:ext>
              </a:extLst>
            </p:cNvPr>
            <p:cNvSpPr/>
            <p:nvPr/>
          </p:nvSpPr>
          <p:spPr>
            <a:xfrm>
              <a:off x="5148448" y="3657830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75" name="Google Shape;1855;p35">
              <a:extLst>
                <a:ext uri="{FF2B5EF4-FFF2-40B4-BE49-F238E27FC236}">
                  <a16:creationId xmlns:a16="http://schemas.microsoft.com/office/drawing/2014/main" id="{3485316A-B861-176B-0037-4AC7AADA8EE8}"/>
                </a:ext>
              </a:extLst>
            </p:cNvPr>
            <p:cNvSpPr/>
            <p:nvPr/>
          </p:nvSpPr>
          <p:spPr>
            <a:xfrm>
              <a:off x="5148448" y="3572102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76" name="Google Shape;1856;p35">
              <a:extLst>
                <a:ext uri="{FF2B5EF4-FFF2-40B4-BE49-F238E27FC236}">
                  <a16:creationId xmlns:a16="http://schemas.microsoft.com/office/drawing/2014/main" id="{542BB006-B9D8-8950-2B4F-71442B1B52CF}"/>
                </a:ext>
              </a:extLst>
            </p:cNvPr>
            <p:cNvSpPr/>
            <p:nvPr/>
          </p:nvSpPr>
          <p:spPr>
            <a:xfrm>
              <a:off x="5148448" y="3481414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77" name="Google Shape;1857;p35">
              <a:extLst>
                <a:ext uri="{FF2B5EF4-FFF2-40B4-BE49-F238E27FC236}">
                  <a16:creationId xmlns:a16="http://schemas.microsoft.com/office/drawing/2014/main" id="{A371A9CF-1799-D5F4-E56D-8D88E650A973}"/>
                </a:ext>
              </a:extLst>
            </p:cNvPr>
            <p:cNvSpPr/>
            <p:nvPr/>
          </p:nvSpPr>
          <p:spPr>
            <a:xfrm>
              <a:off x="5148448" y="3395686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78" name="Google Shape;1858;p35">
              <a:extLst>
                <a:ext uri="{FF2B5EF4-FFF2-40B4-BE49-F238E27FC236}">
                  <a16:creationId xmlns:a16="http://schemas.microsoft.com/office/drawing/2014/main" id="{C5C79FEE-9C26-9A62-12F2-41C20451A5CB}"/>
                </a:ext>
              </a:extLst>
            </p:cNvPr>
            <p:cNvSpPr/>
            <p:nvPr/>
          </p:nvSpPr>
          <p:spPr>
            <a:xfrm>
              <a:off x="5148448" y="3309958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179" name="Google Shape;1859;p35">
              <a:extLst>
                <a:ext uri="{FF2B5EF4-FFF2-40B4-BE49-F238E27FC236}">
                  <a16:creationId xmlns:a16="http://schemas.microsoft.com/office/drawing/2014/main" id="{0AB4308B-77FC-E1CA-C202-701388DD0A7A}"/>
                </a:ext>
              </a:extLst>
            </p:cNvPr>
            <p:cNvSpPr/>
            <p:nvPr/>
          </p:nvSpPr>
          <p:spPr>
            <a:xfrm>
              <a:off x="5117952" y="3731750"/>
              <a:ext cx="66720" cy="66688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37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19"/>
                    <a:pt x="465" y="2084"/>
                    <a:pt x="1037" y="2084"/>
                  </a:cubicBezTo>
                  <a:cubicBezTo>
                    <a:pt x="1620" y="2084"/>
                    <a:pt x="2084" y="1619"/>
                    <a:pt x="2084" y="1048"/>
                  </a:cubicBezTo>
                  <a:cubicBezTo>
                    <a:pt x="2084" y="464"/>
                    <a:pt x="1620" y="0"/>
                    <a:pt x="1037" y="0"/>
                  </a:cubicBez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</p:grpSp>
      <p:sp>
        <p:nvSpPr>
          <p:cNvPr id="156" name="Google Shape;1860;p35">
            <a:extLst>
              <a:ext uri="{FF2B5EF4-FFF2-40B4-BE49-F238E27FC236}">
                <a16:creationId xmlns:a16="http://schemas.microsoft.com/office/drawing/2014/main" id="{55E9D4C3-B456-AE0C-DFBD-797EE1816349}"/>
              </a:ext>
            </a:extLst>
          </p:cNvPr>
          <p:cNvSpPr/>
          <p:nvPr/>
        </p:nvSpPr>
        <p:spPr>
          <a:xfrm>
            <a:off x="8533101" y="3262698"/>
            <a:ext cx="9568" cy="43072"/>
          </a:xfrm>
          <a:custGeom>
            <a:avLst/>
            <a:gdLst/>
            <a:ahLst/>
            <a:cxnLst/>
            <a:rect l="l" t="t" r="r" b="b"/>
            <a:pathLst>
              <a:path w="299" h="1346" extrusionOk="0">
                <a:moveTo>
                  <a:pt x="1" y="0"/>
                </a:moveTo>
                <a:lnTo>
                  <a:pt x="1" y="1346"/>
                </a:lnTo>
                <a:lnTo>
                  <a:pt x="298" y="1346"/>
                </a:lnTo>
                <a:lnTo>
                  <a:pt x="298" y="0"/>
                </a:lnTo>
                <a:close/>
              </a:path>
            </a:pathLst>
          </a:custGeom>
          <a:solidFill>
            <a:srgbClr val="64646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cs typeface="Segoe UI Semibold" panose="020B0702040204020203" pitchFamily="34" charset="0"/>
              <a:sym typeface="Arial"/>
            </a:endParaRPr>
          </a:p>
        </p:txBody>
      </p:sp>
      <p:sp>
        <p:nvSpPr>
          <p:cNvPr id="157" name="Google Shape;1861;p35">
            <a:extLst>
              <a:ext uri="{FF2B5EF4-FFF2-40B4-BE49-F238E27FC236}">
                <a16:creationId xmlns:a16="http://schemas.microsoft.com/office/drawing/2014/main" id="{87C27ED1-EA98-8D6D-314B-C1895C283E25}"/>
              </a:ext>
            </a:extLst>
          </p:cNvPr>
          <p:cNvSpPr/>
          <p:nvPr/>
        </p:nvSpPr>
        <p:spPr>
          <a:xfrm>
            <a:off x="7904461" y="3256970"/>
            <a:ext cx="1263040" cy="352064"/>
          </a:xfrm>
          <a:custGeom>
            <a:avLst/>
            <a:gdLst/>
            <a:ahLst/>
            <a:cxnLst/>
            <a:rect l="l" t="t" r="r" b="b"/>
            <a:pathLst>
              <a:path w="39470" h="11002" extrusionOk="0">
                <a:moveTo>
                  <a:pt x="1227" y="1"/>
                </a:moveTo>
                <a:cubicBezTo>
                  <a:pt x="465" y="1"/>
                  <a:pt x="0" y="858"/>
                  <a:pt x="417" y="1501"/>
                </a:cubicBezTo>
                <a:lnTo>
                  <a:pt x="6358" y="10561"/>
                </a:lnTo>
                <a:cubicBezTo>
                  <a:pt x="6537" y="10835"/>
                  <a:pt x="6847" y="11002"/>
                  <a:pt x="7168" y="11002"/>
                </a:cubicBezTo>
                <a:lnTo>
                  <a:pt x="38231" y="11002"/>
                </a:lnTo>
                <a:cubicBezTo>
                  <a:pt x="39005" y="11002"/>
                  <a:pt x="39470" y="10145"/>
                  <a:pt x="39041" y="9502"/>
                </a:cubicBezTo>
                <a:lnTo>
                  <a:pt x="33112" y="441"/>
                </a:lnTo>
                <a:cubicBezTo>
                  <a:pt x="32933" y="167"/>
                  <a:pt x="32624" y="1"/>
                  <a:pt x="32302" y="1"/>
                </a:cubicBezTo>
                <a:close/>
              </a:path>
            </a:pathLst>
          </a:custGeom>
          <a:solidFill>
            <a:srgbClr val="6395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rPr>
              <a:t>3-4 PM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Fira Sans Extra Condensed Medium"/>
              <a:cs typeface="Segoe UI Semibold" panose="020B0702040204020203" pitchFamily="34" charset="0"/>
              <a:sym typeface="Fira Sans Extra Condensed Medium"/>
            </a:endParaRPr>
          </a:p>
        </p:txBody>
      </p:sp>
      <p:sp>
        <p:nvSpPr>
          <p:cNvPr id="159" name="Google Shape;1873;p35">
            <a:extLst>
              <a:ext uri="{FF2B5EF4-FFF2-40B4-BE49-F238E27FC236}">
                <a16:creationId xmlns:a16="http://schemas.microsoft.com/office/drawing/2014/main" id="{030290ED-D0C4-CEAC-CB2B-A645E7D1B693}"/>
              </a:ext>
            </a:extLst>
          </p:cNvPr>
          <p:cNvSpPr txBox="1"/>
          <p:nvPr/>
        </p:nvSpPr>
        <p:spPr>
          <a:xfrm>
            <a:off x="7793119" y="1878176"/>
            <a:ext cx="1499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More analysis + Addressing user requests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Roboto"/>
              <a:cs typeface="Segoe UI Semibold" panose="020B0702040204020203" pitchFamily="34" charset="0"/>
              <a:sym typeface="Roboto"/>
            </a:endParaRPr>
          </a:p>
        </p:txBody>
      </p:sp>
      <p:grpSp>
        <p:nvGrpSpPr>
          <p:cNvPr id="282" name="Google Shape;6326;p63">
            <a:extLst>
              <a:ext uri="{FF2B5EF4-FFF2-40B4-BE49-F238E27FC236}">
                <a16:creationId xmlns:a16="http://schemas.microsoft.com/office/drawing/2014/main" id="{4C77CBA3-E135-6513-7BC4-77A76C6266A0}"/>
              </a:ext>
            </a:extLst>
          </p:cNvPr>
          <p:cNvGrpSpPr/>
          <p:nvPr/>
        </p:nvGrpSpPr>
        <p:grpSpPr>
          <a:xfrm>
            <a:off x="3361419" y="2581517"/>
            <a:ext cx="353802" cy="351497"/>
            <a:chOff x="580725" y="3617925"/>
            <a:chExt cx="299325" cy="297375"/>
          </a:xfrm>
          <a:solidFill>
            <a:srgbClr val="A2C0EB"/>
          </a:solidFill>
        </p:grpSpPr>
        <p:sp>
          <p:nvSpPr>
            <p:cNvPr id="283" name="Google Shape;6327;p63">
              <a:extLst>
                <a:ext uri="{FF2B5EF4-FFF2-40B4-BE49-F238E27FC236}">
                  <a16:creationId xmlns:a16="http://schemas.microsoft.com/office/drawing/2014/main" id="{82E9EEA6-DF19-AA61-0375-F1ACFBD3B1D1}"/>
                </a:ext>
              </a:extLst>
            </p:cNvPr>
            <p:cNvSpPr/>
            <p:nvPr/>
          </p:nvSpPr>
          <p:spPr>
            <a:xfrm>
              <a:off x="6090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1" y="0"/>
                  </a:moveTo>
                  <a:cubicBezTo>
                    <a:pt x="473" y="0"/>
                    <a:pt x="1" y="473"/>
                    <a:pt x="1" y="1040"/>
                  </a:cubicBezTo>
                  <a:cubicBezTo>
                    <a:pt x="1" y="1607"/>
                    <a:pt x="473" y="2048"/>
                    <a:pt x="1041" y="2048"/>
                  </a:cubicBezTo>
                  <a:cubicBezTo>
                    <a:pt x="1608" y="2048"/>
                    <a:pt x="2049" y="1607"/>
                    <a:pt x="2049" y="1040"/>
                  </a:cubicBezTo>
                  <a:cubicBezTo>
                    <a:pt x="2049" y="473"/>
                    <a:pt x="1608" y="0"/>
                    <a:pt x="10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4" name="Google Shape;6328;p63">
              <a:extLst>
                <a:ext uri="{FF2B5EF4-FFF2-40B4-BE49-F238E27FC236}">
                  <a16:creationId xmlns:a16="http://schemas.microsoft.com/office/drawing/2014/main" id="{FB2336E3-199E-3838-77C7-738661ECBEC3}"/>
                </a:ext>
              </a:extLst>
            </p:cNvPr>
            <p:cNvSpPr/>
            <p:nvPr/>
          </p:nvSpPr>
          <p:spPr>
            <a:xfrm>
              <a:off x="668950" y="3617925"/>
              <a:ext cx="122875" cy="104475"/>
            </a:xfrm>
            <a:custGeom>
              <a:avLst/>
              <a:gdLst/>
              <a:ahLst/>
              <a:cxnLst/>
              <a:rect l="l" t="t" r="r" b="b"/>
              <a:pathLst>
                <a:path w="4915" h="4179" extrusionOk="0">
                  <a:moveTo>
                    <a:pt x="1040" y="1"/>
                  </a:moveTo>
                  <a:cubicBezTo>
                    <a:pt x="441" y="1"/>
                    <a:pt x="0" y="473"/>
                    <a:pt x="0" y="1072"/>
                  </a:cubicBezTo>
                  <a:lnTo>
                    <a:pt x="0" y="1797"/>
                  </a:lnTo>
                  <a:cubicBezTo>
                    <a:pt x="0" y="2364"/>
                    <a:pt x="473" y="2805"/>
                    <a:pt x="1040" y="2805"/>
                  </a:cubicBezTo>
                  <a:lnTo>
                    <a:pt x="2300" y="2805"/>
                  </a:lnTo>
                  <a:lnTo>
                    <a:pt x="3592" y="4097"/>
                  </a:lnTo>
                  <a:cubicBezTo>
                    <a:pt x="3672" y="4156"/>
                    <a:pt x="3764" y="4178"/>
                    <a:pt x="3853" y="4178"/>
                  </a:cubicBezTo>
                  <a:cubicBezTo>
                    <a:pt x="3905" y="4178"/>
                    <a:pt x="3955" y="4171"/>
                    <a:pt x="4001" y="4160"/>
                  </a:cubicBezTo>
                  <a:cubicBezTo>
                    <a:pt x="4127" y="4097"/>
                    <a:pt x="4190" y="3939"/>
                    <a:pt x="4190" y="3844"/>
                  </a:cubicBezTo>
                  <a:lnTo>
                    <a:pt x="4190" y="2742"/>
                  </a:lnTo>
                  <a:cubicBezTo>
                    <a:pt x="4600" y="2584"/>
                    <a:pt x="4915" y="2206"/>
                    <a:pt x="4915" y="1734"/>
                  </a:cubicBezTo>
                  <a:lnTo>
                    <a:pt x="4915" y="1072"/>
                  </a:lnTo>
                  <a:cubicBezTo>
                    <a:pt x="4915" y="473"/>
                    <a:pt x="4411" y="1"/>
                    <a:pt x="38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5" name="Google Shape;6329;p63">
              <a:extLst>
                <a:ext uri="{FF2B5EF4-FFF2-40B4-BE49-F238E27FC236}">
                  <a16:creationId xmlns:a16="http://schemas.microsoft.com/office/drawing/2014/main" id="{87B4C7A1-37E9-628C-BAB7-17D31A1095D4}"/>
                </a:ext>
              </a:extLst>
            </p:cNvPr>
            <p:cNvSpPr/>
            <p:nvPr/>
          </p:nvSpPr>
          <p:spPr>
            <a:xfrm>
              <a:off x="580725" y="3721900"/>
              <a:ext cx="141800" cy="192025"/>
            </a:xfrm>
            <a:custGeom>
              <a:avLst/>
              <a:gdLst/>
              <a:ahLst/>
              <a:cxnLst/>
              <a:rect l="l" t="t" r="r" b="b"/>
              <a:pathLst>
                <a:path w="5672" h="7681" extrusionOk="0">
                  <a:moveTo>
                    <a:pt x="3340" y="4506"/>
                  </a:moveTo>
                  <a:lnTo>
                    <a:pt x="3718" y="5577"/>
                  </a:lnTo>
                  <a:lnTo>
                    <a:pt x="1229" y="5577"/>
                  </a:lnTo>
                  <a:lnTo>
                    <a:pt x="1450" y="4600"/>
                  </a:lnTo>
                  <a:lnTo>
                    <a:pt x="1450" y="4506"/>
                  </a:lnTo>
                  <a:close/>
                  <a:moveTo>
                    <a:pt x="1450" y="1"/>
                  </a:moveTo>
                  <a:cubicBezTo>
                    <a:pt x="1135" y="1"/>
                    <a:pt x="883" y="221"/>
                    <a:pt x="788" y="505"/>
                  </a:cubicBezTo>
                  <a:lnTo>
                    <a:pt x="95" y="3624"/>
                  </a:lnTo>
                  <a:cubicBezTo>
                    <a:pt x="1" y="4096"/>
                    <a:pt x="316" y="4506"/>
                    <a:pt x="757" y="4506"/>
                  </a:cubicBezTo>
                  <a:lnTo>
                    <a:pt x="95" y="7247"/>
                  </a:lnTo>
                  <a:cubicBezTo>
                    <a:pt x="32" y="7436"/>
                    <a:pt x="158" y="7593"/>
                    <a:pt x="316" y="7656"/>
                  </a:cubicBezTo>
                  <a:cubicBezTo>
                    <a:pt x="350" y="7668"/>
                    <a:pt x="383" y="7673"/>
                    <a:pt x="415" y="7673"/>
                  </a:cubicBezTo>
                  <a:cubicBezTo>
                    <a:pt x="559" y="7673"/>
                    <a:pt x="679" y="7565"/>
                    <a:pt x="757" y="7436"/>
                  </a:cubicBezTo>
                  <a:lnTo>
                    <a:pt x="1040" y="6301"/>
                  </a:lnTo>
                  <a:lnTo>
                    <a:pt x="3939" y="6301"/>
                  </a:lnTo>
                  <a:lnTo>
                    <a:pt x="4254" y="7152"/>
                  </a:lnTo>
                  <a:cubicBezTo>
                    <a:pt x="4358" y="7492"/>
                    <a:pt x="4637" y="7680"/>
                    <a:pt x="4908" y="7680"/>
                  </a:cubicBezTo>
                  <a:cubicBezTo>
                    <a:pt x="4964" y="7680"/>
                    <a:pt x="5019" y="7672"/>
                    <a:pt x="5073" y="7656"/>
                  </a:cubicBezTo>
                  <a:cubicBezTo>
                    <a:pt x="5451" y="7593"/>
                    <a:pt x="5672" y="7184"/>
                    <a:pt x="5609" y="6837"/>
                  </a:cubicBezTo>
                  <a:lnTo>
                    <a:pt x="4569" y="3687"/>
                  </a:lnTo>
                  <a:cubicBezTo>
                    <a:pt x="4506" y="3372"/>
                    <a:pt x="4222" y="3183"/>
                    <a:pt x="3907" y="3183"/>
                  </a:cubicBezTo>
                  <a:lnTo>
                    <a:pt x="3183" y="3183"/>
                  </a:lnTo>
                  <a:cubicBezTo>
                    <a:pt x="2994" y="3183"/>
                    <a:pt x="2836" y="3025"/>
                    <a:pt x="2836" y="2836"/>
                  </a:cubicBezTo>
                  <a:cubicBezTo>
                    <a:pt x="2836" y="2615"/>
                    <a:pt x="2994" y="2458"/>
                    <a:pt x="3183" y="2458"/>
                  </a:cubicBezTo>
                  <a:lnTo>
                    <a:pt x="4222" y="2458"/>
                  </a:lnTo>
                  <a:cubicBezTo>
                    <a:pt x="4600" y="2458"/>
                    <a:pt x="4915" y="2143"/>
                    <a:pt x="4915" y="1765"/>
                  </a:cubicBezTo>
                  <a:cubicBezTo>
                    <a:pt x="4915" y="1355"/>
                    <a:pt x="4600" y="1040"/>
                    <a:pt x="4222" y="1040"/>
                  </a:cubicBezTo>
                  <a:lnTo>
                    <a:pt x="2332" y="1040"/>
                  </a:lnTo>
                  <a:lnTo>
                    <a:pt x="2080" y="379"/>
                  </a:lnTo>
                  <a:cubicBezTo>
                    <a:pt x="1985" y="158"/>
                    <a:pt x="1733" y="1"/>
                    <a:pt x="145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6" name="Google Shape;6330;p63">
              <a:extLst>
                <a:ext uri="{FF2B5EF4-FFF2-40B4-BE49-F238E27FC236}">
                  <a16:creationId xmlns:a16="http://schemas.microsoft.com/office/drawing/2014/main" id="{7392AC94-42AB-3C5F-4CC7-578C9513BA7D}"/>
                </a:ext>
              </a:extLst>
            </p:cNvPr>
            <p:cNvSpPr/>
            <p:nvPr/>
          </p:nvSpPr>
          <p:spPr>
            <a:xfrm>
              <a:off x="800475" y="36620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09" y="0"/>
                  </a:moveTo>
                  <a:cubicBezTo>
                    <a:pt x="442" y="0"/>
                    <a:pt x="1" y="473"/>
                    <a:pt x="1" y="1040"/>
                  </a:cubicBezTo>
                  <a:cubicBezTo>
                    <a:pt x="1" y="1607"/>
                    <a:pt x="442" y="2048"/>
                    <a:pt x="1009" y="2048"/>
                  </a:cubicBezTo>
                  <a:cubicBezTo>
                    <a:pt x="1576" y="2048"/>
                    <a:pt x="2048" y="1607"/>
                    <a:pt x="2048" y="1040"/>
                  </a:cubicBezTo>
                  <a:cubicBezTo>
                    <a:pt x="2048" y="473"/>
                    <a:pt x="1576" y="0"/>
                    <a:pt x="10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87" name="Google Shape;6331;p63">
              <a:extLst>
                <a:ext uri="{FF2B5EF4-FFF2-40B4-BE49-F238E27FC236}">
                  <a16:creationId xmlns:a16="http://schemas.microsoft.com/office/drawing/2014/main" id="{AFED05CD-270F-EE2E-B77A-7E9A264BD3E7}"/>
                </a:ext>
              </a:extLst>
            </p:cNvPr>
            <p:cNvSpPr/>
            <p:nvPr/>
          </p:nvSpPr>
          <p:spPr>
            <a:xfrm>
              <a:off x="738250" y="3722700"/>
              <a:ext cx="141800" cy="192600"/>
            </a:xfrm>
            <a:custGeom>
              <a:avLst/>
              <a:gdLst/>
              <a:ahLst/>
              <a:cxnLst/>
              <a:rect l="l" t="t" r="r" b="b"/>
              <a:pathLst>
                <a:path w="5672" h="7704" extrusionOk="0">
                  <a:moveTo>
                    <a:pt x="4222" y="4474"/>
                  </a:moveTo>
                  <a:lnTo>
                    <a:pt x="4222" y="4568"/>
                  </a:lnTo>
                  <a:lnTo>
                    <a:pt x="4443" y="5545"/>
                  </a:lnTo>
                  <a:lnTo>
                    <a:pt x="1985" y="5545"/>
                  </a:lnTo>
                  <a:lnTo>
                    <a:pt x="2332" y="4474"/>
                  </a:lnTo>
                  <a:close/>
                  <a:moveTo>
                    <a:pt x="4222" y="0"/>
                  </a:moveTo>
                  <a:cubicBezTo>
                    <a:pt x="3939" y="0"/>
                    <a:pt x="3718" y="158"/>
                    <a:pt x="3592" y="378"/>
                  </a:cubicBezTo>
                  <a:lnTo>
                    <a:pt x="3340" y="1071"/>
                  </a:lnTo>
                  <a:lnTo>
                    <a:pt x="1450" y="1071"/>
                  </a:lnTo>
                  <a:cubicBezTo>
                    <a:pt x="1072" y="1071"/>
                    <a:pt x="757" y="1386"/>
                    <a:pt x="757" y="1764"/>
                  </a:cubicBezTo>
                  <a:cubicBezTo>
                    <a:pt x="757" y="2174"/>
                    <a:pt x="1072" y="2489"/>
                    <a:pt x="1450" y="2489"/>
                  </a:cubicBezTo>
                  <a:lnTo>
                    <a:pt x="2490" y="2489"/>
                  </a:lnTo>
                  <a:cubicBezTo>
                    <a:pt x="2679" y="2489"/>
                    <a:pt x="2836" y="2646"/>
                    <a:pt x="2836" y="2835"/>
                  </a:cubicBezTo>
                  <a:cubicBezTo>
                    <a:pt x="2836" y="3024"/>
                    <a:pt x="2679" y="3182"/>
                    <a:pt x="2490" y="3182"/>
                  </a:cubicBezTo>
                  <a:lnTo>
                    <a:pt x="1765" y="3182"/>
                  </a:lnTo>
                  <a:cubicBezTo>
                    <a:pt x="1450" y="3182"/>
                    <a:pt x="1198" y="3371"/>
                    <a:pt x="1103" y="3686"/>
                  </a:cubicBezTo>
                  <a:lnTo>
                    <a:pt x="95" y="6837"/>
                  </a:lnTo>
                  <a:cubicBezTo>
                    <a:pt x="1" y="7215"/>
                    <a:pt x="190" y="7593"/>
                    <a:pt x="599" y="7687"/>
                  </a:cubicBezTo>
                  <a:cubicBezTo>
                    <a:pt x="643" y="7696"/>
                    <a:pt x="690" y="7701"/>
                    <a:pt x="738" y="7701"/>
                  </a:cubicBezTo>
                  <a:cubicBezTo>
                    <a:pt x="1030" y="7701"/>
                    <a:pt x="1364" y="7531"/>
                    <a:pt x="1418" y="7152"/>
                  </a:cubicBezTo>
                  <a:lnTo>
                    <a:pt x="1733" y="6301"/>
                  </a:lnTo>
                  <a:lnTo>
                    <a:pt x="4632" y="6301"/>
                  </a:lnTo>
                  <a:lnTo>
                    <a:pt x="4915" y="7435"/>
                  </a:lnTo>
                  <a:cubicBezTo>
                    <a:pt x="4967" y="7591"/>
                    <a:pt x="5104" y="7704"/>
                    <a:pt x="5257" y="7704"/>
                  </a:cubicBezTo>
                  <a:cubicBezTo>
                    <a:pt x="5290" y="7704"/>
                    <a:pt x="5323" y="7698"/>
                    <a:pt x="5356" y="7687"/>
                  </a:cubicBezTo>
                  <a:cubicBezTo>
                    <a:pt x="5546" y="7624"/>
                    <a:pt x="5672" y="7435"/>
                    <a:pt x="5577" y="7246"/>
                  </a:cubicBezTo>
                  <a:lnTo>
                    <a:pt x="4915" y="4537"/>
                  </a:lnTo>
                  <a:cubicBezTo>
                    <a:pt x="5356" y="4474"/>
                    <a:pt x="5672" y="4064"/>
                    <a:pt x="5609" y="3623"/>
                  </a:cubicBezTo>
                  <a:lnTo>
                    <a:pt x="4884" y="504"/>
                  </a:lnTo>
                  <a:cubicBezTo>
                    <a:pt x="4821" y="189"/>
                    <a:pt x="4537" y="0"/>
                    <a:pt x="42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88" name="Google Shape;6303;p63">
            <a:extLst>
              <a:ext uri="{FF2B5EF4-FFF2-40B4-BE49-F238E27FC236}">
                <a16:creationId xmlns:a16="http://schemas.microsoft.com/office/drawing/2014/main" id="{B455D52B-0796-E52A-CAA7-32902572E487}"/>
              </a:ext>
            </a:extLst>
          </p:cNvPr>
          <p:cNvGrpSpPr/>
          <p:nvPr/>
        </p:nvGrpSpPr>
        <p:grpSpPr>
          <a:xfrm>
            <a:off x="6686591" y="2503889"/>
            <a:ext cx="366364" cy="367290"/>
            <a:chOff x="-61783350" y="3743950"/>
            <a:chExt cx="316650" cy="317450"/>
          </a:xfrm>
          <a:solidFill>
            <a:srgbClr val="78A3E2"/>
          </a:solidFill>
        </p:grpSpPr>
        <p:sp>
          <p:nvSpPr>
            <p:cNvPr id="289" name="Google Shape;6304;p63">
              <a:extLst>
                <a:ext uri="{FF2B5EF4-FFF2-40B4-BE49-F238E27FC236}">
                  <a16:creationId xmlns:a16="http://schemas.microsoft.com/office/drawing/2014/main" id="{FB2B143F-72C0-7027-FDC2-E420067885DF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0" name="Google Shape;6305;p63">
              <a:extLst>
                <a:ext uri="{FF2B5EF4-FFF2-40B4-BE49-F238E27FC236}">
                  <a16:creationId xmlns:a16="http://schemas.microsoft.com/office/drawing/2014/main" id="{910941B2-6B6A-4C83-4A87-F9BDDF13D085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grpSp>
        <p:nvGrpSpPr>
          <p:cNvPr id="291" name="Google Shape;6322;p63">
            <a:extLst>
              <a:ext uri="{FF2B5EF4-FFF2-40B4-BE49-F238E27FC236}">
                <a16:creationId xmlns:a16="http://schemas.microsoft.com/office/drawing/2014/main" id="{75E5451F-4630-B99F-7399-9C610FF1A3FF}"/>
              </a:ext>
            </a:extLst>
          </p:cNvPr>
          <p:cNvGrpSpPr/>
          <p:nvPr/>
        </p:nvGrpSpPr>
        <p:grpSpPr>
          <a:xfrm>
            <a:off x="8455476" y="3893874"/>
            <a:ext cx="351940" cy="348188"/>
            <a:chOff x="581525" y="3254850"/>
            <a:chExt cx="297750" cy="294575"/>
          </a:xfrm>
          <a:solidFill>
            <a:srgbClr val="6395DD"/>
          </a:solidFill>
        </p:grpSpPr>
        <p:sp>
          <p:nvSpPr>
            <p:cNvPr id="292" name="Google Shape;6323;p63">
              <a:extLst>
                <a:ext uri="{FF2B5EF4-FFF2-40B4-BE49-F238E27FC236}">
                  <a16:creationId xmlns:a16="http://schemas.microsoft.com/office/drawing/2014/main" id="{D1773709-8036-C506-A926-A01639EEC6E1}"/>
                </a:ext>
              </a:extLst>
            </p:cNvPr>
            <p:cNvSpPr/>
            <p:nvPr/>
          </p:nvSpPr>
          <p:spPr>
            <a:xfrm>
              <a:off x="616950" y="3358025"/>
              <a:ext cx="89025" cy="86650"/>
            </a:xfrm>
            <a:custGeom>
              <a:avLst/>
              <a:gdLst/>
              <a:ahLst/>
              <a:cxnLst/>
              <a:rect l="l" t="t" r="r" b="b"/>
              <a:pathLst>
                <a:path w="3561" h="3466" extrusionOk="0">
                  <a:moveTo>
                    <a:pt x="1797" y="0"/>
                  </a:moveTo>
                  <a:cubicBezTo>
                    <a:pt x="789" y="0"/>
                    <a:pt x="1" y="788"/>
                    <a:pt x="1" y="1733"/>
                  </a:cubicBezTo>
                  <a:cubicBezTo>
                    <a:pt x="1" y="2710"/>
                    <a:pt x="789" y="3466"/>
                    <a:pt x="1797" y="3466"/>
                  </a:cubicBezTo>
                  <a:cubicBezTo>
                    <a:pt x="2773" y="3466"/>
                    <a:pt x="3561" y="2710"/>
                    <a:pt x="3561" y="1733"/>
                  </a:cubicBezTo>
                  <a:cubicBezTo>
                    <a:pt x="3561" y="788"/>
                    <a:pt x="2773" y="0"/>
                    <a:pt x="17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3" name="Google Shape;6324;p63">
              <a:extLst>
                <a:ext uri="{FF2B5EF4-FFF2-40B4-BE49-F238E27FC236}">
                  <a16:creationId xmlns:a16="http://schemas.microsoft.com/office/drawing/2014/main" id="{9F80F997-5B0B-D108-44E5-311C5E7A8830}"/>
                </a:ext>
              </a:extLst>
            </p:cNvPr>
            <p:cNvSpPr/>
            <p:nvPr/>
          </p:nvSpPr>
          <p:spPr>
            <a:xfrm>
              <a:off x="721725" y="3254850"/>
              <a:ext cx="157550" cy="155975"/>
            </a:xfrm>
            <a:custGeom>
              <a:avLst/>
              <a:gdLst/>
              <a:ahLst/>
              <a:cxnLst/>
              <a:rect l="l" t="t" r="r" b="b"/>
              <a:pathLst>
                <a:path w="6302" h="6239" extrusionOk="0">
                  <a:moveTo>
                    <a:pt x="3151" y="1355"/>
                  </a:moveTo>
                  <a:cubicBezTo>
                    <a:pt x="3749" y="1355"/>
                    <a:pt x="4159" y="1827"/>
                    <a:pt x="4159" y="2363"/>
                  </a:cubicBezTo>
                  <a:cubicBezTo>
                    <a:pt x="4159" y="2773"/>
                    <a:pt x="3970" y="3119"/>
                    <a:pt x="3623" y="3277"/>
                  </a:cubicBezTo>
                  <a:cubicBezTo>
                    <a:pt x="3529" y="3308"/>
                    <a:pt x="3497" y="3434"/>
                    <a:pt x="3497" y="3560"/>
                  </a:cubicBezTo>
                  <a:cubicBezTo>
                    <a:pt x="3497" y="3749"/>
                    <a:pt x="3340" y="3907"/>
                    <a:pt x="3151" y="3907"/>
                  </a:cubicBezTo>
                  <a:cubicBezTo>
                    <a:pt x="2962" y="3907"/>
                    <a:pt x="2804" y="3749"/>
                    <a:pt x="2804" y="3560"/>
                  </a:cubicBezTo>
                  <a:cubicBezTo>
                    <a:pt x="2804" y="3151"/>
                    <a:pt x="2993" y="2836"/>
                    <a:pt x="3308" y="2647"/>
                  </a:cubicBezTo>
                  <a:cubicBezTo>
                    <a:pt x="3434" y="2552"/>
                    <a:pt x="3497" y="2458"/>
                    <a:pt x="3497" y="2332"/>
                  </a:cubicBezTo>
                  <a:cubicBezTo>
                    <a:pt x="3497" y="2143"/>
                    <a:pt x="3340" y="1953"/>
                    <a:pt x="3151" y="1953"/>
                  </a:cubicBezTo>
                  <a:cubicBezTo>
                    <a:pt x="2962" y="1953"/>
                    <a:pt x="2804" y="2143"/>
                    <a:pt x="2804" y="2332"/>
                  </a:cubicBezTo>
                  <a:cubicBezTo>
                    <a:pt x="2804" y="2521"/>
                    <a:pt x="2646" y="2678"/>
                    <a:pt x="2426" y="2678"/>
                  </a:cubicBezTo>
                  <a:cubicBezTo>
                    <a:pt x="2237" y="2678"/>
                    <a:pt x="2079" y="2521"/>
                    <a:pt x="2079" y="2332"/>
                  </a:cubicBezTo>
                  <a:cubicBezTo>
                    <a:pt x="2079" y="1827"/>
                    <a:pt x="2552" y="1355"/>
                    <a:pt x="3151" y="1355"/>
                  </a:cubicBezTo>
                  <a:close/>
                  <a:moveTo>
                    <a:pt x="3151" y="4096"/>
                  </a:moveTo>
                  <a:cubicBezTo>
                    <a:pt x="3340" y="4096"/>
                    <a:pt x="3497" y="4253"/>
                    <a:pt x="3497" y="4442"/>
                  </a:cubicBezTo>
                  <a:cubicBezTo>
                    <a:pt x="3497" y="4663"/>
                    <a:pt x="3340" y="4820"/>
                    <a:pt x="3151" y="4820"/>
                  </a:cubicBezTo>
                  <a:cubicBezTo>
                    <a:pt x="2962" y="4820"/>
                    <a:pt x="2804" y="4663"/>
                    <a:pt x="2804" y="4442"/>
                  </a:cubicBezTo>
                  <a:cubicBezTo>
                    <a:pt x="2804" y="4253"/>
                    <a:pt x="2962" y="4096"/>
                    <a:pt x="3151" y="4096"/>
                  </a:cubicBezTo>
                  <a:close/>
                  <a:moveTo>
                    <a:pt x="3182" y="0"/>
                  </a:moveTo>
                  <a:cubicBezTo>
                    <a:pt x="1481" y="0"/>
                    <a:pt x="63" y="1418"/>
                    <a:pt x="63" y="3119"/>
                  </a:cubicBezTo>
                  <a:cubicBezTo>
                    <a:pt x="63" y="3655"/>
                    <a:pt x="189" y="4159"/>
                    <a:pt x="473" y="4663"/>
                  </a:cubicBezTo>
                  <a:lnTo>
                    <a:pt x="32" y="5766"/>
                  </a:lnTo>
                  <a:cubicBezTo>
                    <a:pt x="0" y="5860"/>
                    <a:pt x="32" y="5986"/>
                    <a:pt x="126" y="6112"/>
                  </a:cubicBezTo>
                  <a:cubicBezTo>
                    <a:pt x="189" y="6175"/>
                    <a:pt x="347" y="6238"/>
                    <a:pt x="473" y="6238"/>
                  </a:cubicBezTo>
                  <a:lnTo>
                    <a:pt x="1764" y="5892"/>
                  </a:lnTo>
                  <a:cubicBezTo>
                    <a:pt x="2205" y="6144"/>
                    <a:pt x="2678" y="6238"/>
                    <a:pt x="3182" y="6238"/>
                  </a:cubicBezTo>
                  <a:cubicBezTo>
                    <a:pt x="4915" y="6238"/>
                    <a:pt x="6301" y="4789"/>
                    <a:pt x="6301" y="3119"/>
                  </a:cubicBezTo>
                  <a:cubicBezTo>
                    <a:pt x="6301" y="1386"/>
                    <a:pt x="4883" y="0"/>
                    <a:pt x="318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294" name="Google Shape;6325;p63">
              <a:extLst>
                <a:ext uri="{FF2B5EF4-FFF2-40B4-BE49-F238E27FC236}">
                  <a16:creationId xmlns:a16="http://schemas.microsoft.com/office/drawing/2014/main" id="{590F36B8-6144-E781-5C80-AD900C137462}"/>
                </a:ext>
              </a:extLst>
            </p:cNvPr>
            <p:cNvSpPr/>
            <p:nvPr/>
          </p:nvSpPr>
          <p:spPr>
            <a:xfrm>
              <a:off x="581525" y="3440725"/>
              <a:ext cx="157550" cy="108700"/>
            </a:xfrm>
            <a:custGeom>
              <a:avLst/>
              <a:gdLst/>
              <a:ahLst/>
              <a:cxnLst/>
              <a:rect l="l" t="t" r="r" b="b"/>
              <a:pathLst>
                <a:path w="6302" h="4348" extrusionOk="0">
                  <a:moveTo>
                    <a:pt x="1355" y="0"/>
                  </a:moveTo>
                  <a:cubicBezTo>
                    <a:pt x="567" y="567"/>
                    <a:pt x="0" y="1513"/>
                    <a:pt x="0" y="2584"/>
                  </a:cubicBezTo>
                  <a:lnTo>
                    <a:pt x="0" y="4001"/>
                  </a:lnTo>
                  <a:cubicBezTo>
                    <a:pt x="63" y="4190"/>
                    <a:pt x="221" y="4348"/>
                    <a:pt x="410" y="4348"/>
                  </a:cubicBezTo>
                  <a:lnTo>
                    <a:pt x="5955" y="4348"/>
                  </a:lnTo>
                  <a:cubicBezTo>
                    <a:pt x="6144" y="4348"/>
                    <a:pt x="6301" y="4190"/>
                    <a:pt x="6301" y="4001"/>
                  </a:cubicBezTo>
                  <a:lnTo>
                    <a:pt x="6301" y="2584"/>
                  </a:lnTo>
                  <a:cubicBezTo>
                    <a:pt x="6301" y="1513"/>
                    <a:pt x="5797" y="599"/>
                    <a:pt x="4978" y="0"/>
                  </a:cubicBezTo>
                  <a:cubicBezTo>
                    <a:pt x="4537" y="536"/>
                    <a:pt x="3875" y="851"/>
                    <a:pt x="3151" y="851"/>
                  </a:cubicBezTo>
                  <a:cubicBezTo>
                    <a:pt x="2458" y="851"/>
                    <a:pt x="1796" y="536"/>
                    <a:pt x="13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</p:grpSp>
      <p:sp>
        <p:nvSpPr>
          <p:cNvPr id="295" name="Google Shape;1794;p35">
            <a:extLst>
              <a:ext uri="{FF2B5EF4-FFF2-40B4-BE49-F238E27FC236}">
                <a16:creationId xmlns:a16="http://schemas.microsoft.com/office/drawing/2014/main" id="{51AAD0D1-411F-0251-5750-2CEDC15516EB}"/>
              </a:ext>
            </a:extLst>
          </p:cNvPr>
          <p:cNvSpPr/>
          <p:nvPr/>
        </p:nvSpPr>
        <p:spPr>
          <a:xfrm>
            <a:off x="11148068" y="3248970"/>
            <a:ext cx="1245152" cy="352064"/>
          </a:xfrm>
          <a:custGeom>
            <a:avLst/>
            <a:gdLst/>
            <a:ahLst/>
            <a:cxnLst/>
            <a:rect l="l" t="t" r="r" b="b"/>
            <a:pathLst>
              <a:path w="38911" h="11002" extrusionOk="0">
                <a:moveTo>
                  <a:pt x="1834" y="1"/>
                </a:moveTo>
                <a:cubicBezTo>
                  <a:pt x="691" y="1"/>
                  <a:pt x="1" y="1274"/>
                  <a:pt x="632" y="2239"/>
                </a:cubicBezTo>
                <a:lnTo>
                  <a:pt x="5930" y="10347"/>
                </a:lnTo>
                <a:cubicBezTo>
                  <a:pt x="6204" y="10752"/>
                  <a:pt x="6656" y="11002"/>
                  <a:pt x="7145" y="11002"/>
                </a:cubicBezTo>
                <a:lnTo>
                  <a:pt x="37065" y="11002"/>
                </a:lnTo>
                <a:cubicBezTo>
                  <a:pt x="38208" y="11002"/>
                  <a:pt x="38910" y="9716"/>
                  <a:pt x="38268" y="8752"/>
                </a:cubicBezTo>
                <a:lnTo>
                  <a:pt x="32969" y="655"/>
                </a:lnTo>
                <a:cubicBezTo>
                  <a:pt x="32695" y="251"/>
                  <a:pt x="32243" y="1"/>
                  <a:pt x="31755" y="1"/>
                </a:cubicBezTo>
                <a:close/>
              </a:path>
            </a:pathLst>
          </a:custGeom>
          <a:solidFill>
            <a:srgbClr val="FE6D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" kern="0" dirty="0">
                <a:solidFill>
                  <a:schemeClr val="bg1"/>
                </a:solidFill>
                <a:latin typeface="Segoe UI Semibold" panose="020B07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rPr>
              <a:t>12-3 A</a:t>
            </a: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ea typeface="Fira Sans Extra Condensed Medium"/>
                <a:cs typeface="Segoe UI Semibold" panose="020B0702040204020203" pitchFamily="34" charset="0"/>
                <a:sym typeface="Fira Sans Extra Condensed Medium"/>
              </a:rPr>
              <a:t>M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 panose="020B0702040204020203" pitchFamily="34" charset="0"/>
              <a:ea typeface="Fira Sans Extra Condensed Medium"/>
              <a:cs typeface="Segoe UI Semibold" panose="020B0702040204020203" pitchFamily="34" charset="0"/>
              <a:sym typeface="Fira Sans Extra Condensed Medium"/>
            </a:endParaRPr>
          </a:p>
        </p:txBody>
      </p:sp>
      <p:sp>
        <p:nvSpPr>
          <p:cNvPr id="296" name="Google Shape;1804;p35">
            <a:extLst>
              <a:ext uri="{FF2B5EF4-FFF2-40B4-BE49-F238E27FC236}">
                <a16:creationId xmlns:a16="http://schemas.microsoft.com/office/drawing/2014/main" id="{8BC214F4-7090-82B7-8A7E-D386A57D5DD7}"/>
              </a:ext>
            </a:extLst>
          </p:cNvPr>
          <p:cNvSpPr txBox="1"/>
          <p:nvPr/>
        </p:nvSpPr>
        <p:spPr>
          <a:xfrm>
            <a:off x="10823982" y="2051238"/>
            <a:ext cx="14991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FE6D8A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Urgent!</a:t>
            </a:r>
            <a:b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FE6D8A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</a:br>
            <a:r>
              <a:rPr kumimoji="0" lang="en" b="0" i="0" u="none" strike="noStrike" kern="0" cap="none" spc="0" normalizeH="0" baseline="0" noProof="0" dirty="0">
                <a:ln>
                  <a:noFill/>
                </a:ln>
                <a:solidFill>
                  <a:srgbClr val="FE6D8A"/>
                </a:solidFill>
                <a:effectLst/>
                <a:uLnTx/>
                <a:uFillTx/>
                <a:latin typeface="Segoe UI Semibold" panose="020B0702040204020203" pitchFamily="34" charset="0"/>
                <a:ea typeface="Roboto"/>
                <a:cs typeface="Segoe UI Semibold" panose="020B0702040204020203" pitchFamily="34" charset="0"/>
                <a:sym typeface="Roboto"/>
              </a:rPr>
              <a:t>Due tomorrow!</a:t>
            </a:r>
            <a:endParaRPr kumimoji="0" b="0" i="0" u="none" strike="noStrike" kern="0" cap="none" spc="0" normalizeH="0" baseline="0" noProof="0" dirty="0">
              <a:ln>
                <a:noFill/>
              </a:ln>
              <a:solidFill>
                <a:srgbClr val="FE6D8A"/>
              </a:solidFill>
              <a:effectLst/>
              <a:uLnTx/>
              <a:uFillTx/>
              <a:latin typeface="Segoe UI Semibold" panose="020B0702040204020203" pitchFamily="34" charset="0"/>
              <a:ea typeface="Roboto"/>
              <a:cs typeface="Segoe UI Semibold" panose="020B0702040204020203" pitchFamily="34" charset="0"/>
              <a:sym typeface="Roboto"/>
            </a:endParaRPr>
          </a:p>
        </p:txBody>
      </p:sp>
      <p:grpSp>
        <p:nvGrpSpPr>
          <p:cNvPr id="308" name="Google Shape;1849;p35">
            <a:extLst>
              <a:ext uri="{FF2B5EF4-FFF2-40B4-BE49-F238E27FC236}">
                <a16:creationId xmlns:a16="http://schemas.microsoft.com/office/drawing/2014/main" id="{A322E98C-03CD-634B-585E-D6294D3365F6}"/>
              </a:ext>
            </a:extLst>
          </p:cNvPr>
          <p:cNvGrpSpPr/>
          <p:nvPr/>
        </p:nvGrpSpPr>
        <p:grpSpPr>
          <a:xfrm rot="10800000">
            <a:off x="11573532" y="2601080"/>
            <a:ext cx="66720" cy="831360"/>
            <a:chOff x="5117952" y="2967078"/>
            <a:chExt cx="66720" cy="831360"/>
          </a:xfrm>
        </p:grpSpPr>
        <p:sp>
          <p:nvSpPr>
            <p:cNvPr id="309" name="Google Shape;1850;p35">
              <a:extLst>
                <a:ext uri="{FF2B5EF4-FFF2-40B4-BE49-F238E27FC236}">
                  <a16:creationId xmlns:a16="http://schemas.microsoft.com/office/drawing/2014/main" id="{C2FF837F-4A2E-6B00-9177-D01871CE3ADA}"/>
                </a:ext>
              </a:extLst>
            </p:cNvPr>
            <p:cNvSpPr/>
            <p:nvPr/>
          </p:nvSpPr>
          <p:spPr>
            <a:xfrm>
              <a:off x="5148448" y="3052806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310" name="Google Shape;1851;p35">
              <a:extLst>
                <a:ext uri="{FF2B5EF4-FFF2-40B4-BE49-F238E27FC236}">
                  <a16:creationId xmlns:a16="http://schemas.microsoft.com/office/drawing/2014/main" id="{F77B7DB3-CB1E-8C9E-25FE-4DE1A4EC431E}"/>
                </a:ext>
              </a:extLst>
            </p:cNvPr>
            <p:cNvSpPr/>
            <p:nvPr/>
          </p:nvSpPr>
          <p:spPr>
            <a:xfrm>
              <a:off x="5148448" y="3138534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311" name="Google Shape;1852;p35">
              <a:extLst>
                <a:ext uri="{FF2B5EF4-FFF2-40B4-BE49-F238E27FC236}">
                  <a16:creationId xmlns:a16="http://schemas.microsoft.com/office/drawing/2014/main" id="{4943ECEA-45CC-0A90-E9E2-2AEBDB50504E}"/>
                </a:ext>
              </a:extLst>
            </p:cNvPr>
            <p:cNvSpPr/>
            <p:nvPr/>
          </p:nvSpPr>
          <p:spPr>
            <a:xfrm>
              <a:off x="5148448" y="3224262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0"/>
                  </a:moveTo>
                  <a:lnTo>
                    <a:pt x="0" y="1488"/>
                  </a:lnTo>
                  <a:lnTo>
                    <a:pt x="298" y="1488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312" name="Google Shape;1853;p35">
              <a:extLst>
                <a:ext uri="{FF2B5EF4-FFF2-40B4-BE49-F238E27FC236}">
                  <a16:creationId xmlns:a16="http://schemas.microsoft.com/office/drawing/2014/main" id="{24ADE82B-0E78-9609-4E54-25741B03A0FB}"/>
                </a:ext>
              </a:extLst>
            </p:cNvPr>
            <p:cNvSpPr/>
            <p:nvPr/>
          </p:nvSpPr>
          <p:spPr>
            <a:xfrm>
              <a:off x="5148448" y="2967078"/>
              <a:ext cx="9536" cy="43072"/>
            </a:xfrm>
            <a:custGeom>
              <a:avLst/>
              <a:gdLst/>
              <a:ahLst/>
              <a:cxnLst/>
              <a:rect l="l" t="t" r="r" b="b"/>
              <a:pathLst>
                <a:path w="298" h="1346" extrusionOk="0">
                  <a:moveTo>
                    <a:pt x="0" y="0"/>
                  </a:moveTo>
                  <a:lnTo>
                    <a:pt x="0" y="1346"/>
                  </a:lnTo>
                  <a:lnTo>
                    <a:pt x="298" y="134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313" name="Google Shape;1854;p35">
              <a:extLst>
                <a:ext uri="{FF2B5EF4-FFF2-40B4-BE49-F238E27FC236}">
                  <a16:creationId xmlns:a16="http://schemas.microsoft.com/office/drawing/2014/main" id="{80F354CB-74EE-7560-14BA-A453003022B9}"/>
                </a:ext>
              </a:extLst>
            </p:cNvPr>
            <p:cNvSpPr/>
            <p:nvPr/>
          </p:nvSpPr>
          <p:spPr>
            <a:xfrm>
              <a:off x="5148448" y="3657830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314" name="Google Shape;1855;p35">
              <a:extLst>
                <a:ext uri="{FF2B5EF4-FFF2-40B4-BE49-F238E27FC236}">
                  <a16:creationId xmlns:a16="http://schemas.microsoft.com/office/drawing/2014/main" id="{D6A3F7A7-4027-C5DA-9405-20CE5CD284DA}"/>
                </a:ext>
              </a:extLst>
            </p:cNvPr>
            <p:cNvSpPr/>
            <p:nvPr/>
          </p:nvSpPr>
          <p:spPr>
            <a:xfrm>
              <a:off x="5148448" y="3572102"/>
              <a:ext cx="9536" cy="42688"/>
            </a:xfrm>
            <a:custGeom>
              <a:avLst/>
              <a:gdLst/>
              <a:ahLst/>
              <a:cxnLst/>
              <a:rect l="l" t="t" r="r" b="b"/>
              <a:pathLst>
                <a:path w="298" h="1334" extrusionOk="0">
                  <a:moveTo>
                    <a:pt x="0" y="0"/>
                  </a:moveTo>
                  <a:lnTo>
                    <a:pt x="0" y="1334"/>
                  </a:lnTo>
                  <a:lnTo>
                    <a:pt x="298" y="1334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315" name="Google Shape;1856;p35">
              <a:extLst>
                <a:ext uri="{FF2B5EF4-FFF2-40B4-BE49-F238E27FC236}">
                  <a16:creationId xmlns:a16="http://schemas.microsoft.com/office/drawing/2014/main" id="{D4037864-D758-24DD-5512-E77CA8E279A4}"/>
                </a:ext>
              </a:extLst>
            </p:cNvPr>
            <p:cNvSpPr/>
            <p:nvPr/>
          </p:nvSpPr>
          <p:spPr>
            <a:xfrm>
              <a:off x="5148448" y="3481414"/>
              <a:ext cx="9536" cy="47648"/>
            </a:xfrm>
            <a:custGeom>
              <a:avLst/>
              <a:gdLst/>
              <a:ahLst/>
              <a:cxnLst/>
              <a:rect l="l" t="t" r="r" b="b"/>
              <a:pathLst>
                <a:path w="298" h="1489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316" name="Google Shape;1857;p35">
              <a:extLst>
                <a:ext uri="{FF2B5EF4-FFF2-40B4-BE49-F238E27FC236}">
                  <a16:creationId xmlns:a16="http://schemas.microsoft.com/office/drawing/2014/main" id="{D2654F09-4C4B-97CF-9BCA-67CCFCE1B781}"/>
                </a:ext>
              </a:extLst>
            </p:cNvPr>
            <p:cNvSpPr/>
            <p:nvPr/>
          </p:nvSpPr>
          <p:spPr>
            <a:xfrm>
              <a:off x="5148448" y="3395686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317" name="Google Shape;1858;p35">
              <a:extLst>
                <a:ext uri="{FF2B5EF4-FFF2-40B4-BE49-F238E27FC236}">
                  <a16:creationId xmlns:a16="http://schemas.microsoft.com/office/drawing/2014/main" id="{299973B8-4560-7BD8-3575-A93B08AAA18E}"/>
                </a:ext>
              </a:extLst>
            </p:cNvPr>
            <p:cNvSpPr/>
            <p:nvPr/>
          </p:nvSpPr>
          <p:spPr>
            <a:xfrm>
              <a:off x="5148448" y="3309958"/>
              <a:ext cx="9536" cy="47680"/>
            </a:xfrm>
            <a:custGeom>
              <a:avLst/>
              <a:gdLst/>
              <a:ahLst/>
              <a:cxnLst/>
              <a:rect l="l" t="t" r="r" b="b"/>
              <a:pathLst>
                <a:path w="298" h="1490" extrusionOk="0">
                  <a:moveTo>
                    <a:pt x="0" y="1"/>
                  </a:moveTo>
                  <a:lnTo>
                    <a:pt x="0" y="1489"/>
                  </a:lnTo>
                  <a:lnTo>
                    <a:pt x="298" y="1489"/>
                  </a:lnTo>
                  <a:lnTo>
                    <a:pt x="298" y="1"/>
                  </a:ln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  <p:sp>
          <p:nvSpPr>
            <p:cNvPr id="318" name="Google Shape;1859;p35">
              <a:extLst>
                <a:ext uri="{FF2B5EF4-FFF2-40B4-BE49-F238E27FC236}">
                  <a16:creationId xmlns:a16="http://schemas.microsoft.com/office/drawing/2014/main" id="{F0028965-A7D6-2D89-209D-E8CE7249BE18}"/>
                </a:ext>
              </a:extLst>
            </p:cNvPr>
            <p:cNvSpPr/>
            <p:nvPr/>
          </p:nvSpPr>
          <p:spPr>
            <a:xfrm>
              <a:off x="5117952" y="3731750"/>
              <a:ext cx="66720" cy="66688"/>
            </a:xfrm>
            <a:custGeom>
              <a:avLst/>
              <a:gdLst/>
              <a:ahLst/>
              <a:cxnLst/>
              <a:rect l="l" t="t" r="r" b="b"/>
              <a:pathLst>
                <a:path w="2085" h="2084" extrusionOk="0">
                  <a:moveTo>
                    <a:pt x="1037" y="0"/>
                  </a:moveTo>
                  <a:cubicBezTo>
                    <a:pt x="465" y="0"/>
                    <a:pt x="1" y="464"/>
                    <a:pt x="1" y="1048"/>
                  </a:cubicBezTo>
                  <a:cubicBezTo>
                    <a:pt x="1" y="1619"/>
                    <a:pt x="465" y="2084"/>
                    <a:pt x="1037" y="2084"/>
                  </a:cubicBezTo>
                  <a:cubicBezTo>
                    <a:pt x="1620" y="2084"/>
                    <a:pt x="2084" y="1619"/>
                    <a:pt x="2084" y="1048"/>
                  </a:cubicBezTo>
                  <a:cubicBezTo>
                    <a:pt x="2084" y="464"/>
                    <a:pt x="1620" y="0"/>
                    <a:pt x="1037" y="0"/>
                  </a:cubicBezTo>
                  <a:close/>
                </a:path>
              </a:pathLst>
            </a:custGeom>
            <a:solidFill>
              <a:srgbClr val="6464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225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" grpId="0" animBg="1"/>
      <p:bldP spid="29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94042-9B0B-CEF2-DC52-74C503B81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2">
            <a:extLst>
              <a:ext uri="{FF2B5EF4-FFF2-40B4-BE49-F238E27FC236}">
                <a16:creationId xmlns:a16="http://schemas.microsoft.com/office/drawing/2014/main" id="{8756458F-08E4-F2E1-4E5C-0A1C05118A68}"/>
              </a:ext>
            </a:extLst>
          </p:cNvPr>
          <p:cNvSpPr txBox="1">
            <a:spLocks/>
          </p:cNvSpPr>
          <p:nvPr/>
        </p:nvSpPr>
        <p:spPr>
          <a:xfrm>
            <a:off x="782686" y="2678356"/>
            <a:ext cx="4517283" cy="15012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Break Time – (5 Minutes)</a:t>
            </a:r>
          </a:p>
        </p:txBody>
      </p:sp>
    </p:spTree>
    <p:extLst>
      <p:ext uri="{BB962C8B-B14F-4D97-AF65-F5344CB8AC3E}">
        <p14:creationId xmlns:p14="http://schemas.microsoft.com/office/powerpoint/2010/main" val="169074076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78A3E2"/>
      </a:accent1>
      <a:accent2>
        <a:srgbClr val="F76A86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A784F2EB-8377-40E2-878D-F359E4F7734D}" vid="{87F4C17B-0668-4D7F-80F5-6507D8EFBB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9BB42C3-98F0-4E09-AE96-62EE07CAC5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39EAE05-2D90-4440-A098-2E114DBDB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15CCAF-B227-4420-8A82-899C4EC33714}">
  <ds:schemaRefs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sharepoint/v3"/>
    <ds:schemaRef ds:uri="http://schemas.microsoft.com/office/infopath/2007/PartnerControls"/>
    <ds:schemaRef ds:uri="230e9df3-be65-4c73-a93b-d1236ebd677e"/>
    <ds:schemaRef ds:uri="71af3243-3dd4-4a8d-8c0d-dd76da1f02a5"/>
    <ds:schemaRef ds:uri="http://www.w3.org/XML/1998/namespace"/>
    <ds:schemaRef ds:uri="16c05727-aa75-4e4a-9b5f-8a80a1165891"/>
    <ds:schemaRef ds:uri="http://schemas.microsoft.com/office/2006/metadata/properties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862</Words>
  <Application>Microsoft Office PowerPoint</Application>
  <PresentationFormat>Widescreen</PresentationFormat>
  <Paragraphs>165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Book Antiqua</vt:lpstr>
      <vt:lpstr>Calibri</vt:lpstr>
      <vt:lpstr>Cascadia Mono Light</vt:lpstr>
      <vt:lpstr>Century Gothic</vt:lpstr>
      <vt:lpstr>Courier New</vt:lpstr>
      <vt:lpstr>Segoe UI</vt:lpstr>
      <vt:lpstr>Segoe UI Semibold</vt:lpstr>
      <vt:lpstr>Wingdings</vt:lpstr>
      <vt:lpstr>Custom</vt:lpstr>
      <vt:lpstr>PowerPoint Presentation</vt:lpstr>
      <vt:lpstr>Course Outline</vt:lpstr>
      <vt:lpstr>Module 1 –  Introduction to Data Analytics</vt:lpstr>
      <vt:lpstr>Introduction to Data Analytics</vt:lpstr>
      <vt:lpstr>Types of Data Analysis</vt:lpstr>
      <vt:lpstr>Different Roles in Data</vt:lpstr>
      <vt:lpstr>Behaviors of a data analyst</vt:lpstr>
      <vt:lpstr>Day in life of a data analyst</vt:lpstr>
      <vt:lpstr>PowerPoint Presentation</vt:lpstr>
      <vt:lpstr>Problem Framing - Questions comes first!</vt:lpstr>
      <vt:lpstr>Hypothesis Generation – Think like a detective</vt:lpstr>
      <vt:lpstr>Logical Frameworks to use as an analyst</vt:lpstr>
      <vt:lpstr>MECE</vt:lpstr>
      <vt:lpstr>5 Whys?</vt:lpstr>
      <vt:lpstr>Module 1 - 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KSP</dc:creator>
  <cp:lastModifiedBy>Kaung Set</cp:lastModifiedBy>
  <cp:revision>53</cp:revision>
  <dcterms:created xsi:type="dcterms:W3CDTF">2023-07-18T15:28:54Z</dcterms:created>
  <dcterms:modified xsi:type="dcterms:W3CDTF">2025-08-02T11:04:02Z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