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91aff8a2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91aff8a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91aff8a2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91aff8a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91aff8a2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991aff8a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991aff8a2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991aff8a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Asset Content Management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for content distribution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Diagram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25" y="1242775"/>
            <a:ext cx="66103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432350" y="1088575"/>
            <a:ext cx="8219700" cy="3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folder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memory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Enums for “fileFormat” and “assetStatus”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“fileSize” to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missing reference in “BriefingMetadata.json”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432350" y="1088575"/>
            <a:ext cx="8219700" cy="3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compose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back into C#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32350" y="1088575"/>
            <a:ext cx="8219700" cy="35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Two-layer caching (local memory and distributed cache)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/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CDN (Akamai, Fastly, Cloudfront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(AWS CloudFormation/Terraform)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solution into multiple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folder structure from functional to domain based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swagger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and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queue service for event driven parts of the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models and api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432350" y="1088575"/>
            <a:ext cx="8219700" cy="33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stakeholder input on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solution into multiple parts that can be worked on in parallel</a:t>
            </a:r>
            <a:br>
              <a:rPr lang="en"/>
            </a:br>
            <a:r>
              <a:rPr lang="en"/>
              <a:t>(eg. api, admin portal, business logic)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