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3" r:id="rId6"/>
    <p:sldId id="340" r:id="rId7"/>
    <p:sldId id="296" r:id="rId8"/>
    <p:sldId id="313" r:id="rId9"/>
    <p:sldId id="314" r:id="rId10"/>
    <p:sldId id="309" r:id="rId11"/>
    <p:sldId id="343" r:id="rId12"/>
    <p:sldId id="319" r:id="rId13"/>
    <p:sldId id="316" r:id="rId14"/>
    <p:sldId id="318" r:id="rId15"/>
    <p:sldId id="320" r:id="rId16"/>
    <p:sldId id="321" r:id="rId17"/>
    <p:sldId id="322" r:id="rId18"/>
    <p:sldId id="344" r:id="rId19"/>
    <p:sldId id="323" r:id="rId20"/>
    <p:sldId id="324" r:id="rId21"/>
    <p:sldId id="325" r:id="rId22"/>
    <p:sldId id="326" r:id="rId23"/>
    <p:sldId id="327" r:id="rId24"/>
    <p:sldId id="329" r:id="rId25"/>
    <p:sldId id="339" r:id="rId26"/>
    <p:sldId id="330" r:id="rId27"/>
    <p:sldId id="332" r:id="rId28"/>
    <p:sldId id="337" r:id="rId29"/>
    <p:sldId id="338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데이터 정제 및 분석" id="{348E05EB-6C54-B942-B580-570A61E70264}">
          <p14:sldIdLst>
            <p14:sldId id="257"/>
            <p14:sldId id="263"/>
            <p14:sldId id="340"/>
            <p14:sldId id="296"/>
            <p14:sldId id="313"/>
            <p14:sldId id="314"/>
            <p14:sldId id="309"/>
            <p14:sldId id="343"/>
            <p14:sldId id="319"/>
            <p14:sldId id="316"/>
            <p14:sldId id="318"/>
            <p14:sldId id="320"/>
            <p14:sldId id="321"/>
            <p14:sldId id="322"/>
            <p14:sldId id="344"/>
            <p14:sldId id="323"/>
            <p14:sldId id="324"/>
            <p14:sldId id="325"/>
            <p14:sldId id="326"/>
            <p14:sldId id="327"/>
            <p14:sldId id="329"/>
            <p14:sldId id="339"/>
            <p14:sldId id="330"/>
            <p14:sldId id="332"/>
            <p14:sldId id="337"/>
            <p14:sldId id="33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재현" initials="권" lastIdx="1" clrIdx="0">
    <p:extLst>
      <p:ext uri="{19B8F6BF-5375-455C-9EA6-DF929625EA0E}">
        <p15:presenceInfo xmlns:p15="http://schemas.microsoft.com/office/powerpoint/2012/main" userId="S::jhkwon@neurophet.com::6640042d-819b-4528-a834-a37791c28f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FF6767"/>
    <a:srgbClr val="FF3233"/>
    <a:srgbClr val="FFAEAE"/>
    <a:srgbClr val="FFD7D7"/>
    <a:srgbClr val="FFEFEF"/>
    <a:srgbClr val="EEEEEE"/>
    <a:srgbClr val="3A1A58"/>
    <a:srgbClr val="130520"/>
    <a:srgbClr val="FFF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6F500-74A2-D89B-C8FA-EFBF28B4080C}" v="11" dt="2023-03-07T03:48:47.437"/>
    <p1510:client id="{4FDBA210-4A7E-0A41-97F2-A89208FDEEE3}" v="3" dt="2023-03-03T05:53:00.236"/>
    <p1510:client id="{830C3B40-C871-6DE9-186D-B9654A760201}" v="20" dt="2023-03-06T06:10:03.23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/>
    <p:restoredTop sz="94694"/>
  </p:normalViewPr>
  <p:slideViewPr>
    <p:cSldViewPr snapToGrid="0">
      <p:cViewPr>
        <p:scale>
          <a:sx n="100" d="100"/>
          <a:sy n="100" d="100"/>
        </p:scale>
        <p:origin x="4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재정" userId="24190612-e73a-4559-9467-32c810c4b6a1" providerId="ADAL" clId="{4FDBA210-4A7E-0A41-97F2-A89208FDEEE3}"/>
    <pc:docChg chg="undo custSel modSld">
      <pc:chgData name="윤재정" userId="24190612-e73a-4559-9467-32c810c4b6a1" providerId="ADAL" clId="{4FDBA210-4A7E-0A41-97F2-A89208FDEEE3}" dt="2023-03-07T00:26:35.758" v="883" actId="20577"/>
      <pc:docMkLst>
        <pc:docMk/>
      </pc:docMkLst>
      <pc:sldChg chg="modSp mod">
        <pc:chgData name="윤재정" userId="24190612-e73a-4559-9467-32c810c4b6a1" providerId="ADAL" clId="{4FDBA210-4A7E-0A41-97F2-A89208FDEEE3}" dt="2023-03-03T04:41:03.889" v="110" actId="20577"/>
        <pc:sldMkLst>
          <pc:docMk/>
          <pc:sldMk cId="851518749" sldId="257"/>
        </pc:sldMkLst>
        <pc:spChg chg="mod">
          <ac:chgData name="윤재정" userId="24190612-e73a-4559-9467-32c810c4b6a1" providerId="ADAL" clId="{4FDBA210-4A7E-0A41-97F2-A89208FDEEE3}" dt="2023-03-03T04:41:03.889" v="110" actId="20577"/>
          <ac:spMkLst>
            <pc:docMk/>
            <pc:sldMk cId="851518749" sldId="257"/>
            <ac:spMk id="2" creationId="{EBABA2BC-5222-6440-0E35-0E96C4753E10}"/>
          </ac:spMkLst>
        </pc:spChg>
        <pc:spChg chg="mod">
          <ac:chgData name="윤재정" userId="24190612-e73a-4559-9467-32c810c4b6a1" providerId="ADAL" clId="{4FDBA210-4A7E-0A41-97F2-A89208FDEEE3}" dt="2023-03-03T04:40:52.131" v="56" actId="20577"/>
          <ac:spMkLst>
            <pc:docMk/>
            <pc:sldMk cId="851518749" sldId="257"/>
            <ac:spMk id="3" creationId="{C291991E-B6AD-9718-F421-CBA0EBB8B112}"/>
          </ac:spMkLst>
        </pc:spChg>
      </pc:sldChg>
      <pc:sldChg chg="addSp modSp mod">
        <pc:chgData name="윤재정" userId="24190612-e73a-4559-9467-32c810c4b6a1" providerId="ADAL" clId="{4FDBA210-4A7E-0A41-97F2-A89208FDEEE3}" dt="2023-03-03T05:53:07.759" v="712" actId="1076"/>
        <pc:sldMkLst>
          <pc:docMk/>
          <pc:sldMk cId="1243770559" sldId="291"/>
        </pc:sldMkLst>
        <pc:spChg chg="add mod">
          <ac:chgData name="윤재정" userId="24190612-e73a-4559-9467-32c810c4b6a1" providerId="ADAL" clId="{4FDBA210-4A7E-0A41-97F2-A89208FDEEE3}" dt="2023-03-03T05:53:07.759" v="712" actId="1076"/>
          <ac:spMkLst>
            <pc:docMk/>
            <pc:sldMk cId="1243770559" sldId="291"/>
            <ac:spMk id="5" creationId="{68B37E7F-8ADE-5FE9-A71C-B437B90A223D}"/>
          </ac:spMkLst>
        </pc:spChg>
        <pc:spChg chg="mod">
          <ac:chgData name="윤재정" userId="24190612-e73a-4559-9467-32c810c4b6a1" providerId="ADAL" clId="{4FDBA210-4A7E-0A41-97F2-A89208FDEEE3}" dt="2023-03-03T05:52:17.607" v="544" actId="20577"/>
          <ac:spMkLst>
            <pc:docMk/>
            <pc:sldMk cId="1243770559" sldId="291"/>
            <ac:spMk id="16" creationId="{57E3AC6F-26DB-FB62-2121-F9C769922FB6}"/>
          </ac:spMkLst>
        </pc:spChg>
        <pc:spChg chg="mod">
          <ac:chgData name="윤재정" userId="24190612-e73a-4559-9467-32c810c4b6a1" providerId="ADAL" clId="{4FDBA210-4A7E-0A41-97F2-A89208FDEEE3}" dt="2023-03-03T05:52:22.252" v="557" actId="20577"/>
          <ac:spMkLst>
            <pc:docMk/>
            <pc:sldMk cId="1243770559" sldId="291"/>
            <ac:spMk id="17" creationId="{D62E365E-8449-AD5A-76C8-5A91D2CCB5C6}"/>
          </ac:spMkLst>
        </pc:spChg>
        <pc:spChg chg="mod">
          <ac:chgData name="윤재정" userId="24190612-e73a-4559-9467-32c810c4b6a1" providerId="ADAL" clId="{4FDBA210-4A7E-0A41-97F2-A89208FDEEE3}" dt="2023-03-03T05:52:29.553" v="572" actId="20577"/>
          <ac:spMkLst>
            <pc:docMk/>
            <pc:sldMk cId="1243770559" sldId="291"/>
            <ac:spMk id="20" creationId="{1211CFC4-D61E-B35D-D246-DDCCD29E98FE}"/>
          </ac:spMkLst>
        </pc:spChg>
        <pc:spChg chg="mod">
          <ac:chgData name="윤재정" userId="24190612-e73a-4559-9467-32c810c4b6a1" providerId="ADAL" clId="{4FDBA210-4A7E-0A41-97F2-A89208FDEEE3}" dt="2023-03-03T05:52:32.769" v="581" actId="20577"/>
          <ac:spMkLst>
            <pc:docMk/>
            <pc:sldMk cId="1243770559" sldId="291"/>
            <ac:spMk id="24" creationId="{B408285B-794B-0D89-085B-28A23BCB4AFD}"/>
          </ac:spMkLst>
        </pc:spChg>
        <pc:spChg chg="mod">
          <ac:chgData name="윤재정" userId="24190612-e73a-4559-9467-32c810c4b6a1" providerId="ADAL" clId="{4FDBA210-4A7E-0A41-97F2-A89208FDEEE3}" dt="2023-03-03T05:52:42.478" v="626" actId="20577"/>
          <ac:spMkLst>
            <pc:docMk/>
            <pc:sldMk cId="1243770559" sldId="291"/>
            <ac:spMk id="36" creationId="{3A34E92C-5D0A-C689-41B3-52FF13672861}"/>
          </ac:spMkLst>
        </pc:spChg>
        <pc:spChg chg="mod">
          <ac:chgData name="윤재정" userId="24190612-e73a-4559-9467-32c810c4b6a1" providerId="ADAL" clId="{4FDBA210-4A7E-0A41-97F2-A89208FDEEE3}" dt="2023-03-03T05:52:49.781" v="667" actId="20577"/>
          <ac:spMkLst>
            <pc:docMk/>
            <pc:sldMk cId="1243770559" sldId="291"/>
            <ac:spMk id="40" creationId="{91E1F098-1037-0316-D1AE-FF6D10AC928A}"/>
          </ac:spMkLst>
        </pc:spChg>
        <pc:spChg chg="mod">
          <ac:chgData name="윤재정" userId="24190612-e73a-4559-9467-32c810c4b6a1" providerId="ADAL" clId="{4FDBA210-4A7E-0A41-97F2-A89208FDEEE3}" dt="2023-03-03T05:52:55.856" v="708" actId="20577"/>
          <ac:spMkLst>
            <pc:docMk/>
            <pc:sldMk cId="1243770559" sldId="291"/>
            <ac:spMk id="41" creationId="{E692B8C5-7C28-06D9-E69B-039830E71FFE}"/>
          </ac:spMkLst>
        </pc:spChg>
      </pc:sldChg>
      <pc:sldChg chg="modSp mod">
        <pc:chgData name="윤재정" userId="24190612-e73a-4559-9467-32c810c4b6a1" providerId="ADAL" clId="{4FDBA210-4A7E-0A41-97F2-A89208FDEEE3}" dt="2023-03-03T05:51:19.189" v="531" actId="20577"/>
        <pc:sldMkLst>
          <pc:docMk/>
          <pc:sldMk cId="276411707" sldId="294"/>
        </pc:sldMkLst>
        <pc:spChg chg="mod">
          <ac:chgData name="윤재정" userId="24190612-e73a-4559-9467-32c810c4b6a1" providerId="ADAL" clId="{4FDBA210-4A7E-0A41-97F2-A89208FDEEE3}" dt="2023-03-03T05:51:19.189" v="531" actId="20577"/>
          <ac:spMkLst>
            <pc:docMk/>
            <pc:sldMk cId="276411707" sldId="294"/>
            <ac:spMk id="4" creationId="{0F049196-3793-4913-686B-02C16106B4C7}"/>
          </ac:spMkLst>
        </pc:spChg>
      </pc:sldChg>
      <pc:sldChg chg="modSp mod">
        <pc:chgData name="윤재정" userId="24190612-e73a-4559-9467-32c810c4b6a1" providerId="ADAL" clId="{4FDBA210-4A7E-0A41-97F2-A89208FDEEE3}" dt="2023-03-07T00:26:35.758" v="883" actId="20577"/>
        <pc:sldMkLst>
          <pc:docMk/>
          <pc:sldMk cId="662723128" sldId="296"/>
        </pc:sldMkLst>
        <pc:spChg chg="mod">
          <ac:chgData name="윤재정" userId="24190612-e73a-4559-9467-32c810c4b6a1" providerId="ADAL" clId="{4FDBA210-4A7E-0A41-97F2-A89208FDEEE3}" dt="2023-03-07T00:26:35.758" v="883" actId="20577"/>
          <ac:spMkLst>
            <pc:docMk/>
            <pc:sldMk cId="662723128" sldId="296"/>
            <ac:spMk id="3" creationId="{39324650-7455-D8A8-D144-37C1B8E4CFA5}"/>
          </ac:spMkLst>
        </pc:spChg>
      </pc:sldChg>
      <pc:sldChg chg="mod">
        <pc:chgData name="윤재정" userId="24190612-e73a-4559-9467-32c810c4b6a1" providerId="ADAL" clId="{4FDBA210-4A7E-0A41-97F2-A89208FDEEE3}" dt="2023-03-06T05:13:45.534" v="781" actId="27918"/>
        <pc:sldMkLst>
          <pc:docMk/>
          <pc:sldMk cId="1299301133" sldId="297"/>
        </pc:sldMkLst>
      </pc:sldChg>
      <pc:sldChg chg="modSp mod">
        <pc:chgData name="윤재정" userId="24190612-e73a-4559-9467-32c810c4b6a1" providerId="ADAL" clId="{4FDBA210-4A7E-0A41-97F2-A89208FDEEE3}" dt="2023-03-03T05:55:25.327" v="717"/>
        <pc:sldMkLst>
          <pc:docMk/>
          <pc:sldMk cId="62391970" sldId="305"/>
        </pc:sldMkLst>
        <pc:spChg chg="mod">
          <ac:chgData name="윤재정" userId="24190612-e73a-4559-9467-32c810c4b6a1" providerId="ADAL" clId="{4FDBA210-4A7E-0A41-97F2-A89208FDEEE3}" dt="2023-03-03T05:55:25.327" v="717"/>
          <ac:spMkLst>
            <pc:docMk/>
            <pc:sldMk cId="62391970" sldId="305"/>
            <ac:spMk id="8" creationId="{D0115173-D304-30A2-14DE-37E8D10453F1}"/>
          </ac:spMkLst>
        </pc:spChg>
      </pc:sldChg>
      <pc:sldChg chg="modSp mod">
        <pc:chgData name="윤재정" userId="24190612-e73a-4559-9467-32c810c4b6a1" providerId="ADAL" clId="{4FDBA210-4A7E-0A41-97F2-A89208FDEEE3}" dt="2023-03-03T05:55:31.034" v="718"/>
        <pc:sldMkLst>
          <pc:docMk/>
          <pc:sldMk cId="3804379685" sldId="306"/>
        </pc:sldMkLst>
        <pc:spChg chg="mod">
          <ac:chgData name="윤재정" userId="24190612-e73a-4559-9467-32c810c4b6a1" providerId="ADAL" clId="{4FDBA210-4A7E-0A41-97F2-A89208FDEEE3}" dt="2023-03-03T05:55:31.034" v="718"/>
          <ac:spMkLst>
            <pc:docMk/>
            <pc:sldMk cId="3804379685" sldId="306"/>
            <ac:spMk id="8" creationId="{587CBC34-8401-E90B-A972-28DAC70E93A8}"/>
          </ac:spMkLst>
        </pc:spChg>
      </pc:sldChg>
      <pc:sldChg chg="modSp mod">
        <pc:chgData name="윤재정" userId="24190612-e73a-4559-9467-32c810c4b6a1" providerId="ADAL" clId="{4FDBA210-4A7E-0A41-97F2-A89208FDEEE3}" dt="2023-03-03T05:55:52.682" v="720" actId="20577"/>
        <pc:sldMkLst>
          <pc:docMk/>
          <pc:sldMk cId="3799452974" sldId="307"/>
        </pc:sldMkLst>
        <pc:spChg chg="mod">
          <ac:chgData name="윤재정" userId="24190612-e73a-4559-9467-32c810c4b6a1" providerId="ADAL" clId="{4FDBA210-4A7E-0A41-97F2-A89208FDEEE3}" dt="2023-03-03T05:55:52.682" v="720" actId="20577"/>
          <ac:spMkLst>
            <pc:docMk/>
            <pc:sldMk cId="3799452974" sldId="307"/>
            <ac:spMk id="6" creationId="{8DDA884F-8323-ABCF-0D87-41FA0D560B16}"/>
          </ac:spMkLst>
        </pc:spChg>
      </pc:sldChg>
      <pc:sldChg chg="modSp mod">
        <pc:chgData name="윤재정" userId="24190612-e73a-4559-9467-32c810c4b6a1" providerId="ADAL" clId="{4FDBA210-4A7E-0A41-97F2-A89208FDEEE3}" dt="2023-03-03T05:55:19.275" v="716"/>
        <pc:sldMkLst>
          <pc:docMk/>
          <pc:sldMk cId="413539256" sldId="308"/>
        </pc:sldMkLst>
        <pc:spChg chg="mod">
          <ac:chgData name="윤재정" userId="24190612-e73a-4559-9467-32c810c4b6a1" providerId="ADAL" clId="{4FDBA210-4A7E-0A41-97F2-A89208FDEEE3}" dt="2023-03-03T05:55:19.275" v="716"/>
          <ac:spMkLst>
            <pc:docMk/>
            <pc:sldMk cId="413539256" sldId="308"/>
            <ac:spMk id="15" creationId="{AEAF8CEF-8C0A-E4C4-1C15-878380FA0617}"/>
          </ac:spMkLst>
        </pc:spChg>
      </pc:sldChg>
      <pc:sldChg chg="addSp delSp modSp mod">
        <pc:chgData name="윤재정" userId="24190612-e73a-4559-9467-32c810c4b6a1" providerId="ADAL" clId="{4FDBA210-4A7E-0A41-97F2-A89208FDEEE3}" dt="2023-03-06T06:33:19.639" v="847" actId="20577"/>
        <pc:sldMkLst>
          <pc:docMk/>
          <pc:sldMk cId="1799053474" sldId="311"/>
        </pc:sldMkLst>
        <pc:spChg chg="mod">
          <ac:chgData name="윤재정" userId="24190612-e73a-4559-9467-32c810c4b6a1" providerId="ADAL" clId="{4FDBA210-4A7E-0A41-97F2-A89208FDEEE3}" dt="2023-03-06T06:33:19.639" v="847" actId="20577"/>
          <ac:spMkLst>
            <pc:docMk/>
            <pc:sldMk cId="1799053474" sldId="311"/>
            <ac:spMk id="3" creationId="{EF75B265-DC7E-6001-B2EE-B598AB040E27}"/>
          </ac:spMkLst>
        </pc:spChg>
        <pc:spChg chg="mod">
          <ac:chgData name="윤재정" userId="24190612-e73a-4559-9467-32c810c4b6a1" providerId="ADAL" clId="{4FDBA210-4A7E-0A41-97F2-A89208FDEEE3}" dt="2023-03-03T04:40:35.787" v="29" actId="20577"/>
          <ac:spMkLst>
            <pc:docMk/>
            <pc:sldMk cId="1799053474" sldId="311"/>
            <ac:spMk id="4" creationId="{5743FC2F-3341-D8F3-E6CF-B4F0BFF48F7B}"/>
          </ac:spMkLst>
        </pc:spChg>
        <pc:spChg chg="add mod">
          <ac:chgData name="윤재정" userId="24190612-e73a-4559-9467-32c810c4b6a1" providerId="ADAL" clId="{4FDBA210-4A7E-0A41-97F2-A89208FDEEE3}" dt="2023-03-03T06:02:34.419" v="745" actId="20577"/>
          <ac:spMkLst>
            <pc:docMk/>
            <pc:sldMk cId="1799053474" sldId="311"/>
            <ac:spMk id="5" creationId="{50517B49-39B6-C149-2A32-6D2D974A1ABB}"/>
          </ac:spMkLst>
        </pc:spChg>
        <pc:spChg chg="add del mod">
          <ac:chgData name="윤재정" userId="24190612-e73a-4559-9467-32c810c4b6a1" providerId="ADAL" clId="{4FDBA210-4A7E-0A41-97F2-A89208FDEEE3}" dt="2023-03-03T05:47:00.206" v="465" actId="478"/>
          <ac:spMkLst>
            <pc:docMk/>
            <pc:sldMk cId="1799053474" sldId="311"/>
            <ac:spMk id="6" creationId="{57789BA1-A2AD-1EBF-84DC-80B3B11FCEE3}"/>
          </ac:spMkLst>
        </pc:spChg>
        <pc:spChg chg="add del mod">
          <ac:chgData name="윤재정" userId="24190612-e73a-4559-9467-32c810c4b6a1" providerId="ADAL" clId="{4FDBA210-4A7E-0A41-97F2-A89208FDEEE3}" dt="2023-03-03T05:47:48.331" v="493" actId="478"/>
          <ac:spMkLst>
            <pc:docMk/>
            <pc:sldMk cId="1799053474" sldId="311"/>
            <ac:spMk id="7" creationId="{99AC394C-B031-2FC9-92BE-6667512032CF}"/>
          </ac:spMkLst>
        </pc:spChg>
      </pc:sldChg>
    </pc:docChg>
  </pc:docChgLst>
  <pc:docChgLst>
    <pc:chgData name="윤재정" userId="S::jjyoon@neurophet.com::24190612-e73a-4559-9467-32c810c4b6a1" providerId="AD" clId="Web-{088DC25D-CE75-28E2-5DE5-7C24F9B1189F}"/>
    <pc:docChg chg="modSld">
      <pc:chgData name="윤재정" userId="S::jjyoon@neurophet.com::24190612-e73a-4559-9467-32c810c4b6a1" providerId="AD" clId="Web-{088DC25D-CE75-28E2-5DE5-7C24F9B1189F}" dt="2023-03-03T05:58:30.032" v="3" actId="20577"/>
      <pc:docMkLst>
        <pc:docMk/>
      </pc:docMkLst>
      <pc:sldChg chg="modSp">
        <pc:chgData name="윤재정" userId="S::jjyoon@neurophet.com::24190612-e73a-4559-9467-32c810c4b6a1" providerId="AD" clId="Web-{088DC25D-CE75-28E2-5DE5-7C24F9B1189F}" dt="2023-03-03T05:58:30.032" v="3" actId="20577"/>
        <pc:sldMkLst>
          <pc:docMk/>
          <pc:sldMk cId="1799053474" sldId="311"/>
        </pc:sldMkLst>
        <pc:spChg chg="mod">
          <ac:chgData name="윤재정" userId="S::jjyoon@neurophet.com::24190612-e73a-4559-9467-32c810c4b6a1" providerId="AD" clId="Web-{088DC25D-CE75-28E2-5DE5-7C24F9B1189F}" dt="2023-03-03T05:58:30.032" v="3" actId="20577"/>
          <ac:spMkLst>
            <pc:docMk/>
            <pc:sldMk cId="1799053474" sldId="311"/>
            <ac:spMk id="5" creationId="{50517B49-39B6-C149-2A32-6D2D974A1ABB}"/>
          </ac:spMkLst>
        </pc:spChg>
      </pc:sldChg>
    </pc:docChg>
  </pc:docChgLst>
  <pc:docChgLst>
    <pc:chgData name="차인태" userId="a26cbf94-94dc-48ac-a586-c9c860042cad" providerId="ADAL" clId="{24978BA4-A977-451D-B877-2E5884263926}"/>
    <pc:docChg chg="undo custSel modSld">
      <pc:chgData name="차인태" userId="a26cbf94-94dc-48ac-a586-c9c860042cad" providerId="ADAL" clId="{24978BA4-A977-451D-B877-2E5884263926}" dt="2023-03-03T05:08:07.704" v="218"/>
      <pc:docMkLst>
        <pc:docMk/>
      </pc:docMkLst>
      <pc:sldChg chg="modSp mod">
        <pc:chgData name="차인태" userId="a26cbf94-94dc-48ac-a586-c9c860042cad" providerId="ADAL" clId="{24978BA4-A977-451D-B877-2E5884263926}" dt="2023-03-03T05:08:07.704" v="218"/>
        <pc:sldMkLst>
          <pc:docMk/>
          <pc:sldMk cId="62391970" sldId="305"/>
        </pc:sldMkLst>
        <pc:spChg chg="mod">
          <ac:chgData name="차인태" userId="a26cbf94-94dc-48ac-a586-c9c860042cad" providerId="ADAL" clId="{24978BA4-A977-451D-B877-2E5884263926}" dt="2023-03-03T05:08:07.704" v="218"/>
          <ac:spMkLst>
            <pc:docMk/>
            <pc:sldMk cId="62391970" sldId="305"/>
            <ac:spMk id="8" creationId="{D0115173-D304-30A2-14DE-37E8D10453F1}"/>
          </ac:spMkLst>
        </pc:spChg>
      </pc:sldChg>
      <pc:sldChg chg="modSp mod">
        <pc:chgData name="차인태" userId="a26cbf94-94dc-48ac-a586-c9c860042cad" providerId="ADAL" clId="{24978BA4-A977-451D-B877-2E5884263926}" dt="2023-03-03T05:08:00.812" v="205"/>
        <pc:sldMkLst>
          <pc:docMk/>
          <pc:sldMk cId="3804379685" sldId="306"/>
        </pc:sldMkLst>
        <pc:spChg chg="mod">
          <ac:chgData name="차인태" userId="a26cbf94-94dc-48ac-a586-c9c860042cad" providerId="ADAL" clId="{24978BA4-A977-451D-B877-2E5884263926}" dt="2023-03-03T05:08:00.812" v="205"/>
          <ac:spMkLst>
            <pc:docMk/>
            <pc:sldMk cId="3804379685" sldId="306"/>
            <ac:spMk id="8" creationId="{587CBC34-8401-E90B-A972-28DAC70E93A8}"/>
          </ac:spMkLst>
        </pc:spChg>
        <pc:graphicFrameChg chg="ord">
          <ac:chgData name="차인태" userId="a26cbf94-94dc-48ac-a586-c9c860042cad" providerId="ADAL" clId="{24978BA4-A977-451D-B877-2E5884263926}" dt="2023-03-03T05:07:55.062" v="192" actId="171"/>
          <ac:graphicFrameMkLst>
            <pc:docMk/>
            <pc:sldMk cId="3804379685" sldId="306"/>
            <ac:graphicFrameMk id="9" creationId="{452FD453-CBD7-6393-408A-C1F7E725D017}"/>
          </ac:graphicFrameMkLst>
        </pc:graphicFrameChg>
      </pc:sldChg>
      <pc:sldChg chg="modSp mod">
        <pc:chgData name="차인태" userId="a26cbf94-94dc-48ac-a586-c9c860042cad" providerId="ADAL" clId="{24978BA4-A977-451D-B877-2E5884263926}" dt="2023-03-03T05:07:26.410" v="191"/>
        <pc:sldMkLst>
          <pc:docMk/>
          <pc:sldMk cId="3799452974" sldId="307"/>
        </pc:sldMkLst>
        <pc:spChg chg="mod">
          <ac:chgData name="차인태" userId="a26cbf94-94dc-48ac-a586-c9c860042cad" providerId="ADAL" clId="{24978BA4-A977-451D-B877-2E5884263926}" dt="2023-03-03T05:07:26.410" v="191"/>
          <ac:spMkLst>
            <pc:docMk/>
            <pc:sldMk cId="3799452974" sldId="307"/>
            <ac:spMk id="6" creationId="{8DDA884F-8323-ABCF-0D87-41FA0D560B16}"/>
          </ac:spMkLst>
        </pc:spChg>
      </pc:sldChg>
      <pc:sldChg chg="modSp mod">
        <pc:chgData name="차인태" userId="a26cbf94-94dc-48ac-a586-c9c860042cad" providerId="ADAL" clId="{24978BA4-A977-451D-B877-2E5884263926}" dt="2023-03-03T05:07:08.148" v="99" actId="20577"/>
        <pc:sldMkLst>
          <pc:docMk/>
          <pc:sldMk cId="413539256" sldId="308"/>
        </pc:sldMkLst>
        <pc:spChg chg="mod">
          <ac:chgData name="차인태" userId="a26cbf94-94dc-48ac-a586-c9c860042cad" providerId="ADAL" clId="{24978BA4-A977-451D-B877-2E5884263926}" dt="2023-03-03T05:07:08.148" v="99" actId="20577"/>
          <ac:spMkLst>
            <pc:docMk/>
            <pc:sldMk cId="413539256" sldId="308"/>
            <ac:spMk id="15" creationId="{AEAF8CEF-8C0A-E4C4-1C15-878380FA0617}"/>
          </ac:spMkLst>
        </pc:spChg>
      </pc:sldChg>
      <pc:sldChg chg="modSp mod">
        <pc:chgData name="차인태" userId="a26cbf94-94dc-48ac-a586-c9c860042cad" providerId="ADAL" clId="{24978BA4-A977-451D-B877-2E5884263926}" dt="2023-03-03T05:06:12.931" v="14" actId="20577"/>
        <pc:sldMkLst>
          <pc:docMk/>
          <pc:sldMk cId="1799053474" sldId="311"/>
        </pc:sldMkLst>
        <pc:spChg chg="mod">
          <ac:chgData name="차인태" userId="a26cbf94-94dc-48ac-a586-c9c860042cad" providerId="ADAL" clId="{24978BA4-A977-451D-B877-2E5884263926}" dt="2023-03-03T05:06:12.931" v="14" actId="20577"/>
          <ac:spMkLst>
            <pc:docMk/>
            <pc:sldMk cId="1799053474" sldId="311"/>
            <ac:spMk id="3" creationId="{EF75B265-DC7E-6001-B2EE-B598AB040E27}"/>
          </ac:spMkLst>
        </pc:spChg>
      </pc:sldChg>
    </pc:docChg>
  </pc:docChgLst>
  <pc:docChgLst>
    <pc:chgData name="권재현" userId="S::jhkwon@neurophet.com::6640042d-819b-4528-a834-a37791c28f3b" providerId="AD" clId="Web-{830C3B40-C871-6DE9-186D-B9654A760201}"/>
    <pc:docChg chg="modSld">
      <pc:chgData name="권재현" userId="S::jhkwon@neurophet.com::6640042d-819b-4528-a834-a37791c28f3b" providerId="AD" clId="Web-{830C3B40-C871-6DE9-186D-B9654A760201}" dt="2023-03-06T06:09:58.658" v="8" actId="20577"/>
      <pc:docMkLst>
        <pc:docMk/>
      </pc:docMkLst>
      <pc:sldChg chg="modSp">
        <pc:chgData name="권재현" userId="S::jhkwon@neurophet.com::6640042d-819b-4528-a834-a37791c28f3b" providerId="AD" clId="Web-{830C3B40-C871-6DE9-186D-B9654A760201}" dt="2023-03-06T06:09:58.658" v="8" actId="20577"/>
        <pc:sldMkLst>
          <pc:docMk/>
          <pc:sldMk cId="1799053474" sldId="311"/>
        </pc:sldMkLst>
        <pc:spChg chg="mod">
          <ac:chgData name="권재현" userId="S::jhkwon@neurophet.com::6640042d-819b-4528-a834-a37791c28f3b" providerId="AD" clId="Web-{830C3B40-C871-6DE9-186D-B9654A760201}" dt="2023-03-06T06:09:58.658" v="8" actId="20577"/>
          <ac:spMkLst>
            <pc:docMk/>
            <pc:sldMk cId="1799053474" sldId="311"/>
            <ac:spMk id="3" creationId="{EF75B265-DC7E-6001-B2EE-B598AB040E27}"/>
          </ac:spMkLst>
        </pc:spChg>
      </pc:sldChg>
    </pc:docChg>
  </pc:docChgLst>
  <pc:docChgLst>
    <pc:chgData name="권재현" userId="S::jhkwon@neurophet.com::6640042d-819b-4528-a834-a37791c28f3b" providerId="AD" clId="Web-{0706F500-74A2-D89B-C8FA-EFBF28B4080C}"/>
    <pc:docChg chg="modSld">
      <pc:chgData name="권재현" userId="S::jhkwon@neurophet.com::6640042d-819b-4528-a834-a37791c28f3b" providerId="AD" clId="Web-{0706F500-74A2-D89B-C8FA-EFBF28B4080C}" dt="2023-03-07T03:48:46.390" v="5" actId="20577"/>
      <pc:docMkLst>
        <pc:docMk/>
      </pc:docMkLst>
      <pc:sldChg chg="modSp">
        <pc:chgData name="권재현" userId="S::jhkwon@neurophet.com::6640042d-819b-4528-a834-a37791c28f3b" providerId="AD" clId="Web-{0706F500-74A2-D89B-C8FA-EFBF28B4080C}" dt="2023-03-07T03:48:46.390" v="5" actId="20577"/>
        <pc:sldMkLst>
          <pc:docMk/>
          <pc:sldMk cId="276411707" sldId="294"/>
        </pc:sldMkLst>
        <pc:spChg chg="mod">
          <ac:chgData name="권재현" userId="S::jhkwon@neurophet.com::6640042d-819b-4528-a834-a37791c28f3b" providerId="AD" clId="Web-{0706F500-74A2-D89B-C8FA-EFBF28B4080C}" dt="2023-03-07T03:48:46.390" v="5" actId="20577"/>
          <ac:spMkLst>
            <pc:docMk/>
            <pc:sldMk cId="276411707" sldId="294"/>
            <ac:spMk id="10" creationId="{07468281-37A0-D2C0-5B62-E3809B8685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E3E038-D654-25C2-2884-4F2A1A7DB4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50F006-2691-CB4A-8456-D0AA9FB87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294D5-0A5D-D940-905B-546B3F627ECC}" type="datetimeFigureOut">
              <a:rPr kumimoji="1" lang="ko-KR" altLang="en-US" smtClean="0"/>
              <a:t>2024-10-07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295B1-51CC-3E36-F7D3-8C1BED3EF2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95D8E3-FB1D-2F4B-C2F0-02574195D1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B57B-8D88-AF40-86A5-3C280959FE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6965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5E662-F9E9-4D41-80E8-79A2E9CC918F}" type="datetimeFigureOut">
              <a:rPr kumimoji="1" lang="ko-KR" altLang="en-US" smtClean="0"/>
              <a:t>2024-10-07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F2EE3-17F2-AD4C-AD92-2716759CD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3753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2EE3-17F2-AD4C-AD92-2716759CD82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64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F2EE3-17F2-AD4C-AD92-2716759CD82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9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B10D2EF-BE2D-582E-BA9B-41E2134B13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8000" y="-27000"/>
            <a:ext cx="12288000" cy="6912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E86E34A-FFD7-B9E9-6CC4-CAB5812B08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000" y="-27000"/>
            <a:ext cx="12288000" cy="6912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ECAFBC86-6726-EFCC-21FC-E1CEB55C70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0953" y="1757212"/>
            <a:ext cx="7345618" cy="507831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000" b="0" i="0" spc="-20" baseline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소제목을 입력하세요</a:t>
            </a:r>
          </a:p>
        </p:txBody>
      </p:sp>
      <p:sp>
        <p:nvSpPr>
          <p:cNvPr id="5" name="제목 14">
            <a:extLst>
              <a:ext uri="{FF2B5EF4-FFF2-40B4-BE49-F238E27FC236}">
                <a16:creationId xmlns:a16="http://schemas.microsoft.com/office/drawing/2014/main" id="{8047FFD7-06CF-A9DC-28AC-D05EAFC4E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53" y="933263"/>
            <a:ext cx="7345618" cy="784830"/>
          </a:xfrm>
        </p:spPr>
        <p:txBody>
          <a:bodyPr wrap="square">
            <a:spAutoFit/>
          </a:bodyPr>
          <a:lstStyle>
            <a:lvl1pPr>
              <a:defRPr sz="5000" b="1" i="0" spc="-20" baseline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/>
              <a:t>제목을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162998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F853B4-F7E2-36CA-8E0C-3569D31F4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C7F938-820A-7D20-C179-DF8D1C13946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9200" y="-27000"/>
            <a:ext cx="12290400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8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09770B-6CD1-5C31-3F6A-CA77AA59C4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200" y="-27000"/>
            <a:ext cx="12290400" cy="691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81744A-9BF7-54E8-D398-90B7583BB2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115" y="6390710"/>
            <a:ext cx="1173875" cy="2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96061-C043-D8CD-AB31-B1387209D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60231"/>
            <a:ext cx="10906123" cy="452432"/>
          </a:xfrm>
        </p:spPr>
        <p:txBody>
          <a:bodyPr wrap="square" lIns="108000">
            <a:spAutoFit/>
          </a:bodyPr>
          <a:lstStyle>
            <a:lvl1pPr>
              <a:defRPr sz="2500" b="1" i="0" spc="0" baseline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/>
              <a:t>소제목을 입력해 주세요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C480D-B2EB-969B-CFDB-4DAC7BCB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969645"/>
            <a:ext cx="10906123" cy="1157240"/>
          </a:xfrm>
        </p:spPr>
        <p:txBody>
          <a:bodyPr lIns="108000">
            <a:spAutoFit/>
          </a:bodyPr>
          <a:lstStyle>
            <a:lvl1pPr marL="177800" indent="-177800">
              <a:tabLst/>
              <a:defRPr sz="2000" b="0" i="0" spc="0" baseline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04813" indent="-144463">
              <a:tabLst/>
              <a:defRPr sz="1800" b="0" i="0" spc="0" baseline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671513" indent="-142875">
              <a:tabLst/>
              <a:defRPr sz="1400" b="0" i="0" spc="0" baseline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889000" indent="-88900">
              <a:tabLst/>
              <a:defRPr sz="1100" b="0" i="0" spc="0" baseline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F9276681-FCF6-A909-453E-9504A9A106DD}"/>
              </a:ext>
            </a:extLst>
          </p:cNvPr>
          <p:cNvCxnSpPr>
            <a:cxnSpLocks/>
          </p:cNvCxnSpPr>
          <p:nvPr userDrawn="1"/>
        </p:nvCxnSpPr>
        <p:spPr>
          <a:xfrm>
            <a:off x="447677" y="853965"/>
            <a:ext cx="11304056" cy="0"/>
          </a:xfrm>
          <a:prstGeom prst="line">
            <a:avLst/>
          </a:prstGeom>
          <a:ln w="19050">
            <a:solidFill>
              <a:srgbClr val="FF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03025C3-FF97-D473-4488-7E6CDCB2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6655" y="6356350"/>
            <a:ext cx="2743200" cy="365125"/>
          </a:xfrm>
        </p:spPr>
        <p:txBody>
          <a:bodyPr/>
          <a:lstStyle>
            <a:lvl1pPr algn="l">
              <a:defRPr sz="1150" b="0" i="0" spc="-50" baseline="0"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defRPr>
            </a:lvl1pPr>
          </a:lstStyle>
          <a:p>
            <a:fld id="{45235916-137C-5349-AC57-E44570190A22}" type="slidenum">
              <a:rPr kumimoji="1" lang="ko-KR" altLang="en-US" smtClean="0"/>
              <a:pPr/>
              <a:t>‹#›</a:t>
            </a:fld>
            <a:r>
              <a:rPr kumimoji="1" lang="ko-KR" altLang="en-US"/>
              <a:t> </a:t>
            </a:r>
            <a:r>
              <a:rPr kumimoji="1" lang="en-US" altLang="ko-KR"/>
              <a:t>|</a:t>
            </a:r>
            <a:r>
              <a:rPr kumimoji="1" lang="ko-KR" altLang="en-US"/>
              <a:t> 챕터 제목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842E2D5-1321-3727-AEDF-34CF0EEBB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58" y="6390710"/>
            <a:ext cx="1173875" cy="2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2630015-8A26-38B5-A66F-116BE15704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B0F8F7-19C7-B223-CB60-6BE7CFDC68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9200" y="-27000"/>
            <a:ext cx="12290400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DB7606-B310-52B6-43A4-6E628243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B2C1D-82CC-70E4-36DF-9F1329CE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3F4B0-C120-8E95-142A-04DA3B017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AEA50-19DE-3622-3FD2-61407CD5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592F1-B202-1A56-7DEA-C48B5A7E3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5916-137C-5349-AC57-E44570190A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404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63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kbeen@neurophe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urfer.nmr.mgh.harvard.edu/fswiki/recon-al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urfer.nmr.mgh.harvard.edu/fswiki/FsTutorial/AnatomicalROI/FreeSurferColorLU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itrc.org/projects/mri_refac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91991E-B6AD-9718-F421-CBA0EBB8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53" y="587014"/>
            <a:ext cx="7345618" cy="1477328"/>
          </a:xfrm>
        </p:spPr>
        <p:txBody>
          <a:bodyPr/>
          <a:lstStyle/>
          <a:p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비식별화</a:t>
            </a:r>
            <a:r>
              <a:rPr kumimoji="1" lang="en-US" altLang="ko-KR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, </a:t>
            </a:r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정량화</a:t>
            </a:r>
            <a:br>
              <a:rPr kumimoji="1" lang="en-US" altLang="ko-KR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</a:br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파이프라인 실습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30195B-C130-47BA-1C1F-4EAB596609FD}"/>
              </a:ext>
            </a:extLst>
          </p:cNvPr>
          <p:cNvGrpSpPr/>
          <p:nvPr/>
        </p:nvGrpSpPr>
        <p:grpSpPr>
          <a:xfrm>
            <a:off x="557994" y="5653391"/>
            <a:ext cx="6258442" cy="646423"/>
            <a:chOff x="557994" y="5653391"/>
            <a:chExt cx="6258442" cy="6464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198E69-E309-9B57-81BF-0F762BB57027}"/>
                </a:ext>
              </a:extLst>
            </p:cNvPr>
            <p:cNvSpPr txBox="1"/>
            <p:nvPr/>
          </p:nvSpPr>
          <p:spPr>
            <a:xfrm>
              <a:off x="557994" y="5653391"/>
              <a:ext cx="142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정의석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FA9032-7A68-4145-BEDF-A1C1E9698D01}"/>
                </a:ext>
              </a:extLst>
            </p:cNvPr>
            <p:cNvSpPr txBox="1"/>
            <p:nvPr/>
          </p:nvSpPr>
          <p:spPr>
            <a:xfrm>
              <a:off x="1248241" y="5653391"/>
              <a:ext cx="1426151" cy="369332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endParaRPr kumimoji="1"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F3984-1B16-F6B7-5171-F7E99E2D476E}"/>
                </a:ext>
              </a:extLst>
            </p:cNvPr>
            <p:cNvSpPr txBox="1"/>
            <p:nvPr/>
          </p:nvSpPr>
          <p:spPr>
            <a:xfrm>
              <a:off x="557994" y="5930482"/>
              <a:ext cx="142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5ADA7F-80A1-C5E8-222D-BE8A546793EF}"/>
                </a:ext>
              </a:extLst>
            </p:cNvPr>
            <p:cNvSpPr txBox="1"/>
            <p:nvPr/>
          </p:nvSpPr>
          <p:spPr>
            <a:xfrm>
              <a:off x="2796974" y="5653391"/>
              <a:ext cx="4019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pc="-2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AR3</a:t>
              </a:r>
              <a:r>
                <a:rPr kumimoji="1" lang="ko-KR" altLang="en-US" spc="-2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팀</a:t>
              </a:r>
              <a:endParaRPr kumimoji="1" lang="en-US" altLang="ko-KR" spc="-2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r>
                <a:rPr kumimoji="1" lang="en-US" altLang="ko-KR" spc="-2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esjeong@neurophet.com</a:t>
              </a:r>
              <a:endParaRPr kumimoji="1" lang="en-US" altLang="ko-KR" spc="-2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6AC1939D-3295-5622-9DE2-E634814591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4889" y="5708084"/>
              <a:ext cx="0" cy="553453"/>
            </a:xfrm>
            <a:prstGeom prst="line">
              <a:avLst/>
            </a:prstGeom>
            <a:ln w="31750">
              <a:solidFill>
                <a:srgbClr val="FF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51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10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2912" y="3406795"/>
            <a:ext cx="2841523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CSV </a:t>
            </a:r>
            <a:r>
              <a:rPr kumimoji="1" lang="ko-KR" altLang="en-US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파일 생성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2911" y="3736825"/>
            <a:ext cx="8588199" cy="2554545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개의 파일을 한 번에 처리하기 위해 파일을 리스트업하고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CSV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파일로 저장하여 데이터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Refacing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진행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 파일의 경로와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modality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지정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DICOM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폴더까지 지정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NIfTI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파일의 경우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nii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확장자만 가능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이미지 타입은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T1, T2, FLAIR, FDG, PIB, FBP, TAU, CT, AUTO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 하나로 지정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기반의 파일 경로로 작성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드라이브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/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/d</a:t>
            </a: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드라이브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/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 </a:t>
            </a: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외장하드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/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/e /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/f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등으로 자동 연결됨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054100" lvl="2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연결되지 않았다면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--shutdown”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명령어로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재시작 하면 연결됨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D11CC8-8AC4-CBD7-8536-F873EFD7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0" y="1216470"/>
            <a:ext cx="5519901" cy="20410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06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11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7677" y="3762030"/>
            <a:ext cx="3274567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python </a:t>
            </a:r>
            <a:r>
              <a:rPr kumimoji="1" lang="ko-KR" altLang="en-US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스크립트 실행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7677" y="4092060"/>
            <a:ext cx="11296646" cy="1077218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scripts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폴더에 저장되어 있는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run_mri_reface.py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사용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접속 후 옵션을 지정하여 실행하면 순차적으로 처리됨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ex) python3 /mnt/c/pipeline_test/scripts/run_mri_reface.py --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csv_path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/csv/practice/reface_input.csv --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output_path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/result/practice/reface --multi=1 --threads=4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BF81B8-ED06-82AA-1A8A-23E08809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1252144"/>
            <a:ext cx="5071546" cy="20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7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12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8242563" y="1039396"/>
            <a:ext cx="3274567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ko-KR" altLang="en-US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실행 확인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8242563" y="1369426"/>
            <a:ext cx="3274567" cy="1323439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정상적으로 동작하는 경우 다음과 같은 로그가 출력됨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사용하는 옵션에 따라 시간 차이가 발생하며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당 약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정도 소요됨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1FFE0A-D81C-1F58-C0B0-EB0F8391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1039396"/>
            <a:ext cx="7632021" cy="38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13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7677" y="4169555"/>
            <a:ext cx="3274567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ko-KR" altLang="en-US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데이터 구성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7677" y="4499585"/>
            <a:ext cx="6297897" cy="584775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*_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deFaced.nii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 파일에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refacing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적용 된 파일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png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원본의 대표 이미지와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refacing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된 파일의 대표 이미지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32C3D6-B366-7F2A-9891-34380DF9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1204740"/>
            <a:ext cx="3448048" cy="269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64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14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CEA78-C50A-AC3F-838C-61D56EC8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1201507"/>
            <a:ext cx="10906123" cy="44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15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pic>
        <p:nvPicPr>
          <p:cNvPr id="5" name="그림 4" descr="두개골, 뼈, 흑백이(가) 표시된 사진&#10;&#10;자동 생성된 설명">
            <a:extLst>
              <a:ext uri="{FF2B5EF4-FFF2-40B4-BE49-F238E27FC236}">
                <a16:creationId xmlns:a16="http://schemas.microsoft.com/office/drawing/2014/main" id="{172C0820-2C7D-0210-C409-509FF0BC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29" y="1146307"/>
            <a:ext cx="3657298" cy="4876397"/>
          </a:xfrm>
          <a:prstGeom prst="rect">
            <a:avLst/>
          </a:prstGeom>
        </p:spPr>
      </p:pic>
      <p:pic>
        <p:nvPicPr>
          <p:cNvPr id="8" name="그림 7" descr="흑백, 모노크롬이(가) 표시된 사진&#10;&#10;자동 생성된 설명">
            <a:extLst>
              <a:ext uri="{FF2B5EF4-FFF2-40B4-BE49-F238E27FC236}">
                <a16:creationId xmlns:a16="http://schemas.microsoft.com/office/drawing/2014/main" id="{087E67D7-9FF6-ADBB-C03F-A82033BB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7" y="1146308"/>
            <a:ext cx="3657298" cy="48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24650-7455-D8A8-D144-37C1B8E4CFA5}"/>
              </a:ext>
            </a:extLst>
          </p:cNvPr>
          <p:cNvSpPr txBox="1"/>
          <p:nvPr/>
        </p:nvSpPr>
        <p:spPr>
          <a:xfrm>
            <a:off x="355266" y="1294253"/>
            <a:ext cx="3883102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3200" b="1" spc="-2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FreeSurfer</a:t>
            </a:r>
            <a:r>
              <a:rPr kumimoji="1" lang="en-US" altLang="ko-KR" sz="3200" b="1" spc="-2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(+</a:t>
            </a:r>
            <a:r>
              <a:rPr kumimoji="1" lang="en-US" altLang="ko-KR" sz="3200" b="1" spc="-2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PETSurfer</a:t>
            </a:r>
            <a:r>
              <a:rPr kumimoji="1" lang="en-US" altLang="ko-KR" sz="3200" b="1" spc="-2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ko-KR" altLang="en-US" sz="3200" b="1" spc="-2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FAB28-CFE6-B6D8-A568-540A2C0844DE}"/>
              </a:ext>
            </a:extLst>
          </p:cNvPr>
          <p:cNvSpPr txBox="1"/>
          <p:nvPr/>
        </p:nvSpPr>
        <p:spPr>
          <a:xfrm>
            <a:off x="355266" y="937414"/>
            <a:ext cx="235388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2200" b="1" spc="-20" dirty="0">
                <a:solidFill>
                  <a:srgbClr val="FF3333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Chapter 2</a:t>
            </a:r>
            <a:endParaRPr kumimoji="1" lang="ko-KR" altLang="en-US" sz="2200" b="1" spc="-20" dirty="0">
              <a:solidFill>
                <a:srgbClr val="FF3333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6BAF8-C6AF-767B-BDF4-79BF778B7B35}"/>
              </a:ext>
            </a:extLst>
          </p:cNvPr>
          <p:cNvSpPr txBox="1"/>
          <p:nvPr/>
        </p:nvSpPr>
        <p:spPr>
          <a:xfrm>
            <a:off x="355266" y="2347080"/>
            <a:ext cx="273593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B53FD-6CFC-0436-D587-8811F1C6F5AA}"/>
              </a:ext>
            </a:extLst>
          </p:cNvPr>
          <p:cNvSpPr txBox="1"/>
          <p:nvPr/>
        </p:nvSpPr>
        <p:spPr>
          <a:xfrm>
            <a:off x="684505" y="2347080"/>
            <a:ext cx="2596796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개요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 방법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 확인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 추출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64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44" y="417464"/>
            <a:ext cx="10906123" cy="452432"/>
          </a:xfrm>
        </p:spPr>
        <p:txBody>
          <a:bodyPr/>
          <a:lstStyle/>
          <a:p>
            <a:r>
              <a:rPr kumimoji="1" lang="ko-KR" altLang="en-US"/>
              <a:t>개요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17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5606364" y="1213041"/>
            <a:ext cx="2841523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800" b="1" spc="-20" dirty="0" err="1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FreeSurfer</a:t>
            </a:r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5606364" y="1543071"/>
            <a:ext cx="6000756" cy="1323439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MRI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스캔 데이터를 분석하여 뇌의 해부학적 및 기능적 특성을 추출하는 소프트웨어 패키지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뇌의 부피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표면 모양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회색질과 백색질의 해부학적 특성을 추정하고 해부학적 레이블을 지정하는 등의 기능을 제공하여 뇌 영상 연구 및 임상 평가에 활용됨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5" name="그림 4" descr="스크린샷, 구체이(가) 표시된 사진&#10;&#10;자동 생성된 설명">
            <a:extLst>
              <a:ext uri="{FF2B5EF4-FFF2-40B4-BE49-F238E27FC236}">
                <a16:creationId xmlns:a16="http://schemas.microsoft.com/office/drawing/2014/main" id="{7A51A50E-C5BD-5D4D-F316-1EFD0285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4" y="1213041"/>
            <a:ext cx="4928211" cy="4431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44" y="417464"/>
            <a:ext cx="10906123" cy="452432"/>
          </a:xfrm>
        </p:spPr>
        <p:txBody>
          <a:bodyPr/>
          <a:lstStyle/>
          <a:p>
            <a:r>
              <a:rPr kumimoji="1" lang="ko-KR" altLang="en-US"/>
              <a:t>개요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18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5606364" y="1213041"/>
            <a:ext cx="2841523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b="1" spc="-20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PETSurfer</a:t>
            </a:r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5606364" y="1543071"/>
            <a:ext cx="6000756" cy="1077218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FreeSurfer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내에 포함되어 있는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MRI-PET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분석을 위한 도구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motion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correction,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PET-MRI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registration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기준 영역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kinetic modeling,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볼륨 보정 등의 과정을 통해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SUVR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추출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Standardized Uptake Value Ratio (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표준섭취계수율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C786011-71AD-BDCA-184D-BEB58659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4" y="1213040"/>
            <a:ext cx="4928210" cy="4143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487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19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7677" y="1110980"/>
            <a:ext cx="3274567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ko-KR" altLang="en-US" b="1" spc="-20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도커</a:t>
            </a:r>
            <a:r>
              <a:rPr kumimoji="1" lang="ko-KR" altLang="en-US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컨테이너 생성</a:t>
            </a:r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7677" y="1441010"/>
            <a:ext cx="9225524" cy="2062103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FreeSurfer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임시 폴더가 아닌 실제로 지정한 경로에서 작업이 실행되기 때문에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컨테이너를 미리 생성하고 진행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docker run --name={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컨테이너 이름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-d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-v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{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로컬 경로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}:{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컨테이너 내부의 경로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 {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이미지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ID} sleep infinity 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ex) docker run --name=fs_710 -d -v 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0799 sleep infinity</a:t>
            </a: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-d: Detached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모드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백그라운드로 실행하는 옵션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-v: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호스트와 컨테이너의 폴더를 연결하기 위한 옵션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--name: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컨테이너 이름 설정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fs_710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고정하였음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3B277-6A57-79CB-4804-38BAC520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3859959"/>
            <a:ext cx="971685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0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3B4C4-3568-6188-2B52-EA7902B205DF}"/>
              </a:ext>
            </a:extLst>
          </p:cNvPr>
          <p:cNvSpPr txBox="1"/>
          <p:nvPr/>
        </p:nvSpPr>
        <p:spPr>
          <a:xfrm>
            <a:off x="8636906" y="3130487"/>
            <a:ext cx="235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목차 </a:t>
            </a:r>
            <a:r>
              <a:rPr kumimoji="1" lang="en-US" altLang="ko-KR" b="1" spc="-2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CONTENTS</a:t>
            </a:r>
            <a:endParaRPr kumimoji="1" lang="ko-KR" altLang="en-US" sz="1700" b="1" spc="-2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CD0AB-7F19-38E0-9851-3C3C1CB29E75}"/>
              </a:ext>
            </a:extLst>
          </p:cNvPr>
          <p:cNvSpPr txBox="1"/>
          <p:nvPr/>
        </p:nvSpPr>
        <p:spPr>
          <a:xfrm>
            <a:off x="8639080" y="3488783"/>
            <a:ext cx="273593" cy="64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15A7-47A7-3C7B-760C-BAC46A52E11C}"/>
              </a:ext>
            </a:extLst>
          </p:cNvPr>
          <p:cNvSpPr txBox="1"/>
          <p:nvPr/>
        </p:nvSpPr>
        <p:spPr>
          <a:xfrm>
            <a:off x="8856632" y="3488783"/>
            <a:ext cx="273593" cy="64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|</a:t>
            </a:r>
          </a:p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B2DB9-C81F-464F-0FF2-07D37579ACF3}"/>
              </a:ext>
            </a:extLst>
          </p:cNvPr>
          <p:cNvSpPr txBox="1"/>
          <p:nvPr/>
        </p:nvSpPr>
        <p:spPr>
          <a:xfrm>
            <a:off x="9035225" y="3488783"/>
            <a:ext cx="2596796" cy="64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비식별화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정량화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067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257F572-36E2-8200-3B2A-D6511627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89" y="1151555"/>
            <a:ext cx="10683861" cy="143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20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2911" y="2813447"/>
            <a:ext cx="2841523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CSV </a:t>
            </a:r>
            <a:r>
              <a:rPr kumimoji="1" lang="ko-KR" altLang="en-US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파일 생성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2911" y="3143477"/>
            <a:ext cx="9815514" cy="2308324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개의 파일을 한 번에 처리하기 위해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CSV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파일로 저장하여 데이터 분석을 진행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subject_id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대상을 구분하기 위한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ID,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 폴더 이름으로 사용됨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input_path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MRI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파일의 경로를 지정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DICOM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경우 시리즈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파일을 지정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output_path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결과를 저장할 경로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경로에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subject_id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지정한 이름으로 폴더가 생성됨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openmp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병렬 처리를 위해 지정하는 옵션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사용할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CPU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코어의 수를 지정하면 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pet_path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):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PETSurfer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진행하는 경우에만 사용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MRI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pair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PET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경로를 지정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psf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):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PETSurfer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진행하는 경우에만 사용하며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pvc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진행하지 않을 거라면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지정하면 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pvc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partial volume correction</a:t>
            </a: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psf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point-spread function</a:t>
            </a:r>
          </a:p>
        </p:txBody>
      </p:sp>
    </p:spTree>
    <p:extLst>
      <p:ext uri="{BB962C8B-B14F-4D97-AF65-F5344CB8AC3E}">
        <p14:creationId xmlns:p14="http://schemas.microsoft.com/office/powerpoint/2010/main" val="353874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21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7676" y="3121223"/>
            <a:ext cx="3274567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python </a:t>
            </a:r>
            <a:r>
              <a:rPr kumimoji="1" lang="ko-KR" altLang="en-US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스크립트 실행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7676" y="3451253"/>
            <a:ext cx="8963024" cy="1569660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scripts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폴더에 저장되어 있는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run_freesurfer_for_test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.py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사용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프로세스가 아닌 일부분만 실행하도록 수정된 파일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https://surfer.nmr.mgh.harvard.edu/fswiki/recon-all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접속 후 옵션을 지정하여 실행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ex) python3 /mnt/c/pipeline_test/scripts/run_freesurfer_for_test.py --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csv_path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/csv/practice/freesurfer_input.csv --multi=1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571CF-4D1F-9904-751D-B9B928D2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6" y="1129055"/>
            <a:ext cx="6947297" cy="17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2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DD46070-0A14-232F-77B3-64264873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1039396"/>
            <a:ext cx="5735187" cy="31420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22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Reface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7677" y="4323541"/>
            <a:ext cx="3274567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ko-KR" altLang="en-US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실행 확인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7677" y="4653571"/>
            <a:ext cx="6419848" cy="584775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정상적으로 동작하는 경우 다음과 같은 로그가 출력됨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단일로 분석하는 경우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당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2.5 ~ 4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정도 소요됨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000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23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3688418" y="1204740"/>
            <a:ext cx="3274567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FreeSurfer</a:t>
            </a:r>
            <a:r>
              <a:rPr kumimoji="1" lang="en-US" altLang="ko-KR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kumimoji="1" lang="ko-KR" altLang="en-US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결과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3688418" y="1534770"/>
            <a:ext cx="7566770" cy="2308324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label 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 분석 결과에 대한 레이블링 정보 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mri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kumimoji="1" lang="ko-KR" altLang="en-US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비식별화된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MRI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영상과 그 정보를 포함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scripts 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과정을 기록한 스크립트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stats 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 분석 결과에 대한 통계 정보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뇌 영역별 부피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두께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면적 등의 평균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분산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최소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최댓값 정보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surf 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뇌의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surface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해당하는 분석 결과 및 정보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tmp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임시 파일들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touch 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실행한 명령어 목록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trash :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결과에 필요하지 않은 파일들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CE93CD1-095E-C403-B6C2-B6944F8C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7" y="1204740"/>
            <a:ext cx="2592178" cy="2841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284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24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3688418" y="1204740"/>
            <a:ext cx="3274567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PETSurfer</a:t>
            </a:r>
            <a:r>
              <a:rPr kumimoji="1" lang="en-US" altLang="ko-KR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kumimoji="1" lang="ko-KR" altLang="en-US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결과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3688418" y="1534770"/>
            <a:ext cx="7566770" cy="1323439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csv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pet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경로를 지정했다면 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PETSurfer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결과까지 같이 생성됨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gtmpvc.output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template.reg.lta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제외한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폴더는 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FreeSurfer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결과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template.reg.lta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registration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정보가 저장된 파일</a:t>
            </a:r>
            <a:endParaRPr kumimoji="1" lang="ko-KR" altLang="en-US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gtmpvc.output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GTM 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pvc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 폴더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suvr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값은 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gtmpvc.output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/gtm.stats.dat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파일에 저장되어 있음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42A5DDC-3498-6ACB-09EA-0C8CA185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7" y="1204740"/>
            <a:ext cx="2314575" cy="2333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7F7B087-8E0A-F948-070E-758A04913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7" y="3630648"/>
            <a:ext cx="2743200" cy="2338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1448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 추출 </a:t>
            </a:r>
            <a:r>
              <a:rPr kumimoji="1" lang="en-US" altLang="ko-KR" dirty="0"/>
              <a:t>-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25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7677" y="922574"/>
            <a:ext cx="3274567" cy="33855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segmentation</a:t>
            </a:r>
            <a:r>
              <a:rPr kumimoji="1" lang="en-US" altLang="ko-KR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kumimoji="1" lang="ko-KR" altLang="en-US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파일 사용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7677" y="1252604"/>
            <a:ext cx="7804490" cy="1569660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mri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폴더에 저장된 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aparc+aseg.mgz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파일을 읽고 각 라벨 별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volume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계산하고 저장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 스크립트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get_freesurfer_result.py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필요 패키지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nibabel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numpy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pandas</a:t>
            </a: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pip3 install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nibabel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84F8F-36FB-B513-DE5B-5EAA26C3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2537116"/>
            <a:ext cx="5077534" cy="1286054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F4B56CD-968F-6D47-B4B0-8F162A2F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594" y="2576043"/>
            <a:ext cx="5097145" cy="1218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82900-4B76-88C8-783E-029738BF4751}"/>
              </a:ext>
            </a:extLst>
          </p:cNvPr>
          <p:cNvSpPr txBox="1"/>
          <p:nvPr/>
        </p:nvSpPr>
        <p:spPr>
          <a:xfrm>
            <a:off x="447678" y="3794308"/>
            <a:ext cx="3274567" cy="33855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python </a:t>
            </a:r>
            <a:r>
              <a:rPr kumimoji="1" lang="ko-KR" altLang="en-US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스크립트 실행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22496-961B-211E-4EA4-BE7C97AFB291}"/>
              </a:ext>
            </a:extLst>
          </p:cNvPr>
          <p:cNvSpPr txBox="1"/>
          <p:nvPr/>
        </p:nvSpPr>
        <p:spPr>
          <a:xfrm>
            <a:off x="447677" y="4124338"/>
            <a:ext cx="10906123" cy="1569660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scripts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폴더에 저장되어 있는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get_freesurfer_result.py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사용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접속 후 옵션을 지정하여 실행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ex) python3 /mnt/c/pipeline_test/scripts/get_freesurfer_result.py --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result_path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/result/sample/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freesurfer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--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csv_save_path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/freesurfer_result.csv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4"/>
              </a:rPr>
              <a:t>https://surfer.nmr.mgh.harvard.edu/fswiki/FsTutorial/AnatomicalROI/FreeSurferColorLUT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93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 추출 </a:t>
            </a:r>
            <a:r>
              <a:rPr kumimoji="1" lang="en-US" altLang="ko-KR" dirty="0"/>
              <a:t>- </a:t>
            </a:r>
            <a:r>
              <a:rPr kumimoji="1" lang="en-US" altLang="ko-KR" dirty="0" err="1"/>
              <a:t>PETSurfer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26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FreeSurfer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7677" y="922574"/>
            <a:ext cx="3274567" cy="33855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gtm.stats.dat </a:t>
            </a:r>
            <a:r>
              <a:rPr kumimoji="1" lang="ko-KR" altLang="en-US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파일 사용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7677" y="1252604"/>
            <a:ext cx="7804490" cy="1077218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FreeSurfer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 중 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gtmpvc.output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폴더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있는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gtm.stats.dat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파일을 읽어 결과 추출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 스크립트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get_petsurfer_result.py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필요 패키지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pandas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84F8F-36FB-B513-DE5B-5EAA26C3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2315849"/>
            <a:ext cx="5077534" cy="1286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82900-4B76-88C8-783E-029738BF4751}"/>
              </a:ext>
            </a:extLst>
          </p:cNvPr>
          <p:cNvSpPr txBox="1"/>
          <p:nvPr/>
        </p:nvSpPr>
        <p:spPr>
          <a:xfrm>
            <a:off x="447678" y="3573041"/>
            <a:ext cx="3274567" cy="33855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python </a:t>
            </a:r>
            <a:r>
              <a:rPr kumimoji="1" lang="ko-KR" altLang="en-US" sz="16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스크립트 실행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22496-961B-211E-4EA4-BE7C97AFB291}"/>
              </a:ext>
            </a:extLst>
          </p:cNvPr>
          <p:cNvSpPr txBox="1"/>
          <p:nvPr/>
        </p:nvSpPr>
        <p:spPr>
          <a:xfrm>
            <a:off x="447677" y="3903071"/>
            <a:ext cx="10906123" cy="1323439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scripts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폴더에 저장되어 있는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get_petsurfer_result.py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사용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접속 후 옵션을 지정하여 실행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ex) python3 /mnt/c/pipeline_test/scripts/get_petsurfer_result.py --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result_path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/result/sample/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freesurfer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--</a:t>
            </a:r>
            <a:r>
              <a:rPr kumimoji="1" lang="en-US" altLang="ko-KR" sz="1600" spc="-1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csv_save_path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=/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mnt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/c/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pipeline_test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/petsurfer_result.csv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buSzPct val="80000"/>
            </a:pP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4DF6F3-D69C-EB09-CA37-4672897C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6" y="5001788"/>
            <a:ext cx="9894610" cy="1044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024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FF0C2A7-7AF3-2214-DC7E-833BEFAF82D6}"/>
              </a:ext>
            </a:extLst>
          </p:cNvPr>
          <p:cNvSpPr txBox="1"/>
          <p:nvPr/>
        </p:nvSpPr>
        <p:spPr>
          <a:xfrm>
            <a:off x="9736883" y="5374394"/>
            <a:ext cx="196207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kumimoji="1" lang="en-US" altLang="ko-KR" sz="1600" spc="-1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www.neurophet.com</a:t>
            </a:r>
            <a:endParaRPr kumimoji="1" lang="ko-KR" altLang="en-US" sz="1600" spc="-1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544B9-E8D9-84C4-8AA9-34C39ECC717A}"/>
              </a:ext>
            </a:extLst>
          </p:cNvPr>
          <p:cNvSpPr txBox="1"/>
          <p:nvPr/>
        </p:nvSpPr>
        <p:spPr>
          <a:xfrm>
            <a:off x="9076442" y="6308821"/>
            <a:ext cx="2653290" cy="238527"/>
          </a:xfrm>
          <a:prstGeom prst="rect">
            <a:avLst/>
          </a:prstGeom>
          <a:noFill/>
        </p:spPr>
        <p:txBody>
          <a:bodyPr wrap="none" lIns="0" rIns="0" rtlCol="0" anchor="t" anchorCtr="0">
            <a:spAutoFit/>
          </a:bodyPr>
          <a:lstStyle/>
          <a:p>
            <a:pPr algn="just"/>
            <a:r>
              <a:rPr lang="en" altLang="ko-KR" sz="950" spc="20" dirty="0">
                <a:solidFill>
                  <a:srgbClr val="6F6F71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</a:t>
            </a:r>
            <a:r>
              <a:rPr lang="en-US" altLang="ko-KR" sz="950" spc="20" dirty="0">
                <a:solidFill>
                  <a:srgbClr val="6F6F7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4</a:t>
            </a:r>
            <a:r>
              <a:rPr lang="en" altLang="ko-KR" sz="950" spc="20" dirty="0">
                <a:solidFill>
                  <a:srgbClr val="6F6F71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NEUROPHET Inc. All Rights Reserved</a:t>
            </a:r>
            <a:r>
              <a:rPr lang="en" altLang="ko-KR" sz="950" spc="-300" dirty="0">
                <a:solidFill>
                  <a:srgbClr val="6F6F71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kumimoji="1" lang="ko-KR" altLang="en-US" sz="950" spc="-300" dirty="0">
              <a:solidFill>
                <a:srgbClr val="6F6F7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F49723-F3BD-CAAF-98D7-7E27EF46B6D4}"/>
              </a:ext>
            </a:extLst>
          </p:cNvPr>
          <p:cNvSpPr txBox="1"/>
          <p:nvPr/>
        </p:nvSpPr>
        <p:spPr>
          <a:xfrm>
            <a:off x="10130763" y="5664496"/>
            <a:ext cx="1568196" cy="3231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kumimoji="1" lang="en-US" altLang="ko-KR" sz="1450" spc="-1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+82 2.6954. 7971</a:t>
            </a:r>
            <a:endParaRPr kumimoji="1" lang="ko-KR" altLang="en-US" sz="1450" spc="-1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7CB113-AEDE-074C-3A86-936BF21D7177}"/>
              </a:ext>
            </a:extLst>
          </p:cNvPr>
          <p:cNvSpPr txBox="1"/>
          <p:nvPr/>
        </p:nvSpPr>
        <p:spPr>
          <a:xfrm>
            <a:off x="10047467" y="5921054"/>
            <a:ext cx="1651492" cy="31547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kumimoji="1" lang="en-US" altLang="ko-KR" sz="1450" spc="-1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+82 2.6954. 7972</a:t>
            </a:r>
            <a:endParaRPr kumimoji="1" lang="ko-KR" altLang="en-US" sz="1450" spc="-1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8B8B4-180F-2BDE-D9CE-8C7C59B19F72}"/>
              </a:ext>
            </a:extLst>
          </p:cNvPr>
          <p:cNvSpPr txBox="1"/>
          <p:nvPr/>
        </p:nvSpPr>
        <p:spPr>
          <a:xfrm>
            <a:off x="9736883" y="5664496"/>
            <a:ext cx="454858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1450" spc="-1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Tel</a:t>
            </a:r>
            <a:endParaRPr kumimoji="1" lang="ko-KR" altLang="en-US" sz="1450" spc="-1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D5AE1-6A49-370E-7B92-1C660D8A8F16}"/>
              </a:ext>
            </a:extLst>
          </p:cNvPr>
          <p:cNvSpPr txBox="1"/>
          <p:nvPr/>
        </p:nvSpPr>
        <p:spPr>
          <a:xfrm>
            <a:off x="9736883" y="5913360"/>
            <a:ext cx="454858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1450" spc="-1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Fax</a:t>
            </a:r>
            <a:endParaRPr kumimoji="1" lang="ko-KR" altLang="en-US" sz="1450" spc="-1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99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44" y="417464"/>
            <a:ext cx="10906123" cy="452432"/>
          </a:xfrm>
        </p:spPr>
        <p:txBody>
          <a:bodyPr/>
          <a:lstStyle/>
          <a:p>
            <a:r>
              <a:rPr kumimoji="1" lang="ko-KR" altLang="en-US" dirty="0"/>
              <a:t>준비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3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82044" y="1187315"/>
            <a:ext cx="2841523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ko-KR" altLang="en-US" sz="18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실습 파일 다운로드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82044" y="1517345"/>
            <a:ext cx="6000756" cy="338554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github.com/jes9401/Pipeline-Practice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2A3D2-1317-2033-3203-4D3ADD75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4" y="2102816"/>
            <a:ext cx="3962953" cy="3267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57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24650-7455-D8A8-D144-37C1B8E4CFA5}"/>
              </a:ext>
            </a:extLst>
          </p:cNvPr>
          <p:cNvSpPr txBox="1"/>
          <p:nvPr/>
        </p:nvSpPr>
        <p:spPr>
          <a:xfrm>
            <a:off x="355266" y="1294253"/>
            <a:ext cx="3883102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3200" b="1" spc="-2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비식별화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FAB28-CFE6-B6D8-A568-540A2C0844DE}"/>
              </a:ext>
            </a:extLst>
          </p:cNvPr>
          <p:cNvSpPr txBox="1"/>
          <p:nvPr/>
        </p:nvSpPr>
        <p:spPr>
          <a:xfrm>
            <a:off x="355266" y="937414"/>
            <a:ext cx="235388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2200" b="1" spc="-20">
                <a:solidFill>
                  <a:srgbClr val="FF3333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Chapter 1</a:t>
            </a:r>
            <a:endParaRPr kumimoji="1" lang="ko-KR" altLang="en-US" sz="2200" b="1" spc="-20">
              <a:solidFill>
                <a:srgbClr val="FF3333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6BAF8-C6AF-767B-BDF4-79BF778B7B35}"/>
              </a:ext>
            </a:extLst>
          </p:cNvPr>
          <p:cNvSpPr txBox="1"/>
          <p:nvPr/>
        </p:nvSpPr>
        <p:spPr>
          <a:xfrm>
            <a:off x="355266" y="2347080"/>
            <a:ext cx="273593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  <a:p>
            <a:pPr algn="ctr">
              <a:lnSpc>
                <a:spcPct val="135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B53FD-6CFC-0436-D587-8811F1C6F5AA}"/>
              </a:ext>
            </a:extLst>
          </p:cNvPr>
          <p:cNvSpPr txBox="1"/>
          <p:nvPr/>
        </p:nvSpPr>
        <p:spPr>
          <a:xfrm>
            <a:off x="684505" y="2347080"/>
            <a:ext cx="2596796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개요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구축 방법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 방법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5000"/>
              </a:lnSpc>
            </a:pPr>
            <a:r>
              <a:rPr kumimoji="1" lang="ko-KR" altLang="en-US" sz="1400" spc="-3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 확인</a:t>
            </a:r>
            <a:endParaRPr kumimoji="1" lang="en-US" altLang="ko-KR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72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44" y="417464"/>
            <a:ext cx="10906123" cy="452432"/>
          </a:xfrm>
        </p:spPr>
        <p:txBody>
          <a:bodyPr/>
          <a:lstStyle/>
          <a:p>
            <a:r>
              <a:rPr kumimoji="1" lang="ko-KR" altLang="en-US"/>
              <a:t>개요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5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A884F-8323-ABCF-0D87-41FA0D560B16}"/>
              </a:ext>
            </a:extLst>
          </p:cNvPr>
          <p:cNvSpPr txBox="1"/>
          <p:nvPr/>
        </p:nvSpPr>
        <p:spPr>
          <a:xfrm>
            <a:off x="482044" y="3959118"/>
            <a:ext cx="5154161" cy="276999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출처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2"/>
              </a:rPr>
              <a:t>https://www.nitrc.org/projects/mri_reface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5636205" y="1149215"/>
            <a:ext cx="2841523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800" b="1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Reface</a:t>
            </a:r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5636205" y="1479245"/>
            <a:ext cx="6000756" cy="1815882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얼굴 정보를 대체하여 식별을 방지하는 데 도움을 주는 도구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NITRC(Neuroimaging Tools &amp; Resources Collaboratory)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오픈 소스 소프트웨어 사용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분석에 미치는 영향을 줄이기 위해 얼굴을 제거하지 않고 대체하는 익명화 방식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메타 데이터에서 환자를 식별할 수 있는 정보들도 함께 제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T1, T2, F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LAIR, Amyloid PET, tau PET, FDG PET, CT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지원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3" name="그림 12" descr="Logo">
            <a:extLst>
              <a:ext uri="{FF2B5EF4-FFF2-40B4-BE49-F238E27FC236}">
                <a16:creationId xmlns:a16="http://schemas.microsoft.com/office/drawing/2014/main" id="{E6F4A93F-9C51-74FB-7FF4-0492997DB3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4" y="1149215"/>
            <a:ext cx="4986806" cy="2809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73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구축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6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5643402" y="1610198"/>
            <a:ext cx="2841523" cy="6155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en-US" altLang="ko-KR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Windows </a:t>
            </a:r>
            <a:r>
              <a:rPr kumimoji="1" lang="ko-KR" altLang="en-US" sz="1600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환경 설정</a:t>
            </a:r>
            <a:endParaRPr kumimoji="1" lang="en-US" altLang="ko-KR" sz="16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5643402" y="1940228"/>
            <a:ext cx="6000756" cy="1815882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사용하는 소프트웨어들이 리눅스 기반이기 때문에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Windows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환경에서는 바로 사용할 수가 없음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Windows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이용해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Ubuntu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설치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WSL (Windows Subsystem for 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inux)</a:t>
            </a: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Docker Desktop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설치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96900" lvl="1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운영 체제와 독립적으로 작동할 수 있도록 사용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Docker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이미지 설치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5" name="Picture 8" descr="Home - Docker">
            <a:extLst>
              <a:ext uri="{FF2B5EF4-FFF2-40B4-BE49-F238E27FC236}">
                <a16:creationId xmlns:a16="http://schemas.microsoft.com/office/drawing/2014/main" id="{9E832592-D13A-3C81-DE57-9719F4054A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12" y="4200645"/>
            <a:ext cx="1715555" cy="15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omputer screen with Windows logo - Free technology icons">
            <a:extLst>
              <a:ext uri="{FF2B5EF4-FFF2-40B4-BE49-F238E27FC236}">
                <a16:creationId xmlns:a16="http://schemas.microsoft.com/office/drawing/2014/main" id="{C132784E-92A3-7A43-9874-9A1A4076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9" y="1332412"/>
            <a:ext cx="1269283" cy="126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빌링] Windows에서 WSL(Linux 개발 환경) 구축하기 | NDS Cloud Tech Blog">
            <a:extLst>
              <a:ext uri="{FF2B5EF4-FFF2-40B4-BE49-F238E27FC236}">
                <a16:creationId xmlns:a16="http://schemas.microsoft.com/office/drawing/2014/main" id="{AA6DFB14-9934-A86D-D9A4-42F5F42F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2755831"/>
            <a:ext cx="258872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0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E7EDA-8CA3-DF95-5047-F06D8EFE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" y="360231"/>
            <a:ext cx="10906123" cy="452432"/>
          </a:xfrm>
        </p:spPr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FB616-E0F1-3517-7218-04DE4F9B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969645"/>
            <a:ext cx="10906123" cy="3693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WSL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Docker </a:t>
            </a:r>
            <a:r>
              <a:rPr kumimoji="1" lang="ko-KR" altLang="en-US" dirty="0"/>
              <a:t>상태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995C1-C2B2-6D96-A72D-4A5948CA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7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E98ACB-C87C-89C0-E78F-42F43AA2DCF1}"/>
              </a:ext>
            </a:extLst>
          </p:cNvPr>
          <p:cNvGrpSpPr/>
          <p:nvPr/>
        </p:nvGrpSpPr>
        <p:grpSpPr>
          <a:xfrm>
            <a:off x="446103" y="1849116"/>
            <a:ext cx="3751271" cy="3407799"/>
            <a:chOff x="508746" y="1849116"/>
            <a:chExt cx="3751271" cy="3407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41373D-16B9-E1A7-A8EF-3F0A9C68FCD7}"/>
                </a:ext>
              </a:extLst>
            </p:cNvPr>
            <p:cNvSpPr/>
            <p:nvPr/>
          </p:nvSpPr>
          <p:spPr>
            <a:xfrm>
              <a:off x="508746" y="1849116"/>
              <a:ext cx="3670105" cy="250466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1D730A-A72F-2983-0CF9-95DAD26EED43}"/>
                </a:ext>
              </a:extLst>
            </p:cNvPr>
            <p:cNvSpPr txBox="1"/>
            <p:nvPr/>
          </p:nvSpPr>
          <p:spPr>
            <a:xfrm>
              <a:off x="525293" y="4422495"/>
              <a:ext cx="365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1. 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명령 프롬프트 실행</a:t>
              </a:r>
              <a:endPara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B2ACA7-B49F-052E-06B6-C2E16A09B183}"/>
                </a:ext>
              </a:extLst>
            </p:cNvPr>
            <p:cNvSpPr txBox="1"/>
            <p:nvPr/>
          </p:nvSpPr>
          <p:spPr>
            <a:xfrm>
              <a:off x="525293" y="4733695"/>
              <a:ext cx="3734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윈도우 버튼을 누른 뒤 </a:t>
              </a:r>
              <a:r>
                <a:rPr kumimoji="1" lang="en-US" altLang="ko-KR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cmd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를 검색한 후에 실행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097FE0-4103-6FC0-D891-889D5B62F2EB}"/>
              </a:ext>
            </a:extLst>
          </p:cNvPr>
          <p:cNvGrpSpPr/>
          <p:nvPr/>
        </p:nvGrpSpPr>
        <p:grpSpPr>
          <a:xfrm>
            <a:off x="4260947" y="1849116"/>
            <a:ext cx="3751271" cy="3407799"/>
            <a:chOff x="459890" y="1849116"/>
            <a:chExt cx="3751271" cy="34077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101B76-6F7E-9C00-5D69-2A3E5EC03CEB}"/>
                </a:ext>
              </a:extLst>
            </p:cNvPr>
            <p:cNvSpPr/>
            <p:nvPr/>
          </p:nvSpPr>
          <p:spPr>
            <a:xfrm>
              <a:off x="459890" y="1849116"/>
              <a:ext cx="3670105" cy="250466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4BFE2-5699-332E-2139-3721F325D111}"/>
                </a:ext>
              </a:extLst>
            </p:cNvPr>
            <p:cNvSpPr txBox="1"/>
            <p:nvPr/>
          </p:nvSpPr>
          <p:spPr>
            <a:xfrm>
              <a:off x="476436" y="4422495"/>
              <a:ext cx="3670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2.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</a:t>
              </a:r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WSL 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상태 확인</a:t>
              </a:r>
              <a:endPara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1823C1-5D20-22DD-6BEB-000FD49B0A5B}"/>
                </a:ext>
              </a:extLst>
            </p:cNvPr>
            <p:cNvSpPr txBox="1"/>
            <p:nvPr/>
          </p:nvSpPr>
          <p:spPr>
            <a:xfrm>
              <a:off x="476437" y="4733695"/>
              <a:ext cx="3734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wsl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-l -v 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명령어를 입력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상태가 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Running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이라면 실행 중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80A572-A08A-9197-EFE8-ACF7A11652E7}"/>
              </a:ext>
            </a:extLst>
          </p:cNvPr>
          <p:cNvGrpSpPr/>
          <p:nvPr/>
        </p:nvGrpSpPr>
        <p:grpSpPr>
          <a:xfrm>
            <a:off x="8078983" y="1849116"/>
            <a:ext cx="3751271" cy="3407799"/>
            <a:chOff x="430772" y="1849116"/>
            <a:chExt cx="3751271" cy="340779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2B768A-E72F-9F0A-23C4-631E12EC07B9}"/>
                </a:ext>
              </a:extLst>
            </p:cNvPr>
            <p:cNvSpPr/>
            <p:nvPr/>
          </p:nvSpPr>
          <p:spPr>
            <a:xfrm>
              <a:off x="430772" y="1849116"/>
              <a:ext cx="3670105" cy="2504661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FACC9-E77E-3E52-EC2D-F8AF5812ABB7}"/>
                </a:ext>
              </a:extLst>
            </p:cNvPr>
            <p:cNvSpPr txBox="1"/>
            <p:nvPr/>
          </p:nvSpPr>
          <p:spPr>
            <a:xfrm>
              <a:off x="447319" y="4422495"/>
              <a:ext cx="3633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3. </a:t>
              </a:r>
              <a:r>
                <a:rPr kumimoji="1" lang="ko-KR" altLang="en-US" sz="1600" b="1" dirty="0" err="1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도커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이미지 확인</a:t>
              </a:r>
              <a:endPara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A38E4-5C73-8EFE-4570-4582DA8E64E0}"/>
                </a:ext>
              </a:extLst>
            </p:cNvPr>
            <p:cNvSpPr txBox="1"/>
            <p:nvPr/>
          </p:nvSpPr>
          <p:spPr>
            <a:xfrm>
              <a:off x="447319" y="4733695"/>
              <a:ext cx="3734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docker images 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명령어를 입력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mri_reface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와 </a:t>
              </a:r>
              <a:r>
                <a:rPr kumimoji="1" lang="en-US" altLang="ko-KR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freesurfer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가 있으면 됨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A54AEC-3BF3-A7AF-AAC0-18A1751A04B3}"/>
              </a:ext>
            </a:extLst>
          </p:cNvPr>
          <p:cNvSpPr/>
          <p:nvPr/>
        </p:nvSpPr>
        <p:spPr>
          <a:xfrm>
            <a:off x="4294039" y="3229352"/>
            <a:ext cx="2174678" cy="23400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8D449-CCBB-7E03-C32D-E2994AA49D43}"/>
              </a:ext>
            </a:extLst>
          </p:cNvPr>
          <p:cNvSpPr/>
          <p:nvPr/>
        </p:nvSpPr>
        <p:spPr>
          <a:xfrm>
            <a:off x="8095530" y="2743701"/>
            <a:ext cx="1726564" cy="23580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3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E7EDA-8CA3-DF95-5047-F06D8EFE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" y="360231"/>
            <a:ext cx="10906123" cy="452432"/>
          </a:xfrm>
        </p:spPr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FB616-E0F1-3517-7218-04DE4F9B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969645"/>
            <a:ext cx="10906123" cy="3693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CSV </a:t>
            </a:r>
            <a:r>
              <a:rPr kumimoji="1" lang="ko-KR" altLang="en-US" sz="2000" spc="-2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파일 처리를 위한 패키지 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995C1-C2B2-6D96-A72D-4A5948CA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8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E98ACB-C87C-89C0-E78F-42F43AA2DCF1}"/>
              </a:ext>
            </a:extLst>
          </p:cNvPr>
          <p:cNvGrpSpPr/>
          <p:nvPr/>
        </p:nvGrpSpPr>
        <p:grpSpPr>
          <a:xfrm>
            <a:off x="446103" y="1849116"/>
            <a:ext cx="3751271" cy="3192356"/>
            <a:chOff x="508746" y="1849116"/>
            <a:chExt cx="3751271" cy="31923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41373D-16B9-E1A7-A8EF-3F0A9C68FCD7}"/>
                </a:ext>
              </a:extLst>
            </p:cNvPr>
            <p:cNvSpPr/>
            <p:nvPr/>
          </p:nvSpPr>
          <p:spPr>
            <a:xfrm>
              <a:off x="508746" y="1849116"/>
              <a:ext cx="3670105" cy="250466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1D730A-A72F-2983-0CF9-95DAD26EED43}"/>
                </a:ext>
              </a:extLst>
            </p:cNvPr>
            <p:cNvSpPr txBox="1"/>
            <p:nvPr/>
          </p:nvSpPr>
          <p:spPr>
            <a:xfrm>
              <a:off x="525293" y="4422495"/>
              <a:ext cx="365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1. 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명령 프롬프트에서 </a:t>
              </a:r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WSL 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접속</a:t>
              </a:r>
              <a:endPara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B2ACA7-B49F-052E-06B6-C2E16A09B183}"/>
                </a:ext>
              </a:extLst>
            </p:cNvPr>
            <p:cNvSpPr txBox="1"/>
            <p:nvPr/>
          </p:nvSpPr>
          <p:spPr>
            <a:xfrm>
              <a:off x="525293" y="4733695"/>
              <a:ext cx="3734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wsl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명령어를 입력해 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WSL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에 접속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097FE0-4103-6FC0-D891-889D5B62F2EB}"/>
              </a:ext>
            </a:extLst>
          </p:cNvPr>
          <p:cNvGrpSpPr/>
          <p:nvPr/>
        </p:nvGrpSpPr>
        <p:grpSpPr>
          <a:xfrm>
            <a:off x="4260947" y="1849116"/>
            <a:ext cx="3751271" cy="4054130"/>
            <a:chOff x="459890" y="1849116"/>
            <a:chExt cx="3751271" cy="405413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101B76-6F7E-9C00-5D69-2A3E5EC03CEB}"/>
                </a:ext>
              </a:extLst>
            </p:cNvPr>
            <p:cNvSpPr/>
            <p:nvPr/>
          </p:nvSpPr>
          <p:spPr>
            <a:xfrm>
              <a:off x="459890" y="1849116"/>
              <a:ext cx="3670105" cy="250466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4BFE2-5699-332E-2139-3721F325D111}"/>
                </a:ext>
              </a:extLst>
            </p:cNvPr>
            <p:cNvSpPr txBox="1"/>
            <p:nvPr/>
          </p:nvSpPr>
          <p:spPr>
            <a:xfrm>
              <a:off x="476436" y="4422495"/>
              <a:ext cx="3670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2.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</a:t>
              </a:r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pip3 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설치 확인</a:t>
              </a:r>
              <a:endPara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1823C1-5D20-22DD-6BEB-000FD49B0A5B}"/>
                </a:ext>
              </a:extLst>
            </p:cNvPr>
            <p:cNvSpPr txBox="1"/>
            <p:nvPr/>
          </p:nvSpPr>
          <p:spPr>
            <a:xfrm>
              <a:off x="476437" y="4733695"/>
              <a:ext cx="373472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pip3 list 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명령어를 입력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bash: pip3: command not found 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라고 뜬다면 아래 명령어 순서대로 실행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sudo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apt update -y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sudo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1400" dirty="0"/>
                <a:t>apt install python3-pip -y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80A572-A08A-9197-EFE8-ACF7A11652E7}"/>
              </a:ext>
            </a:extLst>
          </p:cNvPr>
          <p:cNvGrpSpPr/>
          <p:nvPr/>
        </p:nvGrpSpPr>
        <p:grpSpPr>
          <a:xfrm>
            <a:off x="8078983" y="1849116"/>
            <a:ext cx="3751271" cy="3623243"/>
            <a:chOff x="430772" y="1849116"/>
            <a:chExt cx="3751271" cy="3623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2B768A-E72F-9F0A-23C4-631E12EC07B9}"/>
                </a:ext>
              </a:extLst>
            </p:cNvPr>
            <p:cNvSpPr/>
            <p:nvPr/>
          </p:nvSpPr>
          <p:spPr>
            <a:xfrm>
              <a:off x="430772" y="1849116"/>
              <a:ext cx="3670105" cy="2504661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FACC9-E77E-3E52-EC2D-F8AF5812ABB7}"/>
                </a:ext>
              </a:extLst>
            </p:cNvPr>
            <p:cNvSpPr txBox="1"/>
            <p:nvPr/>
          </p:nvSpPr>
          <p:spPr>
            <a:xfrm>
              <a:off x="447319" y="4422495"/>
              <a:ext cx="3633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3. pandas 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패키지 설치</a:t>
              </a:r>
              <a:endPara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A38E4-5C73-8EFE-4570-4582DA8E64E0}"/>
                </a:ext>
              </a:extLst>
            </p:cNvPr>
            <p:cNvSpPr txBox="1"/>
            <p:nvPr/>
          </p:nvSpPr>
          <p:spPr>
            <a:xfrm>
              <a:off x="447319" y="4733695"/>
              <a:ext cx="3734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pip3 install pandas 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명령어를 통해 설치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pip3 show pandas 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명령어를 입력했을 때 패키지 관련 정보가 뜬다면 설치 성공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A54AEC-3BF3-A7AF-AAC0-18A1751A04B3}"/>
              </a:ext>
            </a:extLst>
          </p:cNvPr>
          <p:cNvSpPr/>
          <p:nvPr/>
        </p:nvSpPr>
        <p:spPr>
          <a:xfrm>
            <a:off x="6229350" y="1868088"/>
            <a:ext cx="1019175" cy="29408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8D449-CCBB-7E03-C32D-E2994AA49D43}"/>
              </a:ext>
            </a:extLst>
          </p:cNvPr>
          <p:cNvSpPr/>
          <p:nvPr/>
        </p:nvSpPr>
        <p:spPr>
          <a:xfrm>
            <a:off x="9651734" y="1878179"/>
            <a:ext cx="1726564" cy="23580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2FE6FD-715B-844C-4BC3-8F315114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1" y="1610198"/>
            <a:ext cx="10713591" cy="106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49349A-9F5D-1BA2-1A1A-9558ABD2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BB91D-E3C5-3A72-F879-83ACF27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916-137C-5349-AC57-E44570190A22}" type="slidenum">
              <a:rPr kumimoji="1" lang="ko-KR" altLang="en-US" smtClean="0"/>
              <a:pPr/>
              <a:t>9</a:t>
            </a:fld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비식별화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B6EB-E850-7A00-093D-CD948CD734E1}"/>
              </a:ext>
            </a:extLst>
          </p:cNvPr>
          <p:cNvSpPr txBox="1"/>
          <p:nvPr/>
        </p:nvSpPr>
        <p:spPr>
          <a:xfrm>
            <a:off x="442911" y="3060803"/>
            <a:ext cx="3274567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kumimoji="1" lang="ko-KR" altLang="en-US" b="1" spc="-20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도커</a:t>
            </a:r>
            <a:r>
              <a:rPr kumimoji="1" lang="ko-KR" altLang="en-US" b="1" spc="-2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컨테이너 확인</a:t>
            </a:r>
            <a:endParaRPr kumimoji="1" lang="ko-KR" altLang="en-US" sz="1800" b="1" spc="-20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BC0EA-2986-2AA3-CEF0-54447EAB1983}"/>
              </a:ext>
            </a:extLst>
          </p:cNvPr>
          <p:cNvSpPr txBox="1"/>
          <p:nvPr/>
        </p:nvSpPr>
        <p:spPr>
          <a:xfrm>
            <a:off x="442911" y="3390833"/>
            <a:ext cx="6510339" cy="1077218"/>
          </a:xfrm>
          <a:prstGeom prst="rect">
            <a:avLst/>
          </a:prstGeom>
          <a:noFill/>
        </p:spPr>
        <p:txBody>
          <a:bodyPr wrap="square" lIns="72000">
            <a:spAutoFit/>
          </a:bodyPr>
          <a:lstStyle/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컨테이너 이름을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mri_reface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고정 했기 때문에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 같은 이름의 컨테이너가 실행 중이라면 삭제하고 진행해야 함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“docker </a:t>
            </a:r>
            <a:r>
              <a:rPr kumimoji="1" lang="en-US" altLang="ko-KR" sz="1600" spc="-1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ps</a:t>
            </a:r>
            <a:r>
              <a:rPr kumimoji="1" lang="en-US" altLang="ko-KR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” </a:t>
            </a:r>
            <a:r>
              <a:rPr kumimoji="1" lang="ko-KR" altLang="en-US" sz="1600" spc="-1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명령어로 컨테이너가 존재하는지 확인</a:t>
            </a:r>
            <a:endParaRPr kumimoji="1" lang="en-US" altLang="ko-KR" sz="1600" spc="-1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39700" indent="-139700"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존재한다면 </a:t>
            </a:r>
            <a:r>
              <a:rPr kumimoji="1" lang="en-US" altLang="ko-KR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“docker rm -f mri_reface” </a:t>
            </a:r>
            <a:r>
              <a:rPr kumimoji="1" lang="ko-KR" altLang="en-US" sz="1600" spc="-1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명령어로 삭제</a:t>
            </a:r>
            <a:endParaRPr kumimoji="1" lang="en-US" altLang="ko-KR" sz="1600" spc="-1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27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97C140CCD4334EAF0E2911DA575923" ma:contentTypeVersion="16" ma:contentTypeDescription="새 문서를 만듭니다." ma:contentTypeScope="" ma:versionID="d63aac6124bc9f381c62c55a8ed38213">
  <xsd:schema xmlns:xsd="http://www.w3.org/2001/XMLSchema" xmlns:xs="http://www.w3.org/2001/XMLSchema" xmlns:p="http://schemas.microsoft.com/office/2006/metadata/properties" xmlns:ns2="47433736-ab1c-4237-8608-011e277942c4" xmlns:ns3="4bbbf409-420f-428f-8686-71d569889fe8" targetNamespace="http://schemas.microsoft.com/office/2006/metadata/properties" ma:root="true" ma:fieldsID="1bfc73c8274ddb1793f0fef3b981a8a7" ns2:_="" ns3:_="">
    <xsd:import namespace="47433736-ab1c-4237-8608-011e277942c4"/>
    <xsd:import namespace="4bbbf409-420f-428f-8686-71d569889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33736-ab1c-4237-8608-011e27794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418180ab-7d1c-472c-9c15-81c0a1e057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bf409-420f-428f-8686-71d569889f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1cbb8e4-c0d7-46b4-ab21-ad7be6180e55}" ma:internalName="TaxCatchAll" ma:showField="CatchAllData" ma:web="4bbbf409-420f-428f-8686-71d569889f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433736-ab1c-4237-8608-011e277942c4">
      <Terms xmlns="http://schemas.microsoft.com/office/infopath/2007/PartnerControls"/>
    </lcf76f155ced4ddcb4097134ff3c332f>
    <TaxCatchAll xmlns="4bbbf409-420f-428f-8686-71d569889fe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736D88-77E7-4203-BAAF-A8D7BD6F4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33736-ab1c-4237-8608-011e277942c4"/>
    <ds:schemaRef ds:uri="4bbbf409-420f-428f-8686-71d569889f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7E1E26-426E-468D-833D-A1E87384AE89}">
  <ds:schemaRefs>
    <ds:schemaRef ds:uri="47433736-ab1c-4237-8608-011e277942c4"/>
    <ds:schemaRef ds:uri="http://purl.org/dc/terms/"/>
    <ds:schemaRef ds:uri="4bbbf409-420f-428f-8686-71d569889fe8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A1742F-D707-439A-9AE7-222588954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1559</Words>
  <Application>Microsoft Office PowerPoint</Application>
  <PresentationFormat>와이드스크린</PresentationFormat>
  <Paragraphs>210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Pretendard</vt:lpstr>
      <vt:lpstr>Pretendard ExtraLight</vt:lpstr>
      <vt:lpstr>Pretendard Light</vt:lpstr>
      <vt:lpstr>Pretendard Medium</vt:lpstr>
      <vt:lpstr>Pretendard SemiBold</vt:lpstr>
      <vt:lpstr>맑은 고딕</vt:lpstr>
      <vt:lpstr>Arial</vt:lpstr>
      <vt:lpstr>Office 테마</vt:lpstr>
      <vt:lpstr>비식별화, 정량화 파이프라인 실습</vt:lpstr>
      <vt:lpstr>PowerPoint 프레젠테이션</vt:lpstr>
      <vt:lpstr>준비</vt:lpstr>
      <vt:lpstr>PowerPoint 프레젠테이션</vt:lpstr>
      <vt:lpstr>개요</vt:lpstr>
      <vt:lpstr>구축 방법</vt:lpstr>
      <vt:lpstr>실행 방법</vt:lpstr>
      <vt:lpstr>실행 방법</vt:lpstr>
      <vt:lpstr>실행 방법</vt:lpstr>
      <vt:lpstr>실행 방법</vt:lpstr>
      <vt:lpstr>실행 방법</vt:lpstr>
      <vt:lpstr>실행 방법</vt:lpstr>
      <vt:lpstr>결과 확인</vt:lpstr>
      <vt:lpstr>결과 확인</vt:lpstr>
      <vt:lpstr>결과 확인</vt:lpstr>
      <vt:lpstr>PowerPoint 프레젠테이션</vt:lpstr>
      <vt:lpstr>개요</vt:lpstr>
      <vt:lpstr>개요</vt:lpstr>
      <vt:lpstr>실행 방법</vt:lpstr>
      <vt:lpstr>실행 방법</vt:lpstr>
      <vt:lpstr>실행 방법</vt:lpstr>
      <vt:lpstr>실행 방법</vt:lpstr>
      <vt:lpstr>결과 확인</vt:lpstr>
      <vt:lpstr>결과 확인</vt:lpstr>
      <vt:lpstr>결과 추출 - FreeSurfer</vt:lpstr>
      <vt:lpstr>결과 추출 - PETSurfer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윤재정</dc:creator>
  <cp:lastModifiedBy>정의석</cp:lastModifiedBy>
  <cp:revision>83</cp:revision>
  <dcterms:created xsi:type="dcterms:W3CDTF">2022-11-23T07:30:54Z</dcterms:created>
  <dcterms:modified xsi:type="dcterms:W3CDTF">2024-10-07T10:01:04Z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0x010100B197C140CCD4334EAF0E2911DA575923</vt:lpwstr>
  </property>
  <property fmtid="{D5CDD505-2E9C-101B-9397-08002B2CF9AE}" pid="3" name="MediaServiceImageTags">
    <vt:lpwstr/>
  </property>
</Properties>
</file>