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50A4-C3EF-4D00-A23A-8669E6277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F7402-C0F3-4468-8D29-3B265652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0C006-5BCA-45FE-9CDD-EA8A77A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7F519-4AAB-41CE-89BF-322619A6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9FAAB-B308-43C9-A218-351ABD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D1E94-2282-47DC-A34C-48AC321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775CC-04F3-4F12-AF04-F15B8B23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DA06A-3997-47A4-B181-0082780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46722-061D-40EB-95B9-6C7F2AD4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478AD-0A8B-4B9F-A644-482EF129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CA893F-5348-4D6C-A415-A785C08C0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0A7D1-437E-443C-B487-DC0E93D0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F5C10-E2DE-466D-B588-26A45E3B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194E2-1256-44E5-8556-5EB7E69C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09D9C-E53C-46F1-87A1-CC4B22A7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1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6A9E7-CCE8-41FF-A6FF-0314F4FA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E566C-4F9D-44F0-9EFE-738B1171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5136F-DB4D-4CB1-B618-85125D3E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D8AAF-69BA-4B0A-86C9-46BC8456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42D69-498A-43DD-9CC7-DD56015E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E8D3D-D47B-49BA-AA13-ED7932CB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76003-780E-405E-B39C-1BC4FC53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DAA0F-B7AB-407B-B42E-B914BC85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395A2-8047-4C11-9F94-905EE243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753A5-D8FD-4038-A5EC-FDEFECC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6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5D65-1C6D-4E85-AA0A-3B39CDF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28BAE-49ED-447F-8706-2DC08A89D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FBC8B-A4AC-40B5-BA82-426D6DD2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0F7B4-CD3A-4AB1-93F3-F4C1E8D4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0DC92-8F5F-4A07-9B86-6C460D34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C9728-8DD3-4543-8D49-D3DF576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3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76BA-7BBD-4F51-8BCE-370A4377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563D7-65B2-48A2-9D6D-0FE2F344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AA650-4ED5-4A7C-9BCF-40D299792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9FA90-A137-426E-84AD-E71614D53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C21BD-5570-4AB1-9B0C-9C54C349A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AE553-CD99-4A1A-B7CF-28C45AC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23C057-A862-48F1-A5E6-A87B4AC6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1809C-56DF-46FC-9548-7D2FBF6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A31D-A170-4D37-9945-F152C22D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1F8D8-0872-47AD-9E1E-1DEE03B5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AFBED4-1F6F-4350-8D26-0AEAC510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8480A-93DE-4D8E-8CD6-458CA82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11B8DB-BF62-48EC-8E6F-40292A89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BB20B-4C03-4224-AFC4-C19F92C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8B0BD-D4E9-4915-9104-5A599677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B418-A6C3-40D0-98A1-F537174B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6282-2BC6-438C-96FD-363D5FD8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F88AA-265F-464F-B028-5210A1E0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7B714-7FE6-4B48-B1FB-3E5DEEC2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648A0-F86D-4EB8-95F8-844CA110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AB2D9-C628-433E-A7D9-4CC983EF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2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B36C0-884D-4D9E-9E43-03F6213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0F59C4-0887-44E8-B2E7-5AA706B5D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5CEE2-4F7F-4D98-BB00-DBE93590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E32EE-21E5-4017-BAEE-460D9D03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FB1D8-878A-4238-984F-34E6ADF0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04362-936A-4A41-9FA4-CA5D4E44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1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6B5A75-2F8F-4CE9-B91C-6826C763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AA807-1F34-4FE8-834F-73F6EA9C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AD247-32FA-42D1-9A32-6E8B5E854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3C2C-68E8-4EF6-AF71-4B40211E8F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D3BC5-C05F-45CF-8D75-D9DCEC35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CC82-02DF-4C4D-9743-4715402B0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09EA-524C-443A-837D-5195B40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73EC9-6076-4892-A51D-44AE2FA01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trike="sngStrike" dirty="0"/>
              <a:t>后缀树</a:t>
            </a:r>
            <a:br>
              <a:rPr lang="en-US" altLang="zh-CN" strike="sngStrike" dirty="0"/>
            </a:br>
            <a:r>
              <a:rPr lang="zh-CN" altLang="en-US" dirty="0"/>
              <a:t>后缀自动机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BE0C8-C96B-436A-939D-CCFFCFAD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Hrz</a:t>
            </a:r>
            <a:endParaRPr lang="en-US" altLang="zh-CN" dirty="0"/>
          </a:p>
          <a:p>
            <a:r>
              <a:rPr lang="en-US" altLang="zh-CN" dirty="0"/>
              <a:t>17.3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64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D313D-DAB1-4F8F-8162-C198352A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5E32C-8E76-4B78-AEDE-AEFDF81D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任务要求</a:t>
            </a:r>
            <a:endParaRPr lang="en-US" altLang="zh-CN" dirty="0"/>
          </a:p>
          <a:p>
            <a:r>
              <a:rPr lang="zh-CN" altLang="en-US" dirty="0"/>
              <a:t>后缀树 与 </a:t>
            </a:r>
            <a:r>
              <a:rPr lang="zh-CN" altLang="en-US"/>
              <a:t>后缀自动机</a:t>
            </a:r>
            <a:endParaRPr lang="en-US" altLang="zh-CN" dirty="0"/>
          </a:p>
          <a:p>
            <a:r>
              <a:rPr lang="zh-CN" altLang="en-US" dirty="0"/>
              <a:t>相关算法</a:t>
            </a:r>
          </a:p>
        </p:txBody>
      </p:sp>
    </p:spTree>
    <p:extLst>
      <p:ext uri="{BB962C8B-B14F-4D97-AF65-F5344CB8AC3E}">
        <p14:creationId xmlns:p14="http://schemas.microsoft.com/office/powerpoint/2010/main" val="232632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66CCB-121F-4A7C-BD5C-2357B4EE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9A5D-C5E8-4545-9E8D-75AC97D8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对任意给定的字符串</a:t>
            </a:r>
            <a:r>
              <a:rPr lang="en-US" altLang="zh-CN" dirty="0"/>
              <a:t>S</a:t>
            </a:r>
            <a:r>
              <a:rPr lang="zh-CN" altLang="en-US" dirty="0"/>
              <a:t>，建立其</a:t>
            </a:r>
            <a:r>
              <a:rPr lang="zh-CN" altLang="en-US" strike="sngStrike" dirty="0"/>
              <a:t>后缀树</a:t>
            </a:r>
            <a:r>
              <a:rPr lang="zh-CN" altLang="en-US" dirty="0"/>
              <a:t>（后缀自动机）。</a:t>
            </a:r>
            <a:endParaRPr lang="en-US" altLang="zh-CN" dirty="0"/>
          </a:p>
          <a:p>
            <a:r>
              <a:rPr lang="zh-CN" altLang="en-US" dirty="0"/>
              <a:t>查找一个字符串</a:t>
            </a:r>
            <a:r>
              <a:rPr lang="en-US" altLang="zh-CN" dirty="0"/>
              <a:t>S</a:t>
            </a:r>
            <a:r>
              <a:rPr lang="zh-CN" altLang="en-US" dirty="0"/>
              <a:t>是否包含子串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en-US" altLang="zh-CN" dirty="0"/>
              <a:t>S</a:t>
            </a:r>
            <a:r>
              <a:rPr lang="zh-CN" altLang="en-US" dirty="0"/>
              <a:t>中出现</a:t>
            </a:r>
            <a:r>
              <a:rPr lang="en-US" altLang="zh-CN" dirty="0"/>
              <a:t>T</a:t>
            </a:r>
            <a:r>
              <a:rPr lang="zh-CN" altLang="en-US" dirty="0"/>
              <a:t>的次数。</a:t>
            </a:r>
            <a:endParaRPr lang="en-US" altLang="zh-CN" dirty="0"/>
          </a:p>
          <a:p>
            <a:r>
              <a:rPr lang="zh-CN" altLang="en-US" dirty="0"/>
              <a:t>找出</a:t>
            </a:r>
            <a:r>
              <a:rPr lang="en-US" altLang="zh-CN" dirty="0"/>
              <a:t>S</a:t>
            </a:r>
            <a:r>
              <a:rPr lang="zh-CN" altLang="en-US" dirty="0"/>
              <a:t>中最长的重复子串。所谓重复子串是指出现了两次以上的子串。</a:t>
            </a:r>
            <a:endParaRPr lang="en-US" altLang="zh-CN" dirty="0"/>
          </a:p>
          <a:p>
            <a:r>
              <a:rPr lang="zh-CN" altLang="en-US" dirty="0"/>
              <a:t>分析以上各个算法的时间复杂度。</a:t>
            </a:r>
            <a:endParaRPr lang="en-US" altLang="zh-CN" dirty="0"/>
          </a:p>
          <a:p>
            <a:r>
              <a:rPr lang="zh-CN" altLang="en-US" dirty="0"/>
              <a:t>查找两个字符串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中最长的共有字串。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3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13A4F8-5A1F-42E6-B93D-61C16D11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80" y="1798908"/>
            <a:ext cx="6629975" cy="4016088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FBA960D6-CAC2-4445-BD17-00D29D05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abcbc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39331F-64F6-4D20-A667-6E7CCBDB5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2267"/>
            <a:ext cx="5252193" cy="37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8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99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后缀树 后缀自动机</vt:lpstr>
      <vt:lpstr>TODO</vt:lpstr>
      <vt:lpstr>基本要求</vt:lpstr>
      <vt:lpstr>abcbc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后缀树 后缀自动机</dc:title>
  <dc:creator>瑞哲 黄</dc:creator>
  <cp:lastModifiedBy>瑞哲 黄</cp:lastModifiedBy>
  <cp:revision>10</cp:revision>
  <dcterms:created xsi:type="dcterms:W3CDTF">2019-05-14T07:51:19Z</dcterms:created>
  <dcterms:modified xsi:type="dcterms:W3CDTF">2019-05-15T05:24:05Z</dcterms:modified>
</cp:coreProperties>
</file>