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E67A-D349-4041-8734-2531F07B4E0C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5F05-9F35-6C4F-AEF2-B16A8BBE9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E67A-D349-4041-8734-2531F07B4E0C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5F05-9F35-6C4F-AEF2-B16A8BBE9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E67A-D349-4041-8734-2531F07B4E0C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5F05-9F35-6C4F-AEF2-B16A8BBE9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E67A-D349-4041-8734-2531F07B4E0C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5F05-9F35-6C4F-AEF2-B16A8BBE9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E67A-D349-4041-8734-2531F07B4E0C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5F05-9F35-6C4F-AEF2-B16A8BBE9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E67A-D349-4041-8734-2531F07B4E0C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5F05-9F35-6C4F-AEF2-B16A8BBE9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E67A-D349-4041-8734-2531F07B4E0C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5F05-9F35-6C4F-AEF2-B16A8BBE9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E67A-D349-4041-8734-2531F07B4E0C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5F05-9F35-6C4F-AEF2-B16A8BBE9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E67A-D349-4041-8734-2531F07B4E0C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5F05-9F35-6C4F-AEF2-B16A8BBE9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E67A-D349-4041-8734-2531F07B4E0C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5F05-9F35-6C4F-AEF2-B16A8BBE9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E67A-D349-4041-8734-2531F07B4E0C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5F05-9F35-6C4F-AEF2-B16A8BBE9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E67A-D349-4041-8734-2531F07B4E0C}" type="datetimeFigureOut">
              <a:rPr lang="en-US" smtClean="0"/>
              <a:pPr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C5F05-9F35-6C4F-AEF2-B16A8BBE9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ges.git.generalassemb.ly/jesababon/maddas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Mad Dash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Hide and Seek Game</a:t>
            </a:r>
          </a:p>
          <a:p>
            <a:r>
              <a:rPr lang="en-US" dirty="0" smtClean="0"/>
              <a:t>By Jesica Ababon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6685" y="1916545"/>
            <a:ext cx="1042630" cy="10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 Dash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Game Description</a:t>
            </a:r>
          </a:p>
          <a:p>
            <a:pPr lvl="1"/>
            <a:r>
              <a:rPr lang="en-US" dirty="0" smtClean="0"/>
              <a:t>In Mad Dash, the player must find</a:t>
            </a:r>
            <a:r>
              <a:rPr lang="en-US" dirty="0" smtClean="0"/>
              <a:t> 5 or </a:t>
            </a:r>
            <a:r>
              <a:rPr lang="en-US" dirty="0" smtClean="0"/>
              <a:t>10 </a:t>
            </a:r>
            <a:r>
              <a:rPr lang="en-US" dirty="0" smtClean="0"/>
              <a:t>key </a:t>
            </a:r>
            <a:r>
              <a:rPr lang="en-US" dirty="0" smtClean="0"/>
              <a:t>items on the board before time runs out.</a:t>
            </a:r>
          </a:p>
          <a:p>
            <a:pPr lvl="1"/>
            <a:r>
              <a:rPr lang="en-US" dirty="0" smtClean="0"/>
              <a:t>This game consists of three levels and was built using HMTL, CSS and JavaScript.</a:t>
            </a:r>
          </a:p>
          <a:p>
            <a:pPr lvl="1"/>
            <a:r>
              <a:rPr lang="en-US" dirty="0" smtClean="0"/>
              <a:t>jQuery was used for DOM manipulation.</a:t>
            </a:r>
          </a:p>
          <a:p>
            <a:pPr lvl="1"/>
            <a:r>
              <a:rPr lang="en-US" dirty="0" smtClean="0"/>
              <a:t>My goal was to utilize the knowledge we obtained to make a cute game I could eventually evolve over time.</a:t>
            </a:r>
          </a:p>
          <a:p>
            <a:pPr lvl="1"/>
            <a:r>
              <a:rPr lang="en-US" dirty="0" smtClean="0"/>
              <a:t>The game displays nicely in both desktop and mobile browsers.</a:t>
            </a:r>
          </a:p>
          <a:p>
            <a:pPr algn="ctr">
              <a:buNone/>
            </a:pPr>
            <a:r>
              <a:rPr lang="en-US" dirty="0" smtClean="0">
                <a:hlinkClick r:id="rId2"/>
              </a:rPr>
              <a:t>PLAY GAME HERE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 Dash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</a:p>
          <a:p>
            <a:pPr lvl="1"/>
            <a:r>
              <a:rPr lang="en-US" dirty="0" smtClean="0"/>
              <a:t>Includes a brief description of the game and start button.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625" y="3151324"/>
            <a:ext cx="3051335" cy="29748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 Dash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 smtClean="0"/>
          </a:p>
          <a:p>
            <a:pPr lvl="1"/>
            <a:r>
              <a:rPr lang="en-US" sz="2400" dirty="0" smtClean="0"/>
              <a:t>The three game </a:t>
            </a:r>
            <a:r>
              <a:rPr lang="en-US" sz="2400" dirty="0" smtClean="0"/>
              <a:t>l</a:t>
            </a:r>
            <a:r>
              <a:rPr lang="en-US" sz="2400" dirty="0" smtClean="0"/>
              <a:t>evels </a:t>
            </a:r>
            <a:r>
              <a:rPr lang="en-US" sz="2400" dirty="0" smtClean="0"/>
              <a:t>include the playfield, a timer, and win/lose </a:t>
            </a:r>
            <a:r>
              <a:rPr lang="en-US" sz="2400" dirty="0" smtClean="0"/>
              <a:t>modals (with gifs and taunting sounds!).</a:t>
            </a:r>
            <a:endParaRPr lang="en-US" sz="2400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186" y="3144566"/>
            <a:ext cx="2711593" cy="3489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769" y="3144566"/>
            <a:ext cx="2714417" cy="34705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 Dash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</a:p>
          <a:p>
            <a:pPr lvl="2"/>
            <a:r>
              <a:rPr lang="en-US" dirty="0" smtClean="0"/>
              <a:t>Animation for key selection</a:t>
            </a:r>
          </a:p>
          <a:p>
            <a:pPr lvl="2"/>
            <a:r>
              <a:rPr lang="en-US" dirty="0" smtClean="0"/>
              <a:t>Themed levels</a:t>
            </a:r>
          </a:p>
          <a:p>
            <a:pPr lvl="2"/>
            <a:r>
              <a:rPr lang="en-US" dirty="0" smtClean="0"/>
              <a:t>Improved randomization of items</a:t>
            </a:r>
          </a:p>
          <a:p>
            <a:pPr lvl="2"/>
            <a:r>
              <a:rPr lang="en-US" dirty="0" smtClean="0"/>
              <a:t>Improved key item display</a:t>
            </a:r>
          </a:p>
          <a:p>
            <a:pPr lvl="2"/>
            <a:r>
              <a:rPr lang="en-US" dirty="0" smtClean="0"/>
              <a:t>Player-chosen field size</a:t>
            </a:r>
          </a:p>
          <a:p>
            <a:pPr lvl="2"/>
            <a:r>
              <a:rPr lang="en-US" dirty="0" smtClean="0"/>
              <a:t>Field loading in current window location</a:t>
            </a:r>
          </a:p>
          <a:p>
            <a:pPr lvl="2"/>
            <a:r>
              <a:rPr lang="en-US" dirty="0" smtClean="0"/>
              <a:t>Change </a:t>
            </a:r>
            <a:r>
              <a:rPr lang="en-US" dirty="0" err="1" smtClean="0"/>
              <a:t>emoji</a:t>
            </a:r>
            <a:r>
              <a:rPr lang="en-US" dirty="0" smtClean="0"/>
              <a:t> to images.</a:t>
            </a:r>
          </a:p>
          <a:p>
            <a:pPr lvl="3"/>
            <a:r>
              <a:rPr lang="en-US" dirty="0" smtClean="0"/>
              <a:t>Not all </a:t>
            </a:r>
            <a:r>
              <a:rPr lang="en-US" dirty="0" err="1" smtClean="0"/>
              <a:t>emoji</a:t>
            </a:r>
            <a:r>
              <a:rPr lang="en-US" dirty="0" smtClean="0"/>
              <a:t> supported on Android devices.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179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Mad Dash</vt:lpstr>
      <vt:lpstr>Mad Dash</vt:lpstr>
      <vt:lpstr>Mad Dash</vt:lpstr>
      <vt:lpstr>Mad Dash</vt:lpstr>
      <vt:lpstr>Mad Dash</vt:lpstr>
    </vt:vector>
  </TitlesOfParts>
  <Company>WAVSYS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Mad Dash</dc:title>
  <dc:creator>Jesica Ababon</dc:creator>
  <cp:lastModifiedBy>Jesica Ababon</cp:lastModifiedBy>
  <cp:revision>4</cp:revision>
  <dcterms:created xsi:type="dcterms:W3CDTF">2018-05-14T13:22:14Z</dcterms:created>
  <dcterms:modified xsi:type="dcterms:W3CDTF">2018-05-14T14:01:34Z</dcterms:modified>
</cp:coreProperties>
</file>