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724B-C5EA-4E43-8E6D-56E6B1666AC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7812-1D49-A34B-B21E-87F8B850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735989" y="3746498"/>
            <a:ext cx="1532467" cy="91863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View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6222999" y="1435099"/>
            <a:ext cx="1532467" cy="91863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server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1342427" y="1435099"/>
            <a:ext cx="1532467" cy="918633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12" name="Alternate Process 11"/>
          <p:cNvSpPr/>
          <p:nvPr/>
        </p:nvSpPr>
        <p:spPr>
          <a:xfrm>
            <a:off x="6779680" y="4809065"/>
            <a:ext cx="1532467" cy="91863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Database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45467" y="1841499"/>
            <a:ext cx="1134533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028" y="1195168"/>
            <a:ext cx="181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website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68456" y="2712508"/>
            <a:ext cx="1511225" cy="95882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04000" y="3200400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 view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422438" y="4097864"/>
            <a:ext cx="1181562" cy="457201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20267" y="465666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886149" y="2712508"/>
            <a:ext cx="849840" cy="75673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96533" y="3031067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32933" y="846667"/>
            <a:ext cx="248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32933" y="2540000"/>
            <a:ext cx="248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Search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32933" y="4182533"/>
            <a:ext cx="248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Specify </a:t>
            </a:r>
            <a:r>
              <a:rPr lang="en-US" dirty="0" err="1" smtClean="0"/>
              <a:t>criterias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9025466" y="1413934"/>
            <a:ext cx="24892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25466" y="2540000"/>
            <a:ext cx="24892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listing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25466" y="3776133"/>
            <a:ext cx="24892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listing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025466" y="4986866"/>
            <a:ext cx="24892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listing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385733" y="4233333"/>
            <a:ext cx="248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Search</a:t>
            </a:r>
          </a:p>
        </p:txBody>
      </p:sp>
    </p:spTree>
    <p:extLst>
      <p:ext uri="{BB962C8B-B14F-4D97-AF65-F5344CB8AC3E}">
        <p14:creationId xmlns:p14="http://schemas.microsoft.com/office/powerpoint/2010/main" val="1872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Bergman</dc:creator>
  <cp:lastModifiedBy>Jesper Bergman</cp:lastModifiedBy>
  <cp:revision>3</cp:revision>
  <dcterms:created xsi:type="dcterms:W3CDTF">2017-03-31T13:56:09Z</dcterms:created>
  <dcterms:modified xsi:type="dcterms:W3CDTF">2017-03-31T15:17:45Z</dcterms:modified>
</cp:coreProperties>
</file>