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943100" cy="1817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0" autoAdjust="0"/>
    <p:restoredTop sz="94660"/>
  </p:normalViewPr>
  <p:slideViewPr>
    <p:cSldViewPr snapToGrid="0">
      <p:cViewPr varScale="1">
        <p:scale>
          <a:sx n="330" d="100"/>
          <a:sy n="330" d="100"/>
        </p:scale>
        <p:origin x="10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33" y="297478"/>
            <a:ext cx="1651635" cy="632825"/>
          </a:xfrm>
        </p:spPr>
        <p:txBody>
          <a:bodyPr anchor="b"/>
          <a:lstStyle>
            <a:lvl1pPr algn="ctr">
              <a:defRPr sz="12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8" y="954707"/>
            <a:ext cx="1457325" cy="438854"/>
          </a:xfrm>
        </p:spPr>
        <p:txBody>
          <a:bodyPr/>
          <a:lstStyle>
            <a:lvl1pPr marL="0" indent="0" algn="ctr">
              <a:buNone/>
              <a:defRPr sz="510"/>
            </a:lvl1pPr>
            <a:lvl2pPr marL="97155" indent="0" algn="ctr">
              <a:buNone/>
              <a:defRPr sz="425"/>
            </a:lvl2pPr>
            <a:lvl3pPr marL="194310" indent="0" algn="ctr">
              <a:buNone/>
              <a:defRPr sz="383"/>
            </a:lvl3pPr>
            <a:lvl4pPr marL="291465" indent="0" algn="ctr">
              <a:buNone/>
              <a:defRPr sz="340"/>
            </a:lvl4pPr>
            <a:lvl5pPr marL="388620" indent="0" algn="ctr">
              <a:buNone/>
              <a:defRPr sz="340"/>
            </a:lvl5pPr>
            <a:lvl6pPr marL="485775" indent="0" algn="ctr">
              <a:buNone/>
              <a:defRPr sz="340"/>
            </a:lvl6pPr>
            <a:lvl7pPr marL="582930" indent="0" algn="ctr">
              <a:buNone/>
              <a:defRPr sz="340"/>
            </a:lvl7pPr>
            <a:lvl8pPr marL="680085" indent="0" algn="ctr">
              <a:buNone/>
              <a:defRPr sz="340"/>
            </a:lvl8pPr>
            <a:lvl9pPr marL="777240" indent="0" algn="ctr">
              <a:buNone/>
              <a:defRPr sz="3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5597-EBB0-4596-B994-3311D93E9EB4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8412-53FB-44D1-81DF-12B5D3D46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6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5597-EBB0-4596-B994-3311D93E9EB4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8412-53FB-44D1-81DF-12B5D3D46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55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0531" y="96775"/>
            <a:ext cx="418981" cy="15404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88" y="96775"/>
            <a:ext cx="1232654" cy="15404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5597-EBB0-4596-B994-3311D93E9EB4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8412-53FB-44D1-81DF-12B5D3D46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4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5597-EBB0-4596-B994-3311D93E9EB4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8412-53FB-44D1-81DF-12B5D3D46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9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6" y="453160"/>
            <a:ext cx="1675924" cy="756108"/>
          </a:xfrm>
        </p:spPr>
        <p:txBody>
          <a:bodyPr anchor="b"/>
          <a:lstStyle>
            <a:lvl1pPr>
              <a:defRPr sz="12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76" y="1216421"/>
            <a:ext cx="1675924" cy="397619"/>
          </a:xfrm>
        </p:spPr>
        <p:txBody>
          <a:bodyPr/>
          <a:lstStyle>
            <a:lvl1pPr marL="0" indent="0">
              <a:buNone/>
              <a:defRPr sz="510">
                <a:solidFill>
                  <a:schemeClr val="tx1">
                    <a:tint val="82000"/>
                  </a:schemeClr>
                </a:solidFill>
              </a:defRPr>
            </a:lvl1pPr>
            <a:lvl2pPr marL="97155" indent="0">
              <a:buNone/>
              <a:defRPr sz="425">
                <a:solidFill>
                  <a:schemeClr val="tx1">
                    <a:tint val="82000"/>
                  </a:schemeClr>
                </a:solidFill>
              </a:defRPr>
            </a:lvl2pPr>
            <a:lvl3pPr marL="194310" indent="0">
              <a:buNone/>
              <a:defRPr sz="383">
                <a:solidFill>
                  <a:schemeClr val="tx1">
                    <a:tint val="82000"/>
                  </a:schemeClr>
                </a:solidFill>
              </a:defRPr>
            </a:lvl3pPr>
            <a:lvl4pPr marL="291465" indent="0">
              <a:buNone/>
              <a:defRPr sz="340">
                <a:solidFill>
                  <a:schemeClr val="tx1">
                    <a:tint val="82000"/>
                  </a:schemeClr>
                </a:solidFill>
              </a:defRPr>
            </a:lvl4pPr>
            <a:lvl5pPr marL="388620" indent="0">
              <a:buNone/>
              <a:defRPr sz="340">
                <a:solidFill>
                  <a:schemeClr val="tx1">
                    <a:tint val="82000"/>
                  </a:schemeClr>
                </a:solidFill>
              </a:defRPr>
            </a:lvl5pPr>
            <a:lvl6pPr marL="485775" indent="0">
              <a:buNone/>
              <a:defRPr sz="340">
                <a:solidFill>
                  <a:schemeClr val="tx1">
                    <a:tint val="82000"/>
                  </a:schemeClr>
                </a:solidFill>
              </a:defRPr>
            </a:lvl6pPr>
            <a:lvl7pPr marL="582930" indent="0">
              <a:buNone/>
              <a:defRPr sz="340">
                <a:solidFill>
                  <a:schemeClr val="tx1">
                    <a:tint val="82000"/>
                  </a:schemeClr>
                </a:solidFill>
              </a:defRPr>
            </a:lvl7pPr>
            <a:lvl8pPr marL="680085" indent="0">
              <a:buNone/>
              <a:defRPr sz="340">
                <a:solidFill>
                  <a:schemeClr val="tx1">
                    <a:tint val="82000"/>
                  </a:schemeClr>
                </a:solidFill>
              </a:defRPr>
            </a:lvl8pPr>
            <a:lvl9pPr marL="777240" indent="0">
              <a:buNone/>
              <a:defRPr sz="3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5597-EBB0-4596-B994-3311D93E9EB4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8412-53FB-44D1-81DF-12B5D3D46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8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588" y="483875"/>
            <a:ext cx="825818" cy="11533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3694" y="483875"/>
            <a:ext cx="825818" cy="11533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5597-EBB0-4596-B994-3311D93E9EB4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8412-53FB-44D1-81DF-12B5D3D46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20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" y="96775"/>
            <a:ext cx="1675924" cy="3513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842" y="445586"/>
            <a:ext cx="822022" cy="218375"/>
          </a:xfrm>
        </p:spPr>
        <p:txBody>
          <a:bodyPr anchor="b"/>
          <a:lstStyle>
            <a:lvl1pPr marL="0" indent="0">
              <a:buNone/>
              <a:defRPr sz="510" b="1"/>
            </a:lvl1pPr>
            <a:lvl2pPr marL="97155" indent="0">
              <a:buNone/>
              <a:defRPr sz="425" b="1"/>
            </a:lvl2pPr>
            <a:lvl3pPr marL="194310" indent="0">
              <a:buNone/>
              <a:defRPr sz="383" b="1"/>
            </a:lvl3pPr>
            <a:lvl4pPr marL="291465" indent="0">
              <a:buNone/>
              <a:defRPr sz="340" b="1"/>
            </a:lvl4pPr>
            <a:lvl5pPr marL="388620" indent="0">
              <a:buNone/>
              <a:defRPr sz="340" b="1"/>
            </a:lvl5pPr>
            <a:lvl6pPr marL="485775" indent="0">
              <a:buNone/>
              <a:defRPr sz="340" b="1"/>
            </a:lvl6pPr>
            <a:lvl7pPr marL="582930" indent="0">
              <a:buNone/>
              <a:defRPr sz="340" b="1"/>
            </a:lvl7pPr>
            <a:lvl8pPr marL="680085" indent="0">
              <a:buNone/>
              <a:defRPr sz="340" b="1"/>
            </a:lvl8pPr>
            <a:lvl9pPr marL="777240" indent="0">
              <a:buNone/>
              <a:defRPr sz="3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842" y="663961"/>
            <a:ext cx="822022" cy="9765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3694" y="445586"/>
            <a:ext cx="826071" cy="218375"/>
          </a:xfrm>
        </p:spPr>
        <p:txBody>
          <a:bodyPr anchor="b"/>
          <a:lstStyle>
            <a:lvl1pPr marL="0" indent="0">
              <a:buNone/>
              <a:defRPr sz="510" b="1"/>
            </a:lvl1pPr>
            <a:lvl2pPr marL="97155" indent="0">
              <a:buNone/>
              <a:defRPr sz="425" b="1"/>
            </a:lvl2pPr>
            <a:lvl3pPr marL="194310" indent="0">
              <a:buNone/>
              <a:defRPr sz="383" b="1"/>
            </a:lvl3pPr>
            <a:lvl4pPr marL="291465" indent="0">
              <a:buNone/>
              <a:defRPr sz="340" b="1"/>
            </a:lvl4pPr>
            <a:lvl5pPr marL="388620" indent="0">
              <a:buNone/>
              <a:defRPr sz="340" b="1"/>
            </a:lvl5pPr>
            <a:lvl6pPr marL="485775" indent="0">
              <a:buNone/>
              <a:defRPr sz="340" b="1"/>
            </a:lvl6pPr>
            <a:lvl7pPr marL="582930" indent="0">
              <a:buNone/>
              <a:defRPr sz="340" b="1"/>
            </a:lvl7pPr>
            <a:lvl8pPr marL="680085" indent="0">
              <a:buNone/>
              <a:defRPr sz="340" b="1"/>
            </a:lvl8pPr>
            <a:lvl9pPr marL="777240" indent="0">
              <a:buNone/>
              <a:defRPr sz="3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3694" y="663961"/>
            <a:ext cx="826071" cy="9765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5597-EBB0-4596-B994-3311D93E9EB4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8412-53FB-44D1-81DF-12B5D3D46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5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5597-EBB0-4596-B994-3311D93E9EB4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8412-53FB-44D1-81DF-12B5D3D46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8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5597-EBB0-4596-B994-3311D93E9EB4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8412-53FB-44D1-81DF-12B5D3D46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83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" y="121179"/>
            <a:ext cx="626700" cy="424127"/>
          </a:xfrm>
        </p:spPr>
        <p:txBody>
          <a:bodyPr anchor="b"/>
          <a:lstStyle>
            <a:lvl1pPr>
              <a:defRPr sz="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71" y="261714"/>
            <a:ext cx="983694" cy="1291737"/>
          </a:xfrm>
        </p:spPr>
        <p:txBody>
          <a:bodyPr/>
          <a:lstStyle>
            <a:lvl1pPr>
              <a:defRPr sz="680"/>
            </a:lvl1pPr>
            <a:lvl2pPr>
              <a:defRPr sz="595"/>
            </a:lvl2pPr>
            <a:lvl3pPr>
              <a:defRPr sz="510"/>
            </a:lvl3pPr>
            <a:lvl4pPr>
              <a:defRPr sz="425"/>
            </a:lvl4pPr>
            <a:lvl5pPr>
              <a:defRPr sz="425"/>
            </a:lvl5pPr>
            <a:lvl6pPr>
              <a:defRPr sz="425"/>
            </a:lvl6pPr>
            <a:lvl7pPr>
              <a:defRPr sz="425"/>
            </a:lvl7pPr>
            <a:lvl8pPr>
              <a:defRPr sz="425"/>
            </a:lvl8pPr>
            <a:lvl9pPr>
              <a:defRPr sz="4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41" y="545306"/>
            <a:ext cx="626700" cy="1010248"/>
          </a:xfrm>
        </p:spPr>
        <p:txBody>
          <a:bodyPr/>
          <a:lstStyle>
            <a:lvl1pPr marL="0" indent="0">
              <a:buNone/>
              <a:defRPr sz="340"/>
            </a:lvl1pPr>
            <a:lvl2pPr marL="97155" indent="0">
              <a:buNone/>
              <a:defRPr sz="298"/>
            </a:lvl2pPr>
            <a:lvl3pPr marL="194310" indent="0">
              <a:buNone/>
              <a:defRPr sz="255"/>
            </a:lvl3pPr>
            <a:lvl4pPr marL="291465" indent="0">
              <a:buNone/>
              <a:defRPr sz="213"/>
            </a:lvl4pPr>
            <a:lvl5pPr marL="388620" indent="0">
              <a:buNone/>
              <a:defRPr sz="213"/>
            </a:lvl5pPr>
            <a:lvl6pPr marL="485775" indent="0">
              <a:buNone/>
              <a:defRPr sz="213"/>
            </a:lvl6pPr>
            <a:lvl7pPr marL="582930" indent="0">
              <a:buNone/>
              <a:defRPr sz="213"/>
            </a:lvl7pPr>
            <a:lvl8pPr marL="680085" indent="0">
              <a:buNone/>
              <a:defRPr sz="213"/>
            </a:lvl8pPr>
            <a:lvl9pPr marL="777240" indent="0">
              <a:buNone/>
              <a:defRPr sz="21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5597-EBB0-4596-B994-3311D93E9EB4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8412-53FB-44D1-81DF-12B5D3D46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1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" y="121179"/>
            <a:ext cx="626700" cy="424127"/>
          </a:xfrm>
        </p:spPr>
        <p:txBody>
          <a:bodyPr anchor="b"/>
          <a:lstStyle>
            <a:lvl1pPr>
              <a:defRPr sz="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071" y="261714"/>
            <a:ext cx="983694" cy="1291737"/>
          </a:xfrm>
        </p:spPr>
        <p:txBody>
          <a:bodyPr anchor="t"/>
          <a:lstStyle>
            <a:lvl1pPr marL="0" indent="0">
              <a:buNone/>
              <a:defRPr sz="680"/>
            </a:lvl1pPr>
            <a:lvl2pPr marL="97155" indent="0">
              <a:buNone/>
              <a:defRPr sz="595"/>
            </a:lvl2pPr>
            <a:lvl3pPr marL="194310" indent="0">
              <a:buNone/>
              <a:defRPr sz="510"/>
            </a:lvl3pPr>
            <a:lvl4pPr marL="291465" indent="0">
              <a:buNone/>
              <a:defRPr sz="425"/>
            </a:lvl4pPr>
            <a:lvl5pPr marL="388620" indent="0">
              <a:buNone/>
              <a:defRPr sz="425"/>
            </a:lvl5pPr>
            <a:lvl6pPr marL="485775" indent="0">
              <a:buNone/>
              <a:defRPr sz="425"/>
            </a:lvl6pPr>
            <a:lvl7pPr marL="582930" indent="0">
              <a:buNone/>
              <a:defRPr sz="425"/>
            </a:lvl7pPr>
            <a:lvl8pPr marL="680085" indent="0">
              <a:buNone/>
              <a:defRPr sz="425"/>
            </a:lvl8pPr>
            <a:lvl9pPr marL="777240" indent="0">
              <a:buNone/>
              <a:defRPr sz="4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41" y="545306"/>
            <a:ext cx="626700" cy="1010248"/>
          </a:xfrm>
        </p:spPr>
        <p:txBody>
          <a:bodyPr/>
          <a:lstStyle>
            <a:lvl1pPr marL="0" indent="0">
              <a:buNone/>
              <a:defRPr sz="340"/>
            </a:lvl1pPr>
            <a:lvl2pPr marL="97155" indent="0">
              <a:buNone/>
              <a:defRPr sz="298"/>
            </a:lvl2pPr>
            <a:lvl3pPr marL="194310" indent="0">
              <a:buNone/>
              <a:defRPr sz="255"/>
            </a:lvl3pPr>
            <a:lvl4pPr marL="291465" indent="0">
              <a:buNone/>
              <a:defRPr sz="213"/>
            </a:lvl4pPr>
            <a:lvl5pPr marL="388620" indent="0">
              <a:buNone/>
              <a:defRPr sz="213"/>
            </a:lvl5pPr>
            <a:lvl6pPr marL="485775" indent="0">
              <a:buNone/>
              <a:defRPr sz="213"/>
            </a:lvl6pPr>
            <a:lvl7pPr marL="582930" indent="0">
              <a:buNone/>
              <a:defRPr sz="213"/>
            </a:lvl7pPr>
            <a:lvl8pPr marL="680085" indent="0">
              <a:buNone/>
              <a:defRPr sz="213"/>
            </a:lvl8pPr>
            <a:lvl9pPr marL="777240" indent="0">
              <a:buNone/>
              <a:defRPr sz="21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5597-EBB0-4596-B994-3311D93E9EB4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8412-53FB-44D1-81DF-12B5D3D46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8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588" y="96775"/>
            <a:ext cx="1675924" cy="35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88" y="483875"/>
            <a:ext cx="1675924" cy="115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588" y="1684728"/>
            <a:ext cx="437198" cy="9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825597-EBB0-4596-B994-3311D93E9EB4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652" y="1684728"/>
            <a:ext cx="655796" cy="9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314" y="1684728"/>
            <a:ext cx="437198" cy="9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28412-53FB-44D1-81DF-12B5D3D46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59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4310" rtl="0" eaLnBrk="1" latinLnBrk="0" hangingPunct="1">
        <a:lnSpc>
          <a:spcPct val="90000"/>
        </a:lnSpc>
        <a:spcBef>
          <a:spcPct val="0"/>
        </a:spcBef>
        <a:buNone/>
        <a:defRPr sz="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578" indent="-48578" algn="l" defTabSz="19431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1pPr>
      <a:lvl2pPr marL="145733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510" kern="1200">
          <a:solidFill>
            <a:schemeClr val="tx1"/>
          </a:solidFill>
          <a:latin typeface="+mn-lt"/>
          <a:ea typeface="+mn-ea"/>
          <a:cs typeface="+mn-cs"/>
        </a:defRPr>
      </a:lvl2pPr>
      <a:lvl3pPr marL="242888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40043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4pPr>
      <a:lvl5pPr marL="437198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5pPr>
      <a:lvl6pPr marL="534353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6pPr>
      <a:lvl7pPr marL="631508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7pPr>
      <a:lvl8pPr marL="728663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8pPr>
      <a:lvl9pPr marL="825818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1pPr>
      <a:lvl2pPr marL="97155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3pPr>
      <a:lvl4pPr marL="291465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4pPr>
      <a:lvl5pPr marL="38862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5pPr>
      <a:lvl6pPr marL="485775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6pPr>
      <a:lvl7pPr marL="58293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7pPr>
      <a:lvl8pPr marL="680085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DD0962-E291-D10D-5D1F-F8BC4F23D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08" b="95673" l="3596" r="96180">
                        <a14:foregroundMark x1="5169" y1="81490" x2="42022" y2="10096"/>
                        <a14:foregroundMark x1="52089" y1="17788" x2="54607" y2="19712"/>
                        <a14:foregroundMark x1="42022" y1="10096" x2="43165" y2="10969"/>
                        <a14:foregroundMark x1="54607" y1="19712" x2="55584" y2="22692"/>
                        <a14:foregroundMark x1="70140" y1="52342" x2="88539" y2="83894"/>
                        <a14:foregroundMark x1="80862" y1="93544" x2="79551" y2="95192"/>
                        <a14:foregroundMark x1="88539" y1="83894" x2="88205" y2="84314"/>
                        <a14:foregroundMark x1="79551" y1="95192" x2="27099" y2="94742"/>
                        <a14:foregroundMark x1="15820" y1="84145" x2="15281" y2="83413"/>
                        <a14:foregroundMark x1="15281" y1="83413" x2="3820" y2="82692"/>
                        <a14:foregroundMark x1="3820" y1="82692" x2="3820" y2="82692"/>
                        <a14:foregroundMark x1="47120" y1="8919" x2="49438" y2="9135"/>
                        <a14:foregroundMark x1="47087" y1="8916" x2="47085" y2="8916"/>
                        <a14:foregroundMark x1="46411" y1="8853" x2="47077" y2="8915"/>
                        <a14:foregroundMark x1="46040" y1="8819" x2="46323" y2="8845"/>
                        <a14:foregroundMark x1="45531" y1="6182" x2="46742" y2="5048"/>
                        <a14:foregroundMark x1="45099" y1="6586" x2="45530" y2="6183"/>
                        <a14:foregroundMark x1="83013" y1="95352" x2="81348" y2="96635"/>
                        <a14:foregroundMark x1="21740" y1="95392" x2="12135" y2="95192"/>
                        <a14:foregroundMark x1="81348" y1="96635" x2="26761" y2="95497"/>
                        <a14:foregroundMark x1="12135" y1="95192" x2="11685" y2="94712"/>
                        <a14:foregroundMark x1="90483" y1="93930" x2="90112" y2="95913"/>
                        <a14:foregroundMark x1="96180" y1="95433" x2="96180" y2="95433"/>
                        <a14:foregroundMark x1="93708" y1="95192" x2="93708" y2="95192"/>
                        <a14:backgroundMark x1="48315" y1="16106" x2="48315" y2="16106"/>
                        <a14:backgroundMark x1="52809" y1="26442" x2="52809" y2="26442"/>
                        <a14:backgroundMark x1="47191" y1="17788" x2="46966" y2="13221"/>
                        <a14:backgroundMark x1="47640" y1="17788" x2="47640" y2="17788"/>
                        <a14:backgroundMark x1="48315" y1="19952" x2="47191" y2="13221"/>
                        <a14:backgroundMark x1="49438" y1="18029" x2="47191" y2="13221"/>
                        <a14:backgroundMark x1="50112" y1="18029" x2="48764" y2="13942"/>
                        <a14:backgroundMark x1="49663" y1="19231" x2="48090" y2="13942"/>
                        <a14:backgroundMark x1="48315" y1="13942" x2="45169" y2="14183"/>
                        <a14:backgroundMark x1="49438" y1="18269" x2="49438" y2="16827"/>
                        <a14:backgroundMark x1="21798" y1="89423" x2="18427" y2="92067"/>
                        <a14:backgroundMark x1="83596" y1="87981" x2="84045" y2="89423"/>
                        <a14:backgroundMark x1="84719" y1="86779" x2="85169" y2="90625"/>
                        <a14:backgroundMark x1="85169" y1="86298" x2="86517" y2="91346"/>
                        <a14:backgroundMark x1="86067" y1="84856" x2="87640" y2="91827"/>
                        <a14:backgroundMark x1="86067" y1="90865" x2="90562" y2="91827"/>
                        <a14:backgroundMark x1="89213" y1="91106" x2="89213" y2="91106"/>
                        <a14:backgroundMark x1="89438" y1="91346" x2="89438" y2="91346"/>
                        <a14:backgroundMark x1="88315" y1="90144" x2="91461" y2="93029"/>
                        <a14:backgroundMark x1="52360" y1="25240" x2="61573" y2="36058"/>
                        <a14:backgroundMark x1="61573" y1="36058" x2="68989" y2="52885"/>
                        <a14:backgroundMark x1="48989" y1="14423" x2="51236" y2="18269"/>
                      </a14:backgroundRemoval>
                    </a14:imgEffect>
                  </a14:imgLayer>
                </a14:imgProps>
              </a:ext>
            </a:extLst>
          </a:blip>
          <a:srcRect l="1795" t="1930"/>
          <a:stretch/>
        </p:blipFill>
        <p:spPr>
          <a:xfrm>
            <a:off x="42376" y="42664"/>
            <a:ext cx="1892934" cy="176713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83322B-BD7B-BF01-A10C-3A2B8CDA3ABB}"/>
              </a:ext>
            </a:extLst>
          </p:cNvPr>
          <p:cNvCxnSpPr/>
          <p:nvPr/>
        </p:nvCxnSpPr>
        <p:spPr>
          <a:xfrm>
            <a:off x="902257" y="149829"/>
            <a:ext cx="913719" cy="1563958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E74EC5-261C-A50B-EC8B-0A47E936B16E}"/>
              </a:ext>
            </a:extLst>
          </p:cNvPr>
          <p:cNvCxnSpPr>
            <a:cxnSpLocks/>
          </p:cNvCxnSpPr>
          <p:nvPr/>
        </p:nvCxnSpPr>
        <p:spPr>
          <a:xfrm flipV="1">
            <a:off x="254434" y="1700092"/>
            <a:ext cx="1587324" cy="13697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7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Jesús Cabrera-Álvarez</dc:creator>
  <cp:lastModifiedBy>Jesús Cabrera-Álvarez</cp:lastModifiedBy>
  <cp:revision>2</cp:revision>
  <dcterms:created xsi:type="dcterms:W3CDTF">2025-02-17T00:38:50Z</dcterms:created>
  <dcterms:modified xsi:type="dcterms:W3CDTF">2025-02-17T01:17:33Z</dcterms:modified>
</cp:coreProperties>
</file>