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342" r:id="rId5"/>
    <p:sldId id="382" r:id="rId6"/>
    <p:sldId id="428" r:id="rId7"/>
    <p:sldId id="385" r:id="rId8"/>
    <p:sldId id="394" r:id="rId9"/>
    <p:sldId id="395" r:id="rId10"/>
    <p:sldId id="397" r:id="rId11"/>
    <p:sldId id="396" r:id="rId12"/>
    <p:sldId id="386" r:id="rId13"/>
    <p:sldId id="387" r:id="rId14"/>
    <p:sldId id="388" r:id="rId15"/>
    <p:sldId id="437" r:id="rId16"/>
    <p:sldId id="383" r:id="rId17"/>
    <p:sldId id="398" r:id="rId18"/>
    <p:sldId id="424" r:id="rId19"/>
    <p:sldId id="402" r:id="rId20"/>
    <p:sldId id="406" r:id="rId21"/>
    <p:sldId id="407" r:id="rId22"/>
    <p:sldId id="408" r:id="rId23"/>
    <p:sldId id="409" r:id="rId24"/>
    <p:sldId id="420" r:id="rId25"/>
    <p:sldId id="425" r:id="rId26"/>
    <p:sldId id="404" r:id="rId27"/>
    <p:sldId id="412" r:id="rId28"/>
    <p:sldId id="413" r:id="rId29"/>
    <p:sldId id="400" r:id="rId30"/>
    <p:sldId id="414" r:id="rId31"/>
    <p:sldId id="435" r:id="rId32"/>
    <p:sldId id="434" r:id="rId33"/>
    <p:sldId id="436" r:id="rId34"/>
    <p:sldId id="379" r:id="rId35"/>
    <p:sldId id="380" r:id="rId36"/>
    <p:sldId id="427" r:id="rId37"/>
    <p:sldId id="419" r:id="rId38"/>
    <p:sldId id="423" r:id="rId39"/>
    <p:sldId id="431" r:id="rId40"/>
    <p:sldId id="433" r:id="rId41"/>
    <p:sldId id="429" r:id="rId42"/>
    <p:sldId id="372" r:id="rId43"/>
    <p:sldId id="432" r:id="rId44"/>
    <p:sldId id="43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BA87B-4F96-4016-9BDD-7D1677E3D12A}" v="2982" dt="2024-12-19T18:15:53.326"/>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97" autoAdjust="0"/>
  </p:normalViewPr>
  <p:slideViewPr>
    <p:cSldViewPr snapToGrid="0" snapToObjects="1" showGuides="1">
      <p:cViewPr>
        <p:scale>
          <a:sx n="50" d="100"/>
          <a:sy n="50" d="100"/>
        </p:scale>
        <p:origin x="-29" y="461"/>
      </p:cViewPr>
      <p:guideLst>
        <p:guide orient="horz" pos="2160"/>
        <p:guide pos="3840"/>
      </p:guideLst>
    </p:cSldViewPr>
  </p:slideViewPr>
  <p:outlineViewPr>
    <p:cViewPr>
      <p:scale>
        <a:sx n="33" d="100"/>
        <a:sy n="33" d="100"/>
      </p:scale>
      <p:origin x="0" y="-1958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Roehrig" userId="ee78bfebeecf65d5" providerId="LiveId" clId="{BAFBA87B-4F96-4016-9BDD-7D1677E3D12A}"/>
    <pc:docChg chg="undo redo custSel addSld delSld modSld sldOrd">
      <pc:chgData name="Jessica Roehrig" userId="ee78bfebeecf65d5" providerId="LiveId" clId="{BAFBA87B-4F96-4016-9BDD-7D1677E3D12A}" dt="2024-12-19T21:25:21.971" v="15137" actId="20577"/>
      <pc:docMkLst>
        <pc:docMk/>
      </pc:docMkLst>
      <pc:sldChg chg="addSp modSp mod modAnim">
        <pc:chgData name="Jessica Roehrig" userId="ee78bfebeecf65d5" providerId="LiveId" clId="{BAFBA87B-4F96-4016-9BDD-7D1677E3D12A}" dt="2024-12-19T17:00:42.209" v="14655"/>
        <pc:sldMkLst>
          <pc:docMk/>
          <pc:sldMk cId="2498031464" sldId="342"/>
        </pc:sldMkLst>
        <pc:spChg chg="add mod">
          <ac:chgData name="Jessica Roehrig" userId="ee78bfebeecf65d5" providerId="LiveId" clId="{BAFBA87B-4F96-4016-9BDD-7D1677E3D12A}" dt="2024-12-19T16:59:57.852" v="14648" actId="1037"/>
          <ac:spMkLst>
            <pc:docMk/>
            <pc:sldMk cId="2498031464" sldId="342"/>
            <ac:spMk id="2" creationId="{DBFC456E-6BF0-6B0E-F0D9-DE52653770E3}"/>
          </ac:spMkLst>
        </pc:spChg>
        <pc:spChg chg="add mod">
          <ac:chgData name="Jessica Roehrig" userId="ee78bfebeecf65d5" providerId="LiveId" clId="{BAFBA87B-4F96-4016-9BDD-7D1677E3D12A}" dt="2024-12-19T17:00:18.143" v="14653" actId="1037"/>
          <ac:spMkLst>
            <pc:docMk/>
            <pc:sldMk cId="2498031464" sldId="342"/>
            <ac:spMk id="3" creationId="{74F17BEA-F2C0-1D63-7D90-13365FDCE892}"/>
          </ac:spMkLst>
        </pc:spChg>
        <pc:spChg chg="mod">
          <ac:chgData name="Jessica Roehrig" userId="ee78bfebeecf65d5" providerId="LiveId" clId="{BAFBA87B-4F96-4016-9BDD-7D1677E3D12A}" dt="2024-12-19T11:06:27.351" v="9817" actId="20577"/>
          <ac:spMkLst>
            <pc:docMk/>
            <pc:sldMk cId="2498031464" sldId="342"/>
            <ac:spMk id="9" creationId="{2981AB9E-AF0F-CAD0-2DD2-D640FB871E66}"/>
          </ac:spMkLst>
        </pc:spChg>
        <pc:spChg chg="mod">
          <ac:chgData name="Jessica Roehrig" userId="ee78bfebeecf65d5" providerId="LiveId" clId="{BAFBA87B-4F96-4016-9BDD-7D1677E3D12A}" dt="2024-12-19T05:26:43.103" v="7011" actId="1036"/>
          <ac:spMkLst>
            <pc:docMk/>
            <pc:sldMk cId="2498031464" sldId="342"/>
            <ac:spMk id="12" creationId="{997874EA-2F67-60CD-631F-5A787057F8CE}"/>
          </ac:spMkLst>
        </pc:spChg>
      </pc:sldChg>
      <pc:sldChg chg="modSp del mod">
        <pc:chgData name="Jessica Roehrig" userId="ee78bfebeecf65d5" providerId="LiveId" clId="{BAFBA87B-4F96-4016-9BDD-7D1677E3D12A}" dt="2024-12-19T05:24:58.337" v="6952" actId="47"/>
        <pc:sldMkLst>
          <pc:docMk/>
          <pc:sldMk cId="1460159330" sldId="359"/>
        </pc:sldMkLst>
        <pc:spChg chg="mod">
          <ac:chgData name="Jessica Roehrig" userId="ee78bfebeecf65d5" providerId="LiveId" clId="{BAFBA87B-4F96-4016-9BDD-7D1677E3D12A}" dt="2024-12-18T12:44:27.714" v="33"/>
          <ac:spMkLst>
            <pc:docMk/>
            <pc:sldMk cId="1460159330" sldId="359"/>
            <ac:spMk id="31" creationId="{F1239C0E-3F39-787D-0FC3-6B7C9BA37E8F}"/>
          </ac:spMkLst>
        </pc:spChg>
      </pc:sldChg>
      <pc:sldChg chg="del">
        <pc:chgData name="Jessica Roehrig" userId="ee78bfebeecf65d5" providerId="LiveId" clId="{BAFBA87B-4F96-4016-9BDD-7D1677E3D12A}" dt="2024-12-19T01:33:47.916" v="4467" actId="47"/>
        <pc:sldMkLst>
          <pc:docMk/>
          <pc:sldMk cId="1330733909" sldId="365"/>
        </pc:sldMkLst>
      </pc:sldChg>
      <pc:sldChg chg="modSp mod modNotesTx">
        <pc:chgData name="Jessica Roehrig" userId="ee78bfebeecf65d5" providerId="LiveId" clId="{BAFBA87B-4F96-4016-9BDD-7D1677E3D12A}" dt="2024-12-19T16:58:10.225" v="14600" actId="20577"/>
        <pc:sldMkLst>
          <pc:docMk/>
          <pc:sldMk cId="2395464980" sldId="372"/>
        </pc:sldMkLst>
        <pc:spChg chg="mod">
          <ac:chgData name="Jessica Roehrig" userId="ee78bfebeecf65d5" providerId="LiveId" clId="{BAFBA87B-4F96-4016-9BDD-7D1677E3D12A}" dt="2024-12-19T16:58:10.225" v="14600" actId="20577"/>
          <ac:spMkLst>
            <pc:docMk/>
            <pc:sldMk cId="2395464980" sldId="372"/>
            <ac:spMk id="14" creationId="{AE5F2E56-9F77-E1C2-EC04-EA959822CA61}"/>
          </ac:spMkLst>
        </pc:spChg>
        <pc:spChg chg="mod">
          <ac:chgData name="Jessica Roehrig" userId="ee78bfebeecf65d5" providerId="LiveId" clId="{BAFBA87B-4F96-4016-9BDD-7D1677E3D12A}" dt="2024-12-19T13:01:46.514" v="12455" actId="20577"/>
          <ac:spMkLst>
            <pc:docMk/>
            <pc:sldMk cId="2395464980" sldId="372"/>
            <ac:spMk id="24" creationId="{CE1ABEC8-43FD-4F21-A7D2-70200D86263C}"/>
          </ac:spMkLst>
        </pc:spChg>
      </pc:sldChg>
      <pc:sldChg chg="del">
        <pc:chgData name="Jessica Roehrig" userId="ee78bfebeecf65d5" providerId="LiveId" clId="{BAFBA87B-4F96-4016-9BDD-7D1677E3D12A}" dt="2024-12-19T01:34:08.246" v="4472" actId="47"/>
        <pc:sldMkLst>
          <pc:docMk/>
          <pc:sldMk cId="1397193754" sldId="373"/>
        </pc:sldMkLst>
      </pc:sldChg>
      <pc:sldChg chg="del">
        <pc:chgData name="Jessica Roehrig" userId="ee78bfebeecf65d5" providerId="LiveId" clId="{BAFBA87B-4F96-4016-9BDD-7D1677E3D12A}" dt="2024-12-19T01:33:35.651" v="4465" actId="47"/>
        <pc:sldMkLst>
          <pc:docMk/>
          <pc:sldMk cId="598144966" sldId="374"/>
        </pc:sldMkLst>
      </pc:sldChg>
      <pc:sldChg chg="del">
        <pc:chgData name="Jessica Roehrig" userId="ee78bfebeecf65d5" providerId="LiveId" clId="{BAFBA87B-4F96-4016-9BDD-7D1677E3D12A}" dt="2024-12-19T01:33:45.933" v="4466" actId="47"/>
        <pc:sldMkLst>
          <pc:docMk/>
          <pc:sldMk cId="1962637282" sldId="375"/>
        </pc:sldMkLst>
      </pc:sldChg>
      <pc:sldChg chg="del">
        <pc:chgData name="Jessica Roehrig" userId="ee78bfebeecf65d5" providerId="LiveId" clId="{BAFBA87B-4F96-4016-9BDD-7D1677E3D12A}" dt="2024-12-19T01:33:51.229" v="4469" actId="47"/>
        <pc:sldMkLst>
          <pc:docMk/>
          <pc:sldMk cId="1073601555" sldId="376"/>
        </pc:sldMkLst>
      </pc:sldChg>
      <pc:sldChg chg="del">
        <pc:chgData name="Jessica Roehrig" userId="ee78bfebeecf65d5" providerId="LiveId" clId="{BAFBA87B-4F96-4016-9BDD-7D1677E3D12A}" dt="2024-12-19T01:33:49.878" v="4468" actId="47"/>
        <pc:sldMkLst>
          <pc:docMk/>
          <pc:sldMk cId="2728059627" sldId="377"/>
        </pc:sldMkLst>
      </pc:sldChg>
      <pc:sldChg chg="del">
        <pc:chgData name="Jessica Roehrig" userId="ee78bfebeecf65d5" providerId="LiveId" clId="{BAFBA87B-4F96-4016-9BDD-7D1677E3D12A}" dt="2024-12-19T01:33:53.159" v="4470" actId="47"/>
        <pc:sldMkLst>
          <pc:docMk/>
          <pc:sldMk cId="910315636" sldId="378"/>
        </pc:sldMkLst>
      </pc:sldChg>
      <pc:sldChg chg="addSp delSp modSp mod modAnim modNotesTx">
        <pc:chgData name="Jessica Roehrig" userId="ee78bfebeecf65d5" providerId="LiveId" clId="{BAFBA87B-4F96-4016-9BDD-7D1677E3D12A}" dt="2024-12-19T18:14:07.977" v="15109" actId="20577"/>
        <pc:sldMkLst>
          <pc:docMk/>
          <pc:sldMk cId="2170071140" sldId="379"/>
        </pc:sldMkLst>
        <pc:spChg chg="mod">
          <ac:chgData name="Jessica Roehrig" userId="ee78bfebeecf65d5" providerId="LiveId" clId="{BAFBA87B-4F96-4016-9BDD-7D1677E3D12A}" dt="2024-12-19T01:34:41.843" v="4500" actId="20577"/>
          <ac:spMkLst>
            <pc:docMk/>
            <pc:sldMk cId="2170071140" sldId="379"/>
            <ac:spMk id="3" creationId="{06DE3104-398C-EF95-D86E-630F512487F9}"/>
          </ac:spMkLst>
        </pc:spChg>
        <pc:spChg chg="mod">
          <ac:chgData name="Jessica Roehrig" userId="ee78bfebeecf65d5" providerId="LiveId" clId="{BAFBA87B-4F96-4016-9BDD-7D1677E3D12A}" dt="2024-12-19T01:46:01.702" v="4793" actId="20577"/>
          <ac:spMkLst>
            <pc:docMk/>
            <pc:sldMk cId="2170071140" sldId="379"/>
            <ac:spMk id="4" creationId="{67328E6B-D306-C2F9-54E9-FD35599AC24B}"/>
          </ac:spMkLst>
        </pc:spChg>
        <pc:spChg chg="add del mod">
          <ac:chgData name="Jessica Roehrig" userId="ee78bfebeecf65d5" providerId="LiveId" clId="{BAFBA87B-4F96-4016-9BDD-7D1677E3D12A}" dt="2024-12-19T01:43:32.960" v="4604" actId="478"/>
          <ac:spMkLst>
            <pc:docMk/>
            <pc:sldMk cId="2170071140" sldId="379"/>
            <ac:spMk id="6" creationId="{0BA661D5-CC72-6D2E-B92A-1E2236B46945}"/>
          </ac:spMkLst>
        </pc:spChg>
        <pc:spChg chg="add mod">
          <ac:chgData name="Jessica Roehrig" userId="ee78bfebeecf65d5" providerId="LiveId" clId="{BAFBA87B-4F96-4016-9BDD-7D1677E3D12A}" dt="2024-12-19T01:50:39.061" v="4946" actId="255"/>
          <ac:spMkLst>
            <pc:docMk/>
            <pc:sldMk cId="2170071140" sldId="379"/>
            <ac:spMk id="11" creationId="{DEAA3196-61B3-99AA-F865-588F2E272EB1}"/>
          </ac:spMkLst>
        </pc:spChg>
        <pc:spChg chg="add mod">
          <ac:chgData name="Jessica Roehrig" userId="ee78bfebeecf65d5" providerId="LiveId" clId="{BAFBA87B-4F96-4016-9BDD-7D1677E3D12A}" dt="2024-12-19T18:14:07.977" v="15109" actId="20577"/>
          <ac:spMkLst>
            <pc:docMk/>
            <pc:sldMk cId="2170071140" sldId="379"/>
            <ac:spMk id="12" creationId="{89950BF3-70F0-A88B-272A-C10936403E7C}"/>
          </ac:spMkLst>
        </pc:spChg>
        <pc:graphicFrameChg chg="del modGraphic">
          <ac:chgData name="Jessica Roehrig" userId="ee78bfebeecf65d5" providerId="LiveId" clId="{BAFBA87B-4F96-4016-9BDD-7D1677E3D12A}" dt="2024-12-19T01:34:33.154" v="4474" actId="478"/>
          <ac:graphicFrameMkLst>
            <pc:docMk/>
            <pc:sldMk cId="2170071140" sldId="379"/>
            <ac:graphicFrameMk id="5" creationId="{67588EB3-ED1D-6AD3-5960-55BD64293774}"/>
          </ac:graphicFrameMkLst>
        </pc:graphicFrameChg>
        <pc:picChg chg="add mod modCrop">
          <ac:chgData name="Jessica Roehrig" userId="ee78bfebeecf65d5" providerId="LiveId" clId="{BAFBA87B-4F96-4016-9BDD-7D1677E3D12A}" dt="2024-12-19T01:43:17.025" v="4597" actId="1035"/>
          <ac:picMkLst>
            <pc:docMk/>
            <pc:sldMk cId="2170071140" sldId="379"/>
            <ac:picMk id="8" creationId="{EBD3CCC5-992F-0067-7DFE-E03F1EA869BC}"/>
          </ac:picMkLst>
        </pc:picChg>
        <pc:picChg chg="add mod">
          <ac:chgData name="Jessica Roehrig" userId="ee78bfebeecf65d5" providerId="LiveId" clId="{BAFBA87B-4F96-4016-9BDD-7D1677E3D12A}" dt="2024-12-19T01:43:25.884" v="4603" actId="1035"/>
          <ac:picMkLst>
            <pc:docMk/>
            <pc:sldMk cId="2170071140" sldId="379"/>
            <ac:picMk id="10" creationId="{77E3F37F-5AEA-D875-850A-D653E0FCBBF8}"/>
          </ac:picMkLst>
        </pc:picChg>
      </pc:sldChg>
      <pc:sldChg chg="addSp delSp modSp mod delAnim modAnim modNotesTx">
        <pc:chgData name="Jessica Roehrig" userId="ee78bfebeecf65d5" providerId="LiveId" clId="{BAFBA87B-4F96-4016-9BDD-7D1677E3D12A}" dt="2024-12-19T12:33:44.374" v="11087" actId="113"/>
        <pc:sldMkLst>
          <pc:docMk/>
          <pc:sldMk cId="79695288" sldId="380"/>
        </pc:sldMkLst>
        <pc:spChg chg="add mod">
          <ac:chgData name="Jessica Roehrig" userId="ee78bfebeecf65d5" providerId="LiveId" clId="{BAFBA87B-4F96-4016-9BDD-7D1677E3D12A}" dt="2024-12-19T02:27:31.574" v="5015" actId="1076"/>
          <ac:spMkLst>
            <pc:docMk/>
            <pc:sldMk cId="79695288" sldId="380"/>
            <ac:spMk id="8" creationId="{81B5028E-9A13-57C2-C2DE-0A49C1AF4F13}"/>
          </ac:spMkLst>
        </pc:spChg>
        <pc:spChg chg="add mod">
          <ac:chgData name="Jessica Roehrig" userId="ee78bfebeecf65d5" providerId="LiveId" clId="{BAFBA87B-4F96-4016-9BDD-7D1677E3D12A}" dt="2024-12-19T03:51:37.643" v="6374" actId="1036"/>
          <ac:spMkLst>
            <pc:docMk/>
            <pc:sldMk cId="79695288" sldId="380"/>
            <ac:spMk id="9" creationId="{42985B2A-81F6-B3F1-103E-2E43E6A64338}"/>
          </ac:spMkLst>
        </pc:spChg>
        <pc:spChg chg="add mod">
          <ac:chgData name="Jessica Roehrig" userId="ee78bfebeecf65d5" providerId="LiveId" clId="{BAFBA87B-4F96-4016-9BDD-7D1677E3D12A}" dt="2024-12-19T03:00:06.161" v="5623" actId="14100"/>
          <ac:spMkLst>
            <pc:docMk/>
            <pc:sldMk cId="79695288" sldId="380"/>
            <ac:spMk id="10" creationId="{3D6EBDD4-387C-2BEC-6952-895E2CB34A87}"/>
          </ac:spMkLst>
        </pc:spChg>
        <pc:spChg chg="add mod">
          <ac:chgData name="Jessica Roehrig" userId="ee78bfebeecf65d5" providerId="LiveId" clId="{BAFBA87B-4F96-4016-9BDD-7D1677E3D12A}" dt="2024-12-19T03:00:19.981" v="5625" actId="14100"/>
          <ac:spMkLst>
            <pc:docMk/>
            <pc:sldMk cId="79695288" sldId="380"/>
            <ac:spMk id="11" creationId="{8E77D597-2B83-BEBB-D7CE-96A076B50DE5}"/>
          </ac:spMkLst>
        </pc:spChg>
        <pc:spChg chg="add mod">
          <ac:chgData name="Jessica Roehrig" userId="ee78bfebeecf65d5" providerId="LiveId" clId="{BAFBA87B-4F96-4016-9BDD-7D1677E3D12A}" dt="2024-12-19T04:23:22.800" v="6814" actId="1037"/>
          <ac:spMkLst>
            <pc:docMk/>
            <pc:sldMk cId="79695288" sldId="380"/>
            <ac:spMk id="12" creationId="{A6D9E9CE-0256-B191-CB23-96487D11E67C}"/>
          </ac:spMkLst>
        </pc:spChg>
        <pc:spChg chg="add mod">
          <ac:chgData name="Jessica Roehrig" userId="ee78bfebeecf65d5" providerId="LiveId" clId="{BAFBA87B-4F96-4016-9BDD-7D1677E3D12A}" dt="2024-12-19T03:00:52.172" v="5632" actId="14100"/>
          <ac:spMkLst>
            <pc:docMk/>
            <pc:sldMk cId="79695288" sldId="380"/>
            <ac:spMk id="13" creationId="{1B01A281-1B4E-B0C9-3C7D-D6CB6D116790}"/>
          </ac:spMkLst>
        </pc:spChg>
        <pc:spChg chg="add mod">
          <ac:chgData name="Jessica Roehrig" userId="ee78bfebeecf65d5" providerId="LiveId" clId="{BAFBA87B-4F96-4016-9BDD-7D1677E3D12A}" dt="2024-12-19T04:05:28.816" v="6598" actId="14100"/>
          <ac:spMkLst>
            <pc:docMk/>
            <pc:sldMk cId="79695288" sldId="380"/>
            <ac:spMk id="14" creationId="{D8E5ADDB-A85B-4B98-F40D-03C15259B947}"/>
          </ac:spMkLst>
        </pc:spChg>
        <pc:spChg chg="add mod">
          <ac:chgData name="Jessica Roehrig" userId="ee78bfebeecf65d5" providerId="LiveId" clId="{BAFBA87B-4F96-4016-9BDD-7D1677E3D12A}" dt="2024-12-19T04:05:28.816" v="6598" actId="14100"/>
          <ac:spMkLst>
            <pc:docMk/>
            <pc:sldMk cId="79695288" sldId="380"/>
            <ac:spMk id="15" creationId="{8ED340BE-C492-2F84-CB6F-9D6484C43681}"/>
          </ac:spMkLst>
        </pc:spChg>
        <pc:spChg chg="add mod">
          <ac:chgData name="Jessica Roehrig" userId="ee78bfebeecf65d5" providerId="LiveId" clId="{BAFBA87B-4F96-4016-9BDD-7D1677E3D12A}" dt="2024-12-19T11:35:40.399" v="10205" actId="1076"/>
          <ac:spMkLst>
            <pc:docMk/>
            <pc:sldMk cId="79695288" sldId="380"/>
            <ac:spMk id="16" creationId="{F421D1AA-74EF-D8B8-5031-5704E1FC0A2A}"/>
          </ac:spMkLst>
        </pc:spChg>
        <pc:spChg chg="add mod ord">
          <ac:chgData name="Jessica Roehrig" userId="ee78bfebeecf65d5" providerId="LiveId" clId="{BAFBA87B-4F96-4016-9BDD-7D1677E3D12A}" dt="2024-12-19T11:46:52.836" v="10295" actId="1076"/>
          <ac:spMkLst>
            <pc:docMk/>
            <pc:sldMk cId="79695288" sldId="380"/>
            <ac:spMk id="17" creationId="{E17FC75E-09E0-8544-0068-03CB5349BFEE}"/>
          </ac:spMkLst>
        </pc:spChg>
        <pc:spChg chg="add mod">
          <ac:chgData name="Jessica Roehrig" userId="ee78bfebeecf65d5" providerId="LiveId" clId="{BAFBA87B-4F96-4016-9BDD-7D1677E3D12A}" dt="2024-12-19T11:54:26.648" v="10359" actId="207"/>
          <ac:spMkLst>
            <pc:docMk/>
            <pc:sldMk cId="79695288" sldId="380"/>
            <ac:spMk id="22" creationId="{FC4247A5-2C76-C7B0-0BC4-F2E572E546DF}"/>
          </ac:spMkLst>
        </pc:spChg>
        <pc:spChg chg="add mod">
          <ac:chgData name="Jessica Roehrig" userId="ee78bfebeecf65d5" providerId="LiveId" clId="{BAFBA87B-4F96-4016-9BDD-7D1677E3D12A}" dt="2024-12-19T11:54:37.691" v="10362" actId="207"/>
          <ac:spMkLst>
            <pc:docMk/>
            <pc:sldMk cId="79695288" sldId="380"/>
            <ac:spMk id="23" creationId="{F9FB1373-A89F-9253-F787-4A9D060D8354}"/>
          </ac:spMkLst>
        </pc:spChg>
        <pc:spChg chg="mod topLvl">
          <ac:chgData name="Jessica Roehrig" userId="ee78bfebeecf65d5" providerId="LiveId" clId="{BAFBA87B-4F96-4016-9BDD-7D1677E3D12A}" dt="2024-12-19T11:56:36.196" v="10370" actId="14100"/>
          <ac:spMkLst>
            <pc:docMk/>
            <pc:sldMk cId="79695288" sldId="380"/>
            <ac:spMk id="27" creationId="{74CC5D28-1A1C-D113-B184-A75165A3E269}"/>
          </ac:spMkLst>
        </pc:spChg>
        <pc:grpChg chg="add mod ord">
          <ac:chgData name="Jessica Roehrig" userId="ee78bfebeecf65d5" providerId="LiveId" clId="{BAFBA87B-4F96-4016-9BDD-7D1677E3D12A}" dt="2024-12-19T11:54:26.648" v="10359" actId="207"/>
          <ac:grpSpMkLst>
            <pc:docMk/>
            <pc:sldMk cId="79695288" sldId="380"/>
            <ac:grpSpMk id="24" creationId="{0E8C04F3-52B6-F126-9DE0-FD515E5E561A}"/>
          </ac:grpSpMkLst>
        </pc:grpChg>
        <pc:grpChg chg="add mod">
          <ac:chgData name="Jessica Roehrig" userId="ee78bfebeecf65d5" providerId="LiveId" clId="{BAFBA87B-4F96-4016-9BDD-7D1677E3D12A}" dt="2024-12-19T11:54:37.691" v="10362" actId="207"/>
          <ac:grpSpMkLst>
            <pc:docMk/>
            <pc:sldMk cId="79695288" sldId="380"/>
            <ac:grpSpMk id="25" creationId="{3FCAA11B-352C-D67A-6A3D-860370057D81}"/>
          </ac:grpSpMkLst>
        </pc:grpChg>
        <pc:grpChg chg="add del mod">
          <ac:chgData name="Jessica Roehrig" userId="ee78bfebeecf65d5" providerId="LiveId" clId="{BAFBA87B-4F96-4016-9BDD-7D1677E3D12A}" dt="2024-12-19T11:49:51.053" v="10305" actId="478"/>
          <ac:grpSpMkLst>
            <pc:docMk/>
            <pc:sldMk cId="79695288" sldId="380"/>
            <ac:grpSpMk id="26" creationId="{45D7D91B-CF63-BC49-4B6F-95332314B939}"/>
          </ac:grpSpMkLst>
        </pc:grpChg>
        <pc:picChg chg="add mod">
          <ac:chgData name="Jessica Roehrig" userId="ee78bfebeecf65d5" providerId="LiveId" clId="{BAFBA87B-4F96-4016-9BDD-7D1677E3D12A}" dt="2024-12-19T02:59:28.258" v="5619" actId="1076"/>
          <ac:picMkLst>
            <pc:docMk/>
            <pc:sldMk cId="79695288" sldId="380"/>
            <ac:picMk id="7" creationId="{AA1F05B7-94BA-2A09-7602-204B96D03321}"/>
          </ac:picMkLst>
        </pc:picChg>
        <pc:picChg chg="add mod ord modCrop">
          <ac:chgData name="Jessica Roehrig" userId="ee78bfebeecf65d5" providerId="LiveId" clId="{BAFBA87B-4F96-4016-9BDD-7D1677E3D12A}" dt="2024-12-19T11:54:26.648" v="10359" actId="207"/>
          <ac:picMkLst>
            <pc:docMk/>
            <pc:sldMk cId="79695288" sldId="380"/>
            <ac:picMk id="19" creationId="{38A3CB58-9DD5-7D49-3750-C17908856C28}"/>
          </ac:picMkLst>
        </pc:picChg>
        <pc:picChg chg="add mod ord modCrop">
          <ac:chgData name="Jessica Roehrig" userId="ee78bfebeecf65d5" providerId="LiveId" clId="{BAFBA87B-4F96-4016-9BDD-7D1677E3D12A}" dt="2024-12-19T11:54:37.691" v="10362" actId="207"/>
          <ac:picMkLst>
            <pc:docMk/>
            <pc:sldMk cId="79695288" sldId="380"/>
            <ac:picMk id="21" creationId="{F5FC4F92-ACE2-713D-657A-22122BFA0EED}"/>
          </ac:picMkLst>
        </pc:picChg>
        <pc:picChg chg="del mod topLvl">
          <ac:chgData name="Jessica Roehrig" userId="ee78bfebeecf65d5" providerId="LiveId" clId="{BAFBA87B-4F96-4016-9BDD-7D1677E3D12A}" dt="2024-12-19T11:49:51.053" v="10305" actId="478"/>
          <ac:picMkLst>
            <pc:docMk/>
            <pc:sldMk cId="79695288" sldId="380"/>
            <ac:picMk id="28" creationId="{6CCE9508-39C8-7FFE-037F-20177CAB69A9}"/>
          </ac:picMkLst>
        </pc:picChg>
      </pc:sldChg>
      <pc:sldChg chg="del">
        <pc:chgData name="Jessica Roehrig" userId="ee78bfebeecf65d5" providerId="LiveId" clId="{BAFBA87B-4F96-4016-9BDD-7D1677E3D12A}" dt="2024-12-19T01:34:04.641" v="4471" actId="47"/>
        <pc:sldMkLst>
          <pc:docMk/>
          <pc:sldMk cId="3304068007" sldId="381"/>
        </pc:sldMkLst>
      </pc:sldChg>
      <pc:sldChg chg="addSp delSp modSp mod ord">
        <pc:chgData name="Jessica Roehrig" userId="ee78bfebeecf65d5" providerId="LiveId" clId="{BAFBA87B-4F96-4016-9BDD-7D1677E3D12A}" dt="2024-12-18T13:31:20.890" v="1353"/>
        <pc:sldMkLst>
          <pc:docMk/>
          <pc:sldMk cId="4209660079" sldId="383"/>
        </pc:sldMkLst>
        <pc:spChg chg="add del mod">
          <ac:chgData name="Jessica Roehrig" userId="ee78bfebeecf65d5" providerId="LiveId" clId="{BAFBA87B-4F96-4016-9BDD-7D1677E3D12A}" dt="2024-12-18T13:30:59.707" v="1336" actId="478"/>
          <ac:spMkLst>
            <pc:docMk/>
            <pc:sldMk cId="4209660079" sldId="383"/>
            <ac:spMk id="4" creationId="{8003D8F1-E74D-99F7-67E0-72D6E288BCFF}"/>
          </ac:spMkLst>
        </pc:spChg>
        <pc:spChg chg="del">
          <ac:chgData name="Jessica Roehrig" userId="ee78bfebeecf65d5" providerId="LiveId" clId="{BAFBA87B-4F96-4016-9BDD-7D1677E3D12A}" dt="2024-12-18T13:30:56.029" v="1335" actId="478"/>
          <ac:spMkLst>
            <pc:docMk/>
            <pc:sldMk cId="4209660079" sldId="383"/>
            <ac:spMk id="6" creationId="{D269DA0D-C7E5-5F20-6B1F-B7A6BDD9F810}"/>
          </ac:spMkLst>
        </pc:spChg>
        <pc:spChg chg="mod">
          <ac:chgData name="Jessica Roehrig" userId="ee78bfebeecf65d5" providerId="LiveId" clId="{BAFBA87B-4F96-4016-9BDD-7D1677E3D12A}" dt="2024-12-18T13:31:05.219" v="1349" actId="5793"/>
          <ac:spMkLst>
            <pc:docMk/>
            <pc:sldMk cId="4209660079" sldId="383"/>
            <ac:spMk id="9" creationId="{3654AA85-D1F0-F8CF-68DE-9A793E48A338}"/>
          </ac:spMkLst>
        </pc:spChg>
      </pc:sldChg>
      <pc:sldChg chg="modSp del mod">
        <pc:chgData name="Jessica Roehrig" userId="ee78bfebeecf65d5" providerId="LiveId" clId="{BAFBA87B-4F96-4016-9BDD-7D1677E3D12A}" dt="2024-12-19T11:07:10.876" v="9831" actId="2696"/>
        <pc:sldMkLst>
          <pc:docMk/>
          <pc:sldMk cId="1659005761" sldId="384"/>
        </pc:sldMkLst>
        <pc:spChg chg="mod">
          <ac:chgData name="Jessica Roehrig" userId="ee78bfebeecf65d5" providerId="LiveId" clId="{BAFBA87B-4F96-4016-9BDD-7D1677E3D12A}" dt="2024-12-19T11:06:54.727" v="9830" actId="20577"/>
          <ac:spMkLst>
            <pc:docMk/>
            <pc:sldMk cId="1659005761" sldId="384"/>
            <ac:spMk id="2" creationId="{32B43ABB-4474-CD65-4A06-0E0C2FDC3934}"/>
          </ac:spMkLst>
        </pc:spChg>
        <pc:spChg chg="mod">
          <ac:chgData name="Jessica Roehrig" userId="ee78bfebeecf65d5" providerId="LiveId" clId="{BAFBA87B-4F96-4016-9BDD-7D1677E3D12A}" dt="2024-12-19T11:02:40.508" v="9708" actId="14100"/>
          <ac:spMkLst>
            <pc:docMk/>
            <pc:sldMk cId="1659005761" sldId="384"/>
            <ac:spMk id="4" creationId="{D2AFAB51-57C1-E779-0E01-30328ED57C7D}"/>
          </ac:spMkLst>
        </pc:spChg>
      </pc:sldChg>
      <pc:sldChg chg="modSp add del mod ord modNotesTx">
        <pc:chgData name="Jessica Roehrig" userId="ee78bfebeecf65d5" providerId="LiveId" clId="{BAFBA87B-4F96-4016-9BDD-7D1677E3D12A}" dt="2024-12-19T12:46:57.552" v="11731" actId="47"/>
        <pc:sldMkLst>
          <pc:docMk/>
          <pc:sldMk cId="3055222925" sldId="384"/>
        </pc:sldMkLst>
        <pc:spChg chg="mod">
          <ac:chgData name="Jessica Roehrig" userId="ee78bfebeecf65d5" providerId="LiveId" clId="{BAFBA87B-4F96-4016-9BDD-7D1677E3D12A}" dt="2024-12-19T12:45:53.356" v="11729" actId="20577"/>
          <ac:spMkLst>
            <pc:docMk/>
            <pc:sldMk cId="3055222925" sldId="384"/>
            <ac:spMk id="4" creationId="{D2AFAB51-57C1-E779-0E01-30328ED57C7D}"/>
          </ac:spMkLst>
        </pc:spChg>
      </pc:sldChg>
      <pc:sldChg chg="addSp delSp modSp mod ord modClrScheme chgLayout">
        <pc:chgData name="Jessica Roehrig" userId="ee78bfebeecf65d5" providerId="LiveId" clId="{BAFBA87B-4F96-4016-9BDD-7D1677E3D12A}" dt="2024-12-19T17:05:14.052" v="14663" actId="6549"/>
        <pc:sldMkLst>
          <pc:docMk/>
          <pc:sldMk cId="2909511135" sldId="385"/>
        </pc:sldMkLst>
        <pc:spChg chg="mod">
          <ac:chgData name="Jessica Roehrig" userId="ee78bfebeecf65d5" providerId="LiveId" clId="{BAFBA87B-4F96-4016-9BDD-7D1677E3D12A}" dt="2024-12-19T11:05:34.798" v="9765" actId="20577"/>
          <ac:spMkLst>
            <pc:docMk/>
            <pc:sldMk cId="2909511135" sldId="385"/>
            <ac:spMk id="2" creationId="{0A21ADA9-41D0-FDD9-C88A-C4E7EE170EA5}"/>
          </ac:spMkLst>
        </pc:spChg>
        <pc:spChg chg="add del mod">
          <ac:chgData name="Jessica Roehrig" userId="ee78bfebeecf65d5" providerId="LiveId" clId="{BAFBA87B-4F96-4016-9BDD-7D1677E3D12A}" dt="2024-12-19T17:05:14.052" v="14663" actId="6549"/>
          <ac:spMkLst>
            <pc:docMk/>
            <pc:sldMk cId="2909511135" sldId="385"/>
            <ac:spMk id="4" creationId="{0F4531E0-AC75-96D4-BCF3-E5545261A709}"/>
          </ac:spMkLst>
        </pc:spChg>
        <pc:spChg chg="add del mod">
          <ac:chgData name="Jessica Roehrig" userId="ee78bfebeecf65d5" providerId="LiveId" clId="{BAFBA87B-4F96-4016-9BDD-7D1677E3D12A}" dt="2024-12-19T10:53:39.187" v="9396" actId="26606"/>
          <ac:spMkLst>
            <pc:docMk/>
            <pc:sldMk cId="2909511135" sldId="385"/>
            <ac:spMk id="10" creationId="{C388D5C0-9507-52B3-B8A2-DA8C783850BD}"/>
          </ac:spMkLst>
        </pc:spChg>
        <pc:graphicFrameChg chg="add del mod">
          <ac:chgData name="Jessica Roehrig" userId="ee78bfebeecf65d5" providerId="LiveId" clId="{BAFBA87B-4F96-4016-9BDD-7D1677E3D12A}" dt="2024-12-19T10:53:39.187" v="9396" actId="26606"/>
          <ac:graphicFrameMkLst>
            <pc:docMk/>
            <pc:sldMk cId="2909511135" sldId="385"/>
            <ac:graphicFrameMk id="6" creationId="{452166A5-CD63-FE2D-76C6-C678836F504F}"/>
          </ac:graphicFrameMkLst>
        </pc:graphicFrameChg>
      </pc:sldChg>
      <pc:sldChg chg="delSp mod">
        <pc:chgData name="Jessica Roehrig" userId="ee78bfebeecf65d5" providerId="LiveId" clId="{BAFBA87B-4F96-4016-9BDD-7D1677E3D12A}" dt="2024-12-18T14:13:49.302" v="2679" actId="478"/>
        <pc:sldMkLst>
          <pc:docMk/>
          <pc:sldMk cId="1009942439" sldId="386"/>
        </pc:sldMkLst>
        <pc:spChg chg="del">
          <ac:chgData name="Jessica Roehrig" userId="ee78bfebeecf65d5" providerId="LiveId" clId="{BAFBA87B-4F96-4016-9BDD-7D1677E3D12A}" dt="2024-12-18T14:13:49.302" v="2679" actId="478"/>
          <ac:spMkLst>
            <pc:docMk/>
            <pc:sldMk cId="1009942439" sldId="386"/>
            <ac:spMk id="6" creationId="{CDAEE5AB-D94D-9201-67A1-88D268E742A6}"/>
          </ac:spMkLst>
        </pc:spChg>
      </pc:sldChg>
      <pc:sldChg chg="addSp modSp mod">
        <pc:chgData name="Jessica Roehrig" userId="ee78bfebeecf65d5" providerId="LiveId" clId="{BAFBA87B-4F96-4016-9BDD-7D1677E3D12A}" dt="2024-12-19T11:16:05.390" v="9975" actId="1038"/>
        <pc:sldMkLst>
          <pc:docMk/>
          <pc:sldMk cId="789441042" sldId="387"/>
        </pc:sldMkLst>
        <pc:spChg chg="mod">
          <ac:chgData name="Jessica Roehrig" userId="ee78bfebeecf65d5" providerId="LiveId" clId="{BAFBA87B-4F96-4016-9BDD-7D1677E3D12A}" dt="2024-12-19T11:13:00.963" v="9894" actId="255"/>
          <ac:spMkLst>
            <pc:docMk/>
            <pc:sldMk cId="789441042" sldId="387"/>
            <ac:spMk id="2" creationId="{A48189AA-FDF7-61DA-369E-B2326A5C8594}"/>
          </ac:spMkLst>
        </pc:spChg>
        <pc:spChg chg="mod">
          <ac:chgData name="Jessica Roehrig" userId="ee78bfebeecf65d5" providerId="LiveId" clId="{BAFBA87B-4F96-4016-9BDD-7D1677E3D12A}" dt="2024-12-19T11:14:08.645" v="9932" actId="20577"/>
          <ac:spMkLst>
            <pc:docMk/>
            <pc:sldMk cId="789441042" sldId="387"/>
            <ac:spMk id="4" creationId="{85AF6B87-473B-90D9-E9ED-8E0E45705D3F}"/>
          </ac:spMkLst>
        </pc:spChg>
        <pc:spChg chg="add mod">
          <ac:chgData name="Jessica Roehrig" userId="ee78bfebeecf65d5" providerId="LiveId" clId="{BAFBA87B-4F96-4016-9BDD-7D1677E3D12A}" dt="2024-12-19T11:16:05.390" v="9975" actId="1038"/>
          <ac:spMkLst>
            <pc:docMk/>
            <pc:sldMk cId="789441042" sldId="387"/>
            <ac:spMk id="5" creationId="{59A7B17D-0459-9518-9030-06E6EBCBD184}"/>
          </ac:spMkLst>
        </pc:spChg>
      </pc:sldChg>
      <pc:sldChg chg="addSp modSp mod">
        <pc:chgData name="Jessica Roehrig" userId="ee78bfebeecf65d5" providerId="LiveId" clId="{BAFBA87B-4F96-4016-9BDD-7D1677E3D12A}" dt="2024-12-19T11:15:43.386" v="9950" actId="1038"/>
        <pc:sldMkLst>
          <pc:docMk/>
          <pc:sldMk cId="1636767370" sldId="388"/>
        </pc:sldMkLst>
        <pc:spChg chg="mod">
          <ac:chgData name="Jessica Roehrig" userId="ee78bfebeecf65d5" providerId="LiveId" clId="{BAFBA87B-4F96-4016-9BDD-7D1677E3D12A}" dt="2024-12-19T11:12:46.419" v="9892" actId="14100"/>
          <ac:spMkLst>
            <pc:docMk/>
            <pc:sldMk cId="1636767370" sldId="388"/>
            <ac:spMk id="2" creationId="{2ACE6849-0D0A-53C9-9FCB-B686A77A638D}"/>
          </ac:spMkLst>
        </pc:spChg>
        <pc:spChg chg="mod">
          <ac:chgData name="Jessica Roehrig" userId="ee78bfebeecf65d5" providerId="LiveId" clId="{BAFBA87B-4F96-4016-9BDD-7D1677E3D12A}" dt="2024-12-19T11:13:34.313" v="9897" actId="20577"/>
          <ac:spMkLst>
            <pc:docMk/>
            <pc:sldMk cId="1636767370" sldId="388"/>
            <ac:spMk id="4" creationId="{8230F94D-73B7-9F18-9C83-283A5E8C37E8}"/>
          </ac:spMkLst>
        </pc:spChg>
        <pc:spChg chg="add mod">
          <ac:chgData name="Jessica Roehrig" userId="ee78bfebeecf65d5" providerId="LiveId" clId="{BAFBA87B-4F96-4016-9BDD-7D1677E3D12A}" dt="2024-12-19T11:15:43.386" v="9950" actId="1038"/>
          <ac:spMkLst>
            <pc:docMk/>
            <pc:sldMk cId="1636767370" sldId="388"/>
            <ac:spMk id="5" creationId="{3BC503E4-A1D1-9924-3FF2-D912C73FB0B1}"/>
          </ac:spMkLst>
        </pc:spChg>
      </pc:sldChg>
      <pc:sldChg chg="addSp modSp del mod">
        <pc:chgData name="Jessica Roehrig" userId="ee78bfebeecf65d5" providerId="LiveId" clId="{BAFBA87B-4F96-4016-9BDD-7D1677E3D12A}" dt="2024-12-19T18:15:55.261" v="15135" actId="47"/>
        <pc:sldMkLst>
          <pc:docMk/>
          <pc:sldMk cId="2831197186" sldId="389"/>
        </pc:sldMkLst>
        <pc:spChg chg="mod">
          <ac:chgData name="Jessica Roehrig" userId="ee78bfebeecf65d5" providerId="LiveId" clId="{BAFBA87B-4F96-4016-9BDD-7D1677E3D12A}" dt="2024-12-19T17:11:58.625" v="14739" actId="20577"/>
          <ac:spMkLst>
            <pc:docMk/>
            <pc:sldMk cId="2831197186" sldId="389"/>
            <ac:spMk id="4" creationId="{B5D47541-D680-867C-C301-04C268478F82}"/>
          </ac:spMkLst>
        </pc:spChg>
        <pc:spChg chg="add mod">
          <ac:chgData name="Jessica Roehrig" userId="ee78bfebeecf65d5" providerId="LiveId" clId="{BAFBA87B-4F96-4016-9BDD-7D1677E3D12A}" dt="2024-12-19T11:15:56.041" v="9959" actId="1038"/>
          <ac:spMkLst>
            <pc:docMk/>
            <pc:sldMk cId="2831197186" sldId="389"/>
            <ac:spMk id="5" creationId="{8CC92A14-FBC5-BC7F-CE33-D4D4E2F36458}"/>
          </ac:spMkLst>
        </pc:spChg>
      </pc:sldChg>
      <pc:sldChg chg="add del">
        <pc:chgData name="Jessica Roehrig" userId="ee78bfebeecf65d5" providerId="LiveId" clId="{BAFBA87B-4F96-4016-9BDD-7D1677E3D12A}" dt="2024-12-18T13:33:11.196" v="1364" actId="2696"/>
        <pc:sldMkLst>
          <pc:docMk/>
          <pc:sldMk cId="116744422" sldId="390"/>
        </pc:sldMkLst>
      </pc:sldChg>
      <pc:sldChg chg="modSp add del mod ord">
        <pc:chgData name="Jessica Roehrig" userId="ee78bfebeecf65d5" providerId="LiveId" clId="{BAFBA87B-4F96-4016-9BDD-7D1677E3D12A}" dt="2024-12-19T01:22:15.423" v="4094" actId="47"/>
        <pc:sldMkLst>
          <pc:docMk/>
          <pc:sldMk cId="2251065870" sldId="390"/>
        </pc:sldMkLst>
        <pc:spChg chg="mod">
          <ac:chgData name="Jessica Roehrig" userId="ee78bfebeecf65d5" providerId="LiveId" clId="{BAFBA87B-4F96-4016-9BDD-7D1677E3D12A}" dt="2024-12-18T14:18:28.765" v="2803" actId="20577"/>
          <ac:spMkLst>
            <pc:docMk/>
            <pc:sldMk cId="2251065870" sldId="390"/>
            <ac:spMk id="4" creationId="{4CCE76D4-66EE-025A-4515-BB57891B7EC6}"/>
          </ac:spMkLst>
        </pc:spChg>
      </pc:sldChg>
      <pc:sldChg chg="del">
        <pc:chgData name="Jessica Roehrig" userId="ee78bfebeecf65d5" providerId="LiveId" clId="{BAFBA87B-4F96-4016-9BDD-7D1677E3D12A}" dt="2024-12-18T13:33:04.008" v="1362" actId="2696"/>
        <pc:sldMkLst>
          <pc:docMk/>
          <pc:sldMk cId="3506841392" sldId="390"/>
        </pc:sldMkLst>
      </pc:sldChg>
      <pc:sldChg chg="modSp del mod">
        <pc:chgData name="Jessica Roehrig" userId="ee78bfebeecf65d5" providerId="LiveId" clId="{BAFBA87B-4F96-4016-9BDD-7D1677E3D12A}" dt="2024-12-19T01:24:38.862" v="4151" actId="47"/>
        <pc:sldMkLst>
          <pc:docMk/>
          <pc:sldMk cId="1769931972" sldId="391"/>
        </pc:sldMkLst>
        <pc:spChg chg="mod">
          <ac:chgData name="Jessica Roehrig" userId="ee78bfebeecf65d5" providerId="LiveId" clId="{BAFBA87B-4F96-4016-9BDD-7D1677E3D12A}" dt="2024-12-18T15:10:52.931" v="3614"/>
          <ac:spMkLst>
            <pc:docMk/>
            <pc:sldMk cId="1769931972" sldId="391"/>
            <ac:spMk id="4" creationId="{4F7DA833-FFEE-214D-202D-7DF24DECC691}"/>
          </ac:spMkLst>
        </pc:spChg>
      </pc:sldChg>
      <pc:sldChg chg="modSp del mod">
        <pc:chgData name="Jessica Roehrig" userId="ee78bfebeecf65d5" providerId="LiveId" clId="{BAFBA87B-4F96-4016-9BDD-7D1677E3D12A}" dt="2024-12-19T01:33:30.870" v="4464" actId="47"/>
        <pc:sldMkLst>
          <pc:docMk/>
          <pc:sldMk cId="59752540" sldId="392"/>
        </pc:sldMkLst>
        <pc:spChg chg="mod">
          <ac:chgData name="Jessica Roehrig" userId="ee78bfebeecf65d5" providerId="LiveId" clId="{BAFBA87B-4F96-4016-9BDD-7D1677E3D12A}" dt="2024-12-19T01:33:13.559" v="4462" actId="20577"/>
          <ac:spMkLst>
            <pc:docMk/>
            <pc:sldMk cId="59752540" sldId="392"/>
            <ac:spMk id="4" creationId="{E7F70DAE-8A5F-DE34-9A68-5B076CC618C8}"/>
          </ac:spMkLst>
        </pc:spChg>
      </pc:sldChg>
      <pc:sldChg chg="modSp del mod modNotesTx">
        <pc:chgData name="Jessica Roehrig" userId="ee78bfebeecf65d5" providerId="LiveId" clId="{BAFBA87B-4F96-4016-9BDD-7D1677E3D12A}" dt="2024-12-18T13:10:58.021" v="897" actId="47"/>
        <pc:sldMkLst>
          <pc:docMk/>
          <pc:sldMk cId="2186085968" sldId="393"/>
        </pc:sldMkLst>
        <pc:spChg chg="mod">
          <ac:chgData name="Jessica Roehrig" userId="ee78bfebeecf65d5" providerId="LiveId" clId="{BAFBA87B-4F96-4016-9BDD-7D1677E3D12A}" dt="2024-12-18T12:45:10.281" v="56" actId="20577"/>
          <ac:spMkLst>
            <pc:docMk/>
            <pc:sldMk cId="2186085968" sldId="393"/>
            <ac:spMk id="2" creationId="{241E49E8-1649-F67F-9E37-159909F54851}"/>
          </ac:spMkLst>
        </pc:spChg>
      </pc:sldChg>
      <pc:sldChg chg="delSp modSp add mod">
        <pc:chgData name="Jessica Roehrig" userId="ee78bfebeecf65d5" providerId="LiveId" clId="{BAFBA87B-4F96-4016-9BDD-7D1677E3D12A}" dt="2024-12-18T14:12:28.968" v="2647" actId="478"/>
        <pc:sldMkLst>
          <pc:docMk/>
          <pc:sldMk cId="827297015" sldId="394"/>
        </pc:sldMkLst>
        <pc:spChg chg="del mod">
          <ac:chgData name="Jessica Roehrig" userId="ee78bfebeecf65d5" providerId="LiveId" clId="{BAFBA87B-4F96-4016-9BDD-7D1677E3D12A}" dt="2024-12-18T14:12:28.968" v="2647" actId="478"/>
          <ac:spMkLst>
            <pc:docMk/>
            <pc:sldMk cId="827297015" sldId="394"/>
            <ac:spMk id="6" creationId="{3DD776CA-7EE4-6779-D2D6-0CDE8186064D}"/>
          </ac:spMkLst>
        </pc:spChg>
        <pc:spChg chg="mod">
          <ac:chgData name="Jessica Roehrig" userId="ee78bfebeecf65d5" providerId="LiveId" clId="{BAFBA87B-4F96-4016-9BDD-7D1677E3D12A}" dt="2024-12-18T12:45:01.752" v="41" actId="20577"/>
          <ac:spMkLst>
            <pc:docMk/>
            <pc:sldMk cId="827297015" sldId="394"/>
            <ac:spMk id="9" creationId="{53004673-F5D8-04B7-9652-D0EC5A1EE084}"/>
          </ac:spMkLst>
        </pc:spChg>
      </pc:sldChg>
      <pc:sldChg chg="addSp delSp modSp add mod">
        <pc:chgData name="Jessica Roehrig" userId="ee78bfebeecf65d5" providerId="LiveId" clId="{BAFBA87B-4F96-4016-9BDD-7D1677E3D12A}" dt="2024-12-19T01:19:12.635" v="4039" actId="20577"/>
        <pc:sldMkLst>
          <pc:docMk/>
          <pc:sldMk cId="2902102756" sldId="395"/>
        </pc:sldMkLst>
        <pc:spChg chg="mod">
          <ac:chgData name="Jessica Roehrig" userId="ee78bfebeecf65d5" providerId="LiveId" clId="{BAFBA87B-4F96-4016-9BDD-7D1677E3D12A}" dt="2024-12-18T12:53:43.873" v="360" actId="20577"/>
          <ac:spMkLst>
            <pc:docMk/>
            <pc:sldMk cId="2902102756" sldId="395"/>
            <ac:spMk id="2" creationId="{AE5A7853-F755-EBE4-6527-835C3B397C05}"/>
          </ac:spMkLst>
        </pc:spChg>
        <pc:spChg chg="mod">
          <ac:chgData name="Jessica Roehrig" userId="ee78bfebeecf65d5" providerId="LiveId" clId="{BAFBA87B-4F96-4016-9BDD-7D1677E3D12A}" dt="2024-12-19T01:19:12.635" v="4039" actId="20577"/>
          <ac:spMkLst>
            <pc:docMk/>
            <pc:sldMk cId="2902102756" sldId="395"/>
            <ac:spMk id="3" creationId="{EC4FCE9D-C127-E496-6185-9C050EB1159E}"/>
          </ac:spMkLst>
        </pc:spChg>
        <pc:spChg chg="del mod">
          <ac:chgData name="Jessica Roehrig" userId="ee78bfebeecf65d5" providerId="LiveId" clId="{BAFBA87B-4F96-4016-9BDD-7D1677E3D12A}" dt="2024-12-18T12:53:52.121" v="362" actId="478"/>
          <ac:spMkLst>
            <pc:docMk/>
            <pc:sldMk cId="2902102756" sldId="395"/>
            <ac:spMk id="4" creationId="{4D8BEE05-6ED4-18AD-1BA2-5676FC4BEE9C}"/>
          </ac:spMkLst>
        </pc:spChg>
        <pc:spChg chg="add del mod">
          <ac:chgData name="Jessica Roehrig" userId="ee78bfebeecf65d5" providerId="LiveId" clId="{BAFBA87B-4F96-4016-9BDD-7D1677E3D12A}" dt="2024-12-18T12:53:53.837" v="363" actId="478"/>
          <ac:spMkLst>
            <pc:docMk/>
            <pc:sldMk cId="2902102756" sldId="395"/>
            <ac:spMk id="7" creationId="{EDB95C6D-230C-8506-C1B0-75F673BBF06B}"/>
          </ac:spMkLst>
        </pc:spChg>
      </pc:sldChg>
      <pc:sldChg chg="addSp delSp modSp add mod modNotesTx">
        <pc:chgData name="Jessica Roehrig" userId="ee78bfebeecf65d5" providerId="LiveId" clId="{BAFBA87B-4F96-4016-9BDD-7D1677E3D12A}" dt="2024-12-18T14:13:36.739" v="2678" actId="20577"/>
        <pc:sldMkLst>
          <pc:docMk/>
          <pc:sldMk cId="2014099021" sldId="396"/>
        </pc:sldMkLst>
        <pc:spChg chg="mod">
          <ac:chgData name="Jessica Roehrig" userId="ee78bfebeecf65d5" providerId="LiveId" clId="{BAFBA87B-4F96-4016-9BDD-7D1677E3D12A}" dt="2024-12-18T13:17:06.201" v="1113" actId="20577"/>
          <ac:spMkLst>
            <pc:docMk/>
            <pc:sldMk cId="2014099021" sldId="396"/>
            <ac:spMk id="2" creationId="{87CD514A-03F2-61F0-8598-C96827432D76}"/>
          </ac:spMkLst>
        </pc:spChg>
        <pc:spChg chg="del mod">
          <ac:chgData name="Jessica Roehrig" userId="ee78bfebeecf65d5" providerId="LiveId" clId="{BAFBA87B-4F96-4016-9BDD-7D1677E3D12A}" dt="2024-12-18T12:56:00.543" v="436" actId="478"/>
          <ac:spMkLst>
            <pc:docMk/>
            <pc:sldMk cId="2014099021" sldId="396"/>
            <ac:spMk id="3" creationId="{5A0DD462-57D2-7573-691D-A265573A65FF}"/>
          </ac:spMkLst>
        </pc:spChg>
        <pc:spChg chg="add del mod">
          <ac:chgData name="Jessica Roehrig" userId="ee78bfebeecf65d5" providerId="LiveId" clId="{BAFBA87B-4F96-4016-9BDD-7D1677E3D12A}" dt="2024-12-18T14:13:36.739" v="2678" actId="20577"/>
          <ac:spMkLst>
            <pc:docMk/>
            <pc:sldMk cId="2014099021" sldId="396"/>
            <ac:spMk id="4" creationId="{27A48683-6B24-B603-2FB7-9476E697806E}"/>
          </ac:spMkLst>
        </pc:spChg>
        <pc:spChg chg="add del mod">
          <ac:chgData name="Jessica Roehrig" userId="ee78bfebeecf65d5" providerId="LiveId" clId="{BAFBA87B-4F96-4016-9BDD-7D1677E3D12A}" dt="2024-12-18T12:56:02.279" v="437" actId="478"/>
          <ac:spMkLst>
            <pc:docMk/>
            <pc:sldMk cId="2014099021" sldId="396"/>
            <ac:spMk id="7" creationId="{E0606AAF-0E48-9E28-C986-86A172AE28C3}"/>
          </ac:spMkLst>
        </pc:spChg>
      </pc:sldChg>
      <pc:sldChg chg="addSp modSp add mod ord modAnim modNotesTx">
        <pc:chgData name="Jessica Roehrig" userId="ee78bfebeecf65d5" providerId="LiveId" clId="{BAFBA87B-4F96-4016-9BDD-7D1677E3D12A}" dt="2024-12-19T05:28:19.722" v="7032" actId="255"/>
        <pc:sldMkLst>
          <pc:docMk/>
          <pc:sldMk cId="2194124776" sldId="397"/>
        </pc:sldMkLst>
        <pc:spChg chg="mod">
          <ac:chgData name="Jessica Roehrig" userId="ee78bfebeecf65d5" providerId="LiveId" clId="{BAFBA87B-4F96-4016-9BDD-7D1677E3D12A}" dt="2024-12-18T13:17:01.947" v="1105" actId="20577"/>
          <ac:spMkLst>
            <pc:docMk/>
            <pc:sldMk cId="2194124776" sldId="397"/>
            <ac:spMk id="2" creationId="{BDBABF40-F5E7-34FD-DB76-B22ADD58B954}"/>
          </ac:spMkLst>
        </pc:spChg>
        <pc:spChg chg="add mod">
          <ac:chgData name="Jessica Roehrig" userId="ee78bfebeecf65d5" providerId="LiveId" clId="{BAFBA87B-4F96-4016-9BDD-7D1677E3D12A}" dt="2024-12-19T05:28:19.722" v="7032" actId="255"/>
          <ac:spMkLst>
            <pc:docMk/>
            <pc:sldMk cId="2194124776" sldId="397"/>
            <ac:spMk id="3" creationId="{A6433843-F0CA-CAA6-4E57-3D31361E4790}"/>
          </ac:spMkLst>
        </pc:spChg>
        <pc:spChg chg="mod">
          <ac:chgData name="Jessica Roehrig" userId="ee78bfebeecf65d5" providerId="LiveId" clId="{BAFBA87B-4F96-4016-9BDD-7D1677E3D12A}" dt="2024-12-18T13:05:02.426" v="667" actId="20577"/>
          <ac:spMkLst>
            <pc:docMk/>
            <pc:sldMk cId="2194124776" sldId="397"/>
            <ac:spMk id="4" creationId="{72926BEB-95F7-892A-F163-F25FA92FB896}"/>
          </ac:spMkLst>
        </pc:spChg>
      </pc:sldChg>
      <pc:sldChg chg="modSp add del mod ord modNotesTx">
        <pc:chgData name="Jessica Roehrig" userId="ee78bfebeecf65d5" providerId="LiveId" clId="{BAFBA87B-4F96-4016-9BDD-7D1677E3D12A}" dt="2024-12-18T13:32:47.624" v="1360" actId="2696"/>
        <pc:sldMkLst>
          <pc:docMk/>
          <pc:sldMk cId="1862971962" sldId="398"/>
        </pc:sldMkLst>
        <pc:spChg chg="mod">
          <ac:chgData name="Jessica Roehrig" userId="ee78bfebeecf65d5" providerId="LiveId" clId="{BAFBA87B-4F96-4016-9BDD-7D1677E3D12A}" dt="2024-12-18T13:17:19.217" v="1149" actId="20577"/>
          <ac:spMkLst>
            <pc:docMk/>
            <pc:sldMk cId="1862971962" sldId="398"/>
            <ac:spMk id="2" creationId="{3609ED37-8269-CAA2-0366-4770E21C976F}"/>
          </ac:spMkLst>
        </pc:spChg>
        <pc:spChg chg="mod">
          <ac:chgData name="Jessica Roehrig" userId="ee78bfebeecf65d5" providerId="LiveId" clId="{BAFBA87B-4F96-4016-9BDD-7D1677E3D12A}" dt="2024-12-18T13:28:28.376" v="1254" actId="20577"/>
          <ac:spMkLst>
            <pc:docMk/>
            <pc:sldMk cId="1862971962" sldId="398"/>
            <ac:spMk id="4" creationId="{5A74EAA2-FE28-5EB5-3A94-38EF60186FC9}"/>
          </ac:spMkLst>
        </pc:spChg>
      </pc:sldChg>
      <pc:sldChg chg="addSp modSp add mod modAnim modNotesTx">
        <pc:chgData name="Jessica Roehrig" userId="ee78bfebeecf65d5" providerId="LiveId" clId="{BAFBA87B-4F96-4016-9BDD-7D1677E3D12A}" dt="2024-12-19T17:12:28.224" v="14741"/>
        <pc:sldMkLst>
          <pc:docMk/>
          <pc:sldMk cId="2867466610" sldId="398"/>
        </pc:sldMkLst>
        <pc:spChg chg="mod">
          <ac:chgData name="Jessica Roehrig" userId="ee78bfebeecf65d5" providerId="LiveId" clId="{BAFBA87B-4F96-4016-9BDD-7D1677E3D12A}" dt="2024-12-18T13:42:15.683" v="1805" actId="1076"/>
          <ac:spMkLst>
            <pc:docMk/>
            <pc:sldMk cId="2867466610" sldId="398"/>
            <ac:spMk id="2" creationId="{3609ED37-8269-CAA2-0366-4770E21C976F}"/>
          </ac:spMkLst>
        </pc:spChg>
        <pc:spChg chg="add mod">
          <ac:chgData name="Jessica Roehrig" userId="ee78bfebeecf65d5" providerId="LiveId" clId="{BAFBA87B-4F96-4016-9BDD-7D1677E3D12A}" dt="2024-12-19T11:18:03.407" v="10018" actId="1076"/>
          <ac:spMkLst>
            <pc:docMk/>
            <pc:sldMk cId="2867466610" sldId="398"/>
            <ac:spMk id="3" creationId="{4A43A749-1A34-E3E7-24E6-788BABAA6DFD}"/>
          </ac:spMkLst>
        </pc:spChg>
        <pc:spChg chg="mod">
          <ac:chgData name="Jessica Roehrig" userId="ee78bfebeecf65d5" providerId="LiveId" clId="{BAFBA87B-4F96-4016-9BDD-7D1677E3D12A}" dt="2024-12-19T17:12:28.224" v="14741"/>
          <ac:spMkLst>
            <pc:docMk/>
            <pc:sldMk cId="2867466610" sldId="398"/>
            <ac:spMk id="4" creationId="{5A74EAA2-FE28-5EB5-3A94-38EF60186FC9}"/>
          </ac:spMkLst>
        </pc:spChg>
        <pc:spChg chg="mod">
          <ac:chgData name="Jessica Roehrig" userId="ee78bfebeecf65d5" providerId="LiveId" clId="{BAFBA87B-4F96-4016-9BDD-7D1677E3D12A}" dt="2024-12-18T13:41:49.530" v="1804" actId="1035"/>
          <ac:spMkLst>
            <pc:docMk/>
            <pc:sldMk cId="2867466610" sldId="398"/>
            <ac:spMk id="5" creationId="{6A90CADE-DD8C-D193-FCAA-03C05ED48775}"/>
          </ac:spMkLst>
        </pc:spChg>
        <pc:spChg chg="add mod">
          <ac:chgData name="Jessica Roehrig" userId="ee78bfebeecf65d5" providerId="LiveId" clId="{BAFBA87B-4F96-4016-9BDD-7D1677E3D12A}" dt="2024-12-19T11:17:43.600" v="10015" actId="1038"/>
          <ac:spMkLst>
            <pc:docMk/>
            <pc:sldMk cId="2867466610" sldId="398"/>
            <ac:spMk id="6" creationId="{6F51974F-80FA-48AC-8C2C-4C26B70C7385}"/>
          </ac:spMkLst>
        </pc:spChg>
      </pc:sldChg>
      <pc:sldChg chg="addSp delSp modSp add del mod ord modNotesTx">
        <pc:chgData name="Jessica Roehrig" userId="ee78bfebeecf65d5" providerId="LiveId" clId="{BAFBA87B-4F96-4016-9BDD-7D1677E3D12A}" dt="2024-12-18T14:49:40.560" v="3195" actId="47"/>
        <pc:sldMkLst>
          <pc:docMk/>
          <pc:sldMk cId="3960192548" sldId="399"/>
        </pc:sldMkLst>
        <pc:spChg chg="mod">
          <ac:chgData name="Jessica Roehrig" userId="ee78bfebeecf65d5" providerId="LiveId" clId="{BAFBA87B-4F96-4016-9BDD-7D1677E3D12A}" dt="2024-12-18T14:00:08.842" v="2386" actId="26606"/>
          <ac:spMkLst>
            <pc:docMk/>
            <pc:sldMk cId="3960192548" sldId="399"/>
            <ac:spMk id="2" creationId="{C3EC5C79-ACAB-18AE-06BF-4E17A347B946}"/>
          </ac:spMkLst>
        </pc:spChg>
        <pc:spChg chg="del mod">
          <ac:chgData name="Jessica Roehrig" userId="ee78bfebeecf65d5" providerId="LiveId" clId="{BAFBA87B-4F96-4016-9BDD-7D1677E3D12A}" dt="2024-12-18T14:00:03.428" v="2384" actId="22"/>
          <ac:spMkLst>
            <pc:docMk/>
            <pc:sldMk cId="3960192548" sldId="399"/>
            <ac:spMk id="4" creationId="{90875DF6-24C3-A5ED-033F-6DC44D457C9D}"/>
          </ac:spMkLst>
        </pc:spChg>
        <pc:spChg chg="mod">
          <ac:chgData name="Jessica Roehrig" userId="ee78bfebeecf65d5" providerId="LiveId" clId="{BAFBA87B-4F96-4016-9BDD-7D1677E3D12A}" dt="2024-12-18T14:00:08.842" v="2386" actId="26606"/>
          <ac:spMkLst>
            <pc:docMk/>
            <pc:sldMk cId="3960192548" sldId="399"/>
            <ac:spMk id="5" creationId="{475BFB33-55BC-E0B3-C24F-7486CF416835}"/>
          </ac:spMkLst>
        </pc:spChg>
        <pc:picChg chg="add mod ord">
          <ac:chgData name="Jessica Roehrig" userId="ee78bfebeecf65d5" providerId="LiveId" clId="{BAFBA87B-4F96-4016-9BDD-7D1677E3D12A}" dt="2024-12-18T14:00:39.656" v="2395" actId="1037"/>
          <ac:picMkLst>
            <pc:docMk/>
            <pc:sldMk cId="3960192548" sldId="399"/>
            <ac:picMk id="6" creationId="{3DEC3251-8EEF-F551-2A74-410DE307CFAE}"/>
          </ac:picMkLst>
        </pc:picChg>
        <pc:picChg chg="add mod ord">
          <ac:chgData name="Jessica Roehrig" userId="ee78bfebeecf65d5" providerId="LiveId" clId="{BAFBA87B-4F96-4016-9BDD-7D1677E3D12A}" dt="2024-12-18T14:00:23.990" v="2388" actId="14100"/>
          <ac:picMkLst>
            <pc:docMk/>
            <pc:sldMk cId="3960192548" sldId="399"/>
            <ac:picMk id="8" creationId="{BCBC526C-0418-6957-53E4-583DE5E6BE43}"/>
          </ac:picMkLst>
        </pc:picChg>
      </pc:sldChg>
      <pc:sldChg chg="modSp add mod">
        <pc:chgData name="Jessica Roehrig" userId="ee78bfebeecf65d5" providerId="LiveId" clId="{BAFBA87B-4F96-4016-9BDD-7D1677E3D12A}" dt="2024-12-18T15:02:13.818" v="3449" actId="20577"/>
        <pc:sldMkLst>
          <pc:docMk/>
          <pc:sldMk cId="2217129002" sldId="400"/>
        </pc:sldMkLst>
        <pc:spChg chg="mod">
          <ac:chgData name="Jessica Roehrig" userId="ee78bfebeecf65d5" providerId="LiveId" clId="{BAFBA87B-4F96-4016-9BDD-7D1677E3D12A}" dt="2024-12-18T15:02:13.818" v="3449" actId="20577"/>
          <ac:spMkLst>
            <pc:docMk/>
            <pc:sldMk cId="2217129002" sldId="400"/>
            <ac:spMk id="13" creationId="{75DB3BD2-9430-006A-0C32-1854B1896BD3}"/>
          </ac:spMkLst>
        </pc:spChg>
      </pc:sldChg>
      <pc:sldChg chg="addSp delSp modSp add del mod ord modClrScheme chgLayout modNotesTx">
        <pc:chgData name="Jessica Roehrig" userId="ee78bfebeecf65d5" providerId="LiveId" clId="{BAFBA87B-4F96-4016-9BDD-7D1677E3D12A}" dt="2024-12-18T14:49:59.513" v="3196" actId="2696"/>
        <pc:sldMkLst>
          <pc:docMk/>
          <pc:sldMk cId="2450968378" sldId="400"/>
        </pc:sldMkLst>
        <pc:spChg chg="mod">
          <ac:chgData name="Jessica Roehrig" userId="ee78bfebeecf65d5" providerId="LiveId" clId="{BAFBA87B-4F96-4016-9BDD-7D1677E3D12A}" dt="2024-12-18T14:24:02.315" v="2953" actId="26606"/>
          <ac:spMkLst>
            <pc:docMk/>
            <pc:sldMk cId="2450968378" sldId="400"/>
            <ac:spMk id="2" creationId="{D8107448-EACF-2935-4149-107359E48EDE}"/>
          </ac:spMkLst>
        </pc:spChg>
        <pc:spChg chg="add del">
          <ac:chgData name="Jessica Roehrig" userId="ee78bfebeecf65d5" providerId="LiveId" clId="{BAFBA87B-4F96-4016-9BDD-7D1677E3D12A}" dt="2024-12-18T13:55:50.175" v="2238" actId="26606"/>
          <ac:spMkLst>
            <pc:docMk/>
            <pc:sldMk cId="2450968378" sldId="400"/>
            <ac:spMk id="4" creationId="{C5106FA6-377C-CB7B-677E-D434EF28F802}"/>
          </ac:spMkLst>
        </pc:spChg>
        <pc:spChg chg="mod ord">
          <ac:chgData name="Jessica Roehrig" userId="ee78bfebeecf65d5" providerId="LiveId" clId="{BAFBA87B-4F96-4016-9BDD-7D1677E3D12A}" dt="2024-12-18T14:24:02.315" v="2953" actId="26606"/>
          <ac:spMkLst>
            <pc:docMk/>
            <pc:sldMk cId="2450968378" sldId="400"/>
            <ac:spMk id="5" creationId="{A4B45148-6BB1-BB25-8888-6A2E2DFE773D}"/>
          </ac:spMkLst>
        </pc:spChg>
        <pc:spChg chg="add del mod">
          <ac:chgData name="Jessica Roehrig" userId="ee78bfebeecf65d5" providerId="LiveId" clId="{BAFBA87B-4F96-4016-9BDD-7D1677E3D12A}" dt="2024-12-18T13:54:48.013" v="2233" actId="26606"/>
          <ac:spMkLst>
            <pc:docMk/>
            <pc:sldMk cId="2450968378" sldId="400"/>
            <ac:spMk id="11" creationId="{537127F8-7679-C767-3EC0-90086F7C133B}"/>
          </ac:spMkLst>
        </pc:spChg>
        <pc:spChg chg="add mod">
          <ac:chgData name="Jessica Roehrig" userId="ee78bfebeecf65d5" providerId="LiveId" clId="{BAFBA87B-4F96-4016-9BDD-7D1677E3D12A}" dt="2024-12-18T14:25:24.674" v="3042" actId="15"/>
          <ac:spMkLst>
            <pc:docMk/>
            <pc:sldMk cId="2450968378" sldId="400"/>
            <ac:spMk id="13" creationId="{75DB3BD2-9430-006A-0C32-1854B1896BD3}"/>
          </ac:spMkLst>
        </pc:spChg>
        <pc:picChg chg="add del mod">
          <ac:chgData name="Jessica Roehrig" userId="ee78bfebeecf65d5" providerId="LiveId" clId="{BAFBA87B-4F96-4016-9BDD-7D1677E3D12A}" dt="2024-12-18T13:54:58.682" v="2236" actId="22"/>
          <ac:picMkLst>
            <pc:docMk/>
            <pc:sldMk cId="2450968378" sldId="400"/>
            <ac:picMk id="6" creationId="{B81F1A43-63E7-BB7B-3CED-02EDB3991700}"/>
          </ac:picMkLst>
        </pc:picChg>
        <pc:picChg chg="add del mod">
          <ac:chgData name="Jessica Roehrig" userId="ee78bfebeecf65d5" providerId="LiveId" clId="{BAFBA87B-4F96-4016-9BDD-7D1677E3D12A}" dt="2024-12-18T13:56:05.955" v="2242" actId="478"/>
          <ac:picMkLst>
            <pc:docMk/>
            <pc:sldMk cId="2450968378" sldId="400"/>
            <ac:picMk id="8" creationId="{19B1FCCA-5B98-BE6A-39A8-7E68A7DABF5C}"/>
          </ac:picMkLst>
        </pc:picChg>
        <pc:picChg chg="add del mod">
          <ac:chgData name="Jessica Roehrig" userId="ee78bfebeecf65d5" providerId="LiveId" clId="{BAFBA87B-4F96-4016-9BDD-7D1677E3D12A}" dt="2024-12-18T14:23:57.152" v="2950" actId="478"/>
          <ac:picMkLst>
            <pc:docMk/>
            <pc:sldMk cId="2450968378" sldId="400"/>
            <ac:picMk id="10" creationId="{28B8DFB3-D1F1-871E-445B-DE3E4090C0FB}"/>
          </ac:picMkLst>
        </pc:picChg>
        <pc:picChg chg="add mod">
          <ac:chgData name="Jessica Roehrig" userId="ee78bfebeecf65d5" providerId="LiveId" clId="{BAFBA87B-4F96-4016-9BDD-7D1677E3D12A}" dt="2024-12-18T14:24:15.679" v="2957" actId="1076"/>
          <ac:picMkLst>
            <pc:docMk/>
            <pc:sldMk cId="2450968378" sldId="400"/>
            <ac:picMk id="14" creationId="{03919807-83B3-3748-177C-818BA21BE421}"/>
          </ac:picMkLst>
        </pc:picChg>
      </pc:sldChg>
      <pc:sldChg chg="addSp delSp modSp add del mod modNotesTx">
        <pc:chgData name="Jessica Roehrig" userId="ee78bfebeecf65d5" providerId="LiveId" clId="{BAFBA87B-4F96-4016-9BDD-7D1677E3D12A}" dt="2024-12-18T14:50:11.235" v="3198" actId="47"/>
        <pc:sldMkLst>
          <pc:docMk/>
          <pc:sldMk cId="2559335766" sldId="401"/>
        </pc:sldMkLst>
        <pc:spChg chg="mod">
          <ac:chgData name="Jessica Roehrig" userId="ee78bfebeecf65d5" providerId="LiveId" clId="{BAFBA87B-4F96-4016-9BDD-7D1677E3D12A}" dt="2024-12-18T13:45:13.402" v="1927" actId="20577"/>
          <ac:spMkLst>
            <pc:docMk/>
            <pc:sldMk cId="2559335766" sldId="401"/>
            <ac:spMk id="2" creationId="{45C2EE6A-8928-8DCD-A63C-5AAB701C62A7}"/>
          </ac:spMkLst>
        </pc:spChg>
        <pc:spChg chg="del">
          <ac:chgData name="Jessica Roehrig" userId="ee78bfebeecf65d5" providerId="LiveId" clId="{BAFBA87B-4F96-4016-9BDD-7D1677E3D12A}" dt="2024-12-18T14:01:15.353" v="2397" actId="478"/>
          <ac:spMkLst>
            <pc:docMk/>
            <pc:sldMk cId="2559335766" sldId="401"/>
            <ac:spMk id="4" creationId="{EF699953-68A8-E3DE-8F7F-E783EB3409E6}"/>
          </ac:spMkLst>
        </pc:spChg>
        <pc:picChg chg="add del mod">
          <ac:chgData name="Jessica Roehrig" userId="ee78bfebeecf65d5" providerId="LiveId" clId="{BAFBA87B-4F96-4016-9BDD-7D1677E3D12A}" dt="2024-12-18T14:01:58.485" v="2402" actId="478"/>
          <ac:picMkLst>
            <pc:docMk/>
            <pc:sldMk cId="2559335766" sldId="401"/>
            <ac:picMk id="3" creationId="{F4F04FC5-205A-37AE-57CD-029897B987FB}"/>
          </ac:picMkLst>
        </pc:picChg>
        <pc:picChg chg="add del mod">
          <ac:chgData name="Jessica Roehrig" userId="ee78bfebeecf65d5" providerId="LiveId" clId="{BAFBA87B-4F96-4016-9BDD-7D1677E3D12A}" dt="2024-12-18T14:01:44.023" v="2401" actId="478"/>
          <ac:picMkLst>
            <pc:docMk/>
            <pc:sldMk cId="2559335766" sldId="401"/>
            <ac:picMk id="6" creationId="{B97BF6EC-AC54-2555-ABA4-B9E421A64690}"/>
          </ac:picMkLst>
        </pc:picChg>
        <pc:picChg chg="add mod">
          <ac:chgData name="Jessica Roehrig" userId="ee78bfebeecf65d5" providerId="LiveId" clId="{BAFBA87B-4F96-4016-9BDD-7D1677E3D12A}" dt="2024-12-18T14:02:13.310" v="2406" actId="14100"/>
          <ac:picMkLst>
            <pc:docMk/>
            <pc:sldMk cId="2559335766" sldId="401"/>
            <ac:picMk id="8" creationId="{BF4EEEAE-32B6-E554-40F9-8AC1F64645D2}"/>
          </ac:picMkLst>
        </pc:picChg>
        <pc:picChg chg="add mod">
          <ac:chgData name="Jessica Roehrig" userId="ee78bfebeecf65d5" providerId="LiveId" clId="{BAFBA87B-4F96-4016-9BDD-7D1677E3D12A}" dt="2024-12-18T14:02:08.808" v="2405" actId="14100"/>
          <ac:picMkLst>
            <pc:docMk/>
            <pc:sldMk cId="2559335766" sldId="401"/>
            <ac:picMk id="10" creationId="{254F8E44-6106-1880-DB49-FAB116C8047F}"/>
          </ac:picMkLst>
        </pc:picChg>
      </pc:sldChg>
      <pc:sldChg chg="addSp delSp modSp add mod modClrScheme chgLayout">
        <pc:chgData name="Jessica Roehrig" userId="ee78bfebeecf65d5" providerId="LiveId" clId="{BAFBA87B-4F96-4016-9BDD-7D1677E3D12A}" dt="2024-12-19T01:55:36.491" v="4958" actId="6549"/>
        <pc:sldMkLst>
          <pc:docMk/>
          <pc:sldMk cId="2805671631" sldId="402"/>
        </pc:sldMkLst>
        <pc:spChg chg="mod">
          <ac:chgData name="Jessica Roehrig" userId="ee78bfebeecf65d5" providerId="LiveId" clId="{BAFBA87B-4F96-4016-9BDD-7D1677E3D12A}" dt="2024-12-18T13:51:55.139" v="2225" actId="14100"/>
          <ac:spMkLst>
            <pc:docMk/>
            <pc:sldMk cId="2805671631" sldId="402"/>
            <ac:spMk id="2" creationId="{F1FBE655-5E1F-4749-7EB1-2BC302B1699D}"/>
          </ac:spMkLst>
        </pc:spChg>
        <pc:spChg chg="add mod">
          <ac:chgData name="Jessica Roehrig" userId="ee78bfebeecf65d5" providerId="LiveId" clId="{BAFBA87B-4F96-4016-9BDD-7D1677E3D12A}" dt="2024-12-19T01:23:04.843" v="4114" actId="1035"/>
          <ac:spMkLst>
            <pc:docMk/>
            <pc:sldMk cId="2805671631" sldId="402"/>
            <ac:spMk id="3" creationId="{A3044C77-979C-9444-1C2E-6403A1A2EFEE}"/>
          </ac:spMkLst>
        </pc:spChg>
        <pc:spChg chg="del mod">
          <ac:chgData name="Jessica Roehrig" userId="ee78bfebeecf65d5" providerId="LiveId" clId="{BAFBA87B-4F96-4016-9BDD-7D1677E3D12A}" dt="2024-12-18T13:46:40.075" v="1954" actId="22"/>
          <ac:spMkLst>
            <pc:docMk/>
            <pc:sldMk cId="2805671631" sldId="402"/>
            <ac:spMk id="4" creationId="{1F250EEC-E07F-88D2-9AAA-6119D29AB62F}"/>
          </ac:spMkLst>
        </pc:spChg>
        <pc:spChg chg="mod">
          <ac:chgData name="Jessica Roehrig" userId="ee78bfebeecf65d5" providerId="LiveId" clId="{BAFBA87B-4F96-4016-9BDD-7D1677E3D12A}" dt="2024-12-18T13:46:57.802" v="1956" actId="26606"/>
          <ac:spMkLst>
            <pc:docMk/>
            <pc:sldMk cId="2805671631" sldId="402"/>
            <ac:spMk id="5" creationId="{AC3961C2-6AE9-7507-0877-4407238766BA}"/>
          </ac:spMkLst>
        </pc:spChg>
        <pc:spChg chg="add mod">
          <ac:chgData name="Jessica Roehrig" userId="ee78bfebeecf65d5" providerId="LiveId" clId="{BAFBA87B-4F96-4016-9BDD-7D1677E3D12A}" dt="2024-12-19T01:55:36.491" v="4958" actId="6549"/>
          <ac:spMkLst>
            <pc:docMk/>
            <pc:sldMk cId="2805671631" sldId="402"/>
            <ac:spMk id="11" creationId="{489455E7-8DD0-3F2C-C2D7-C95DA1A6AD64}"/>
          </ac:spMkLst>
        </pc:spChg>
        <pc:picChg chg="add mod ord">
          <ac:chgData name="Jessica Roehrig" userId="ee78bfebeecf65d5" providerId="LiveId" clId="{BAFBA87B-4F96-4016-9BDD-7D1677E3D12A}" dt="2024-12-18T13:47:09.286" v="1958" actId="962"/>
          <ac:picMkLst>
            <pc:docMk/>
            <pc:sldMk cId="2805671631" sldId="402"/>
            <ac:picMk id="6" creationId="{16C64F34-A446-E137-779B-BCAB634BBF47}"/>
          </ac:picMkLst>
        </pc:picChg>
      </pc:sldChg>
      <pc:sldChg chg="addSp delSp modSp add del mod">
        <pc:chgData name="Jessica Roehrig" userId="ee78bfebeecf65d5" providerId="LiveId" clId="{BAFBA87B-4F96-4016-9BDD-7D1677E3D12A}" dt="2024-12-18T14:50:11.235" v="3198" actId="47"/>
        <pc:sldMkLst>
          <pc:docMk/>
          <pc:sldMk cId="1666978317" sldId="403"/>
        </pc:sldMkLst>
        <pc:spChg chg="mod">
          <ac:chgData name="Jessica Roehrig" userId="ee78bfebeecf65d5" providerId="LiveId" clId="{BAFBA87B-4F96-4016-9BDD-7D1677E3D12A}" dt="2024-12-18T14:03:23.345" v="2456" actId="20577"/>
          <ac:spMkLst>
            <pc:docMk/>
            <pc:sldMk cId="1666978317" sldId="403"/>
            <ac:spMk id="2" creationId="{4F681616-3B8F-86B0-FB82-DF6ED0FFB9EC}"/>
          </ac:spMkLst>
        </pc:spChg>
        <pc:spChg chg="mod">
          <ac:chgData name="Jessica Roehrig" userId="ee78bfebeecf65d5" providerId="LiveId" clId="{BAFBA87B-4F96-4016-9BDD-7D1677E3D12A}" dt="2024-12-18T14:05:48.695" v="2569" actId="20577"/>
          <ac:spMkLst>
            <pc:docMk/>
            <pc:sldMk cId="1666978317" sldId="403"/>
            <ac:spMk id="13" creationId="{01ACC16B-6082-BADF-EF63-60D66CE6268A}"/>
          </ac:spMkLst>
        </pc:spChg>
        <pc:picChg chg="add del mod">
          <ac:chgData name="Jessica Roehrig" userId="ee78bfebeecf65d5" providerId="LiveId" clId="{BAFBA87B-4F96-4016-9BDD-7D1677E3D12A}" dt="2024-12-18T14:04:28.605" v="2464" actId="478"/>
          <ac:picMkLst>
            <pc:docMk/>
            <pc:sldMk cId="1666978317" sldId="403"/>
            <ac:picMk id="4" creationId="{724F8911-90E8-1D1D-84F8-E3464B2351B1}"/>
          </ac:picMkLst>
        </pc:picChg>
        <pc:picChg chg="add mod">
          <ac:chgData name="Jessica Roehrig" userId="ee78bfebeecf65d5" providerId="LiveId" clId="{BAFBA87B-4F96-4016-9BDD-7D1677E3D12A}" dt="2024-12-18T14:04:59.873" v="2466" actId="1076"/>
          <ac:picMkLst>
            <pc:docMk/>
            <pc:sldMk cId="1666978317" sldId="403"/>
            <ac:picMk id="7" creationId="{579352A3-1F5A-5778-73FC-35F6078C1146}"/>
          </ac:picMkLst>
        </pc:picChg>
        <pc:picChg chg="del">
          <ac:chgData name="Jessica Roehrig" userId="ee78bfebeecf65d5" providerId="LiveId" clId="{BAFBA87B-4F96-4016-9BDD-7D1677E3D12A}" dt="2024-12-18T14:03:44.366" v="2457" actId="478"/>
          <ac:picMkLst>
            <pc:docMk/>
            <pc:sldMk cId="1666978317" sldId="403"/>
            <ac:picMk id="10" creationId="{868782EA-775B-CB44-3393-51464AED4D97}"/>
          </ac:picMkLst>
        </pc:picChg>
      </pc:sldChg>
      <pc:sldChg chg="addSp delSp modSp add mod ord modClrScheme chgLayout">
        <pc:chgData name="Jessica Roehrig" userId="ee78bfebeecf65d5" providerId="LiveId" clId="{BAFBA87B-4F96-4016-9BDD-7D1677E3D12A}" dt="2024-12-19T17:21:15.765" v="14898" actId="1037"/>
        <pc:sldMkLst>
          <pc:docMk/>
          <pc:sldMk cId="7016547" sldId="404"/>
        </pc:sldMkLst>
        <pc:spChg chg="mod">
          <ac:chgData name="Jessica Roehrig" userId="ee78bfebeecf65d5" providerId="LiveId" clId="{BAFBA87B-4F96-4016-9BDD-7D1677E3D12A}" dt="2024-12-19T17:21:15.765" v="14898" actId="1037"/>
          <ac:spMkLst>
            <pc:docMk/>
            <pc:sldMk cId="7016547" sldId="404"/>
            <ac:spMk id="2" creationId="{325345B8-EE7B-40A2-8488-A62202928FED}"/>
          </ac:spMkLst>
        </pc:spChg>
        <pc:spChg chg="add mod">
          <ac:chgData name="Jessica Roehrig" userId="ee78bfebeecf65d5" providerId="LiveId" clId="{BAFBA87B-4F96-4016-9BDD-7D1677E3D12A}" dt="2024-12-19T01:25:46.655" v="4170"/>
          <ac:spMkLst>
            <pc:docMk/>
            <pc:sldMk cId="7016547" sldId="404"/>
            <ac:spMk id="3" creationId="{5B707950-755A-77B8-DEFF-DE45F271EADD}"/>
          </ac:spMkLst>
        </pc:spChg>
        <pc:spChg chg="add del mod">
          <ac:chgData name="Jessica Roehrig" userId="ee78bfebeecf65d5" providerId="LiveId" clId="{BAFBA87B-4F96-4016-9BDD-7D1677E3D12A}" dt="2024-12-18T14:20:43.312" v="2806" actId="26606"/>
          <ac:spMkLst>
            <pc:docMk/>
            <pc:sldMk cId="7016547" sldId="404"/>
            <ac:spMk id="4" creationId="{30C67E69-8EB8-94CE-AA5B-668AA48BC809}"/>
          </ac:spMkLst>
        </pc:spChg>
        <pc:spChg chg="mod ord">
          <ac:chgData name="Jessica Roehrig" userId="ee78bfebeecf65d5" providerId="LiveId" clId="{BAFBA87B-4F96-4016-9BDD-7D1677E3D12A}" dt="2024-12-18T14:20:43.312" v="2806" actId="26606"/>
          <ac:spMkLst>
            <pc:docMk/>
            <pc:sldMk cId="7016547" sldId="404"/>
            <ac:spMk id="5" creationId="{F11F870F-30F0-400A-42D1-A28B3B8BDA63}"/>
          </ac:spMkLst>
        </pc:spChg>
        <pc:spChg chg="add mod">
          <ac:chgData name="Jessica Roehrig" userId="ee78bfebeecf65d5" providerId="LiveId" clId="{BAFBA87B-4F96-4016-9BDD-7D1677E3D12A}" dt="2024-12-19T17:21:15.765" v="14898" actId="1037"/>
          <ac:spMkLst>
            <pc:docMk/>
            <pc:sldMk cId="7016547" sldId="404"/>
            <ac:spMk id="11" creationId="{B34AD2D2-04C7-5032-FDFD-08F1825A0597}"/>
          </ac:spMkLst>
        </pc:spChg>
        <pc:spChg chg="add del mod">
          <ac:chgData name="Jessica Roehrig" userId="ee78bfebeecf65d5" providerId="LiveId" clId="{BAFBA87B-4F96-4016-9BDD-7D1677E3D12A}" dt="2024-12-18T14:20:44.635" v="2807" actId="34307"/>
          <ac:spMkLst>
            <pc:docMk/>
            <pc:sldMk cId="7016547" sldId="404"/>
            <ac:spMk id="12" creationId="{F97606BF-5768-6D7E-CDBD-9B24E7B91A92}"/>
          </ac:spMkLst>
        </pc:spChg>
        <pc:spChg chg="del">
          <ac:chgData name="Jessica Roehrig" userId="ee78bfebeecf65d5" providerId="LiveId" clId="{BAFBA87B-4F96-4016-9BDD-7D1677E3D12A}" dt="2024-12-18T14:09:34.571" v="2609" actId="478"/>
          <ac:spMkLst>
            <pc:docMk/>
            <pc:sldMk cId="7016547" sldId="404"/>
            <ac:spMk id="13" creationId="{E05CB2C6-4763-DB23-0BF8-ABEF872C12C8}"/>
          </ac:spMkLst>
        </pc:spChg>
        <pc:picChg chg="add mod modCrop">
          <ac:chgData name="Jessica Roehrig" userId="ee78bfebeecf65d5" providerId="LiveId" clId="{BAFBA87B-4F96-4016-9BDD-7D1677E3D12A}" dt="2024-12-19T17:21:11.200" v="14877" actId="14100"/>
          <ac:picMkLst>
            <pc:docMk/>
            <pc:sldMk cId="7016547" sldId="404"/>
            <ac:picMk id="7" creationId="{7309618A-D814-7EF2-D258-12E26062F0E8}"/>
          </ac:picMkLst>
        </pc:picChg>
        <pc:picChg chg="add del mod ord">
          <ac:chgData name="Jessica Roehrig" userId="ee78bfebeecf65d5" providerId="LiveId" clId="{BAFBA87B-4F96-4016-9BDD-7D1677E3D12A}" dt="2024-12-18T14:20:51.845" v="2808" actId="478"/>
          <ac:picMkLst>
            <pc:docMk/>
            <pc:sldMk cId="7016547" sldId="404"/>
            <ac:picMk id="8" creationId="{DFD88BAB-FC72-9055-9B84-4B4046315253}"/>
          </ac:picMkLst>
        </pc:picChg>
        <pc:picChg chg="del">
          <ac:chgData name="Jessica Roehrig" userId="ee78bfebeecf65d5" providerId="LiveId" clId="{BAFBA87B-4F96-4016-9BDD-7D1677E3D12A}" dt="2024-12-18T14:09:30.547" v="2608" actId="478"/>
          <ac:picMkLst>
            <pc:docMk/>
            <pc:sldMk cId="7016547" sldId="404"/>
            <ac:picMk id="10" creationId="{F45D4AB3-F43A-5AA7-139E-26417F06C5B9}"/>
          </ac:picMkLst>
        </pc:picChg>
      </pc:sldChg>
      <pc:sldChg chg="addSp delSp modSp add del mod">
        <pc:chgData name="Jessica Roehrig" userId="ee78bfebeecf65d5" providerId="LiveId" clId="{BAFBA87B-4F96-4016-9BDD-7D1677E3D12A}" dt="2024-12-18T14:49:59.513" v="3196" actId="2696"/>
        <pc:sldMkLst>
          <pc:docMk/>
          <pc:sldMk cId="738486547" sldId="405"/>
        </pc:sldMkLst>
        <pc:spChg chg="mod">
          <ac:chgData name="Jessica Roehrig" userId="ee78bfebeecf65d5" providerId="LiveId" clId="{BAFBA87B-4F96-4016-9BDD-7D1677E3D12A}" dt="2024-12-18T14:26:31.141" v="3057" actId="20577"/>
          <ac:spMkLst>
            <pc:docMk/>
            <pc:sldMk cId="738486547" sldId="405"/>
            <ac:spMk id="2" creationId="{8DB4B719-A416-C29E-CCFF-F7612371253D}"/>
          </ac:spMkLst>
        </pc:spChg>
        <pc:spChg chg="mod">
          <ac:chgData name="Jessica Roehrig" userId="ee78bfebeecf65d5" providerId="LiveId" clId="{BAFBA87B-4F96-4016-9BDD-7D1677E3D12A}" dt="2024-12-18T14:44:30.765" v="3189" actId="20577"/>
          <ac:spMkLst>
            <pc:docMk/>
            <pc:sldMk cId="738486547" sldId="405"/>
            <ac:spMk id="13" creationId="{A589344C-4328-C9B8-BBF5-B623CA725E0E}"/>
          </ac:spMkLst>
        </pc:spChg>
        <pc:picChg chg="add mod">
          <ac:chgData name="Jessica Roehrig" userId="ee78bfebeecf65d5" providerId="LiveId" clId="{BAFBA87B-4F96-4016-9BDD-7D1677E3D12A}" dt="2024-12-18T14:26:41.808" v="3060" actId="1076"/>
          <ac:picMkLst>
            <pc:docMk/>
            <pc:sldMk cId="738486547" sldId="405"/>
            <ac:picMk id="4" creationId="{0C641574-06B7-AC00-670F-C048EA920392}"/>
          </ac:picMkLst>
        </pc:picChg>
        <pc:picChg chg="del">
          <ac:chgData name="Jessica Roehrig" userId="ee78bfebeecf65d5" providerId="LiveId" clId="{BAFBA87B-4F96-4016-9BDD-7D1677E3D12A}" dt="2024-12-18T14:26:33.265" v="3058" actId="478"/>
          <ac:picMkLst>
            <pc:docMk/>
            <pc:sldMk cId="738486547" sldId="405"/>
            <ac:picMk id="14" creationId="{E69AAFE2-F710-3FED-5489-B1E9C1E6EC48}"/>
          </ac:picMkLst>
        </pc:picChg>
      </pc:sldChg>
      <pc:sldChg chg="modSp add del mod modShow">
        <pc:chgData name="Jessica Roehrig" userId="ee78bfebeecf65d5" providerId="LiveId" clId="{BAFBA87B-4F96-4016-9BDD-7D1677E3D12A}" dt="2024-12-19T05:22:17.007" v="6879" actId="47"/>
        <pc:sldMkLst>
          <pc:docMk/>
          <pc:sldMk cId="899236404" sldId="405"/>
        </pc:sldMkLst>
        <pc:spChg chg="mod">
          <ac:chgData name="Jessica Roehrig" userId="ee78bfebeecf65d5" providerId="LiveId" clId="{BAFBA87B-4F96-4016-9BDD-7D1677E3D12A}" dt="2024-12-18T15:21:11.120" v="3752" actId="20578"/>
          <ac:spMkLst>
            <pc:docMk/>
            <pc:sldMk cId="899236404" sldId="405"/>
            <ac:spMk id="13" creationId="{A589344C-4328-C9B8-BBF5-B623CA725E0E}"/>
          </ac:spMkLst>
        </pc:spChg>
      </pc:sldChg>
      <pc:sldChg chg="addSp modSp add mod">
        <pc:chgData name="Jessica Roehrig" userId="ee78bfebeecf65d5" providerId="LiveId" clId="{BAFBA87B-4F96-4016-9BDD-7D1677E3D12A}" dt="2024-12-19T05:30:15.244" v="7033" actId="20577"/>
        <pc:sldMkLst>
          <pc:docMk/>
          <pc:sldMk cId="3401288966" sldId="406"/>
        </pc:sldMkLst>
        <pc:spChg chg="add mod">
          <ac:chgData name="Jessica Roehrig" userId="ee78bfebeecf65d5" providerId="LiveId" clId="{BAFBA87B-4F96-4016-9BDD-7D1677E3D12A}" dt="2024-12-19T01:23:30.331" v="4121" actId="1036"/>
          <ac:spMkLst>
            <pc:docMk/>
            <pc:sldMk cId="3401288966" sldId="406"/>
            <ac:spMk id="3" creationId="{A7089728-1B14-8302-EDF8-663E04073B80}"/>
          </ac:spMkLst>
        </pc:spChg>
        <pc:spChg chg="mod">
          <ac:chgData name="Jessica Roehrig" userId="ee78bfebeecf65d5" providerId="LiveId" clId="{BAFBA87B-4F96-4016-9BDD-7D1677E3D12A}" dt="2024-12-19T05:30:15.244" v="7033" actId="20577"/>
          <ac:spMkLst>
            <pc:docMk/>
            <pc:sldMk cId="3401288966" sldId="406"/>
            <ac:spMk id="13" creationId="{75DB3BD2-9430-006A-0C32-1854B1896BD3}"/>
          </ac:spMkLst>
        </pc:spChg>
      </pc:sldChg>
      <pc:sldChg chg="addSp modSp add">
        <pc:chgData name="Jessica Roehrig" userId="ee78bfebeecf65d5" providerId="LiveId" clId="{BAFBA87B-4F96-4016-9BDD-7D1677E3D12A}" dt="2024-12-19T01:24:08.399" v="4147"/>
        <pc:sldMkLst>
          <pc:docMk/>
          <pc:sldMk cId="400081209" sldId="407"/>
        </pc:sldMkLst>
        <pc:spChg chg="add mod">
          <ac:chgData name="Jessica Roehrig" userId="ee78bfebeecf65d5" providerId="LiveId" clId="{BAFBA87B-4F96-4016-9BDD-7D1677E3D12A}" dt="2024-12-19T01:24:08.399" v="4147"/>
          <ac:spMkLst>
            <pc:docMk/>
            <pc:sldMk cId="400081209" sldId="407"/>
            <ac:spMk id="3" creationId="{F6DFC39F-D010-FA9E-D6CF-B679960DBB03}"/>
          </ac:spMkLst>
        </pc:spChg>
      </pc:sldChg>
      <pc:sldChg chg="addSp modSp add">
        <pc:chgData name="Jessica Roehrig" userId="ee78bfebeecf65d5" providerId="LiveId" clId="{BAFBA87B-4F96-4016-9BDD-7D1677E3D12A}" dt="2024-12-19T01:24:13.036" v="4148"/>
        <pc:sldMkLst>
          <pc:docMk/>
          <pc:sldMk cId="1041854660" sldId="408"/>
        </pc:sldMkLst>
        <pc:spChg chg="add mod">
          <ac:chgData name="Jessica Roehrig" userId="ee78bfebeecf65d5" providerId="LiveId" clId="{BAFBA87B-4F96-4016-9BDD-7D1677E3D12A}" dt="2024-12-19T01:24:13.036" v="4148"/>
          <ac:spMkLst>
            <pc:docMk/>
            <pc:sldMk cId="1041854660" sldId="408"/>
            <ac:spMk id="3" creationId="{D030C468-F427-3015-48CF-0A7F203E2F7C}"/>
          </ac:spMkLst>
        </pc:spChg>
      </pc:sldChg>
      <pc:sldChg chg="addSp modSp add mod">
        <pc:chgData name="Jessica Roehrig" userId="ee78bfebeecf65d5" providerId="LiveId" clId="{BAFBA87B-4F96-4016-9BDD-7D1677E3D12A}" dt="2024-12-19T01:38:49.883" v="4530" actId="20577"/>
        <pc:sldMkLst>
          <pc:docMk/>
          <pc:sldMk cId="1641060582" sldId="409"/>
        </pc:sldMkLst>
        <pc:spChg chg="add mod">
          <ac:chgData name="Jessica Roehrig" userId="ee78bfebeecf65d5" providerId="LiveId" clId="{BAFBA87B-4F96-4016-9BDD-7D1677E3D12A}" dt="2024-12-19T01:24:22.401" v="4149"/>
          <ac:spMkLst>
            <pc:docMk/>
            <pc:sldMk cId="1641060582" sldId="409"/>
            <ac:spMk id="3" creationId="{1E82DDCB-2688-3EF9-A2F3-AA7F250E63C0}"/>
          </ac:spMkLst>
        </pc:spChg>
        <pc:spChg chg="mod">
          <ac:chgData name="Jessica Roehrig" userId="ee78bfebeecf65d5" providerId="LiveId" clId="{BAFBA87B-4F96-4016-9BDD-7D1677E3D12A}" dt="2024-12-19T01:38:49.883" v="4530" actId="20577"/>
          <ac:spMkLst>
            <pc:docMk/>
            <pc:sldMk cId="1641060582" sldId="409"/>
            <ac:spMk id="13" creationId="{01ACC16B-6082-BADF-EF63-60D66CE6268A}"/>
          </ac:spMkLst>
        </pc:spChg>
      </pc:sldChg>
      <pc:sldChg chg="addSp delSp modSp add del mod modShow">
        <pc:chgData name="Jessica Roehrig" userId="ee78bfebeecf65d5" providerId="LiveId" clId="{BAFBA87B-4F96-4016-9BDD-7D1677E3D12A}" dt="2024-12-19T05:22:18.620" v="6880" actId="47"/>
        <pc:sldMkLst>
          <pc:docMk/>
          <pc:sldMk cId="413554845" sldId="410"/>
        </pc:sldMkLst>
        <pc:spChg chg="mod">
          <ac:chgData name="Jessica Roehrig" userId="ee78bfebeecf65d5" providerId="LiveId" clId="{BAFBA87B-4F96-4016-9BDD-7D1677E3D12A}" dt="2024-12-18T14:56:50.721" v="3347" actId="20577"/>
          <ac:spMkLst>
            <pc:docMk/>
            <pc:sldMk cId="413554845" sldId="410"/>
            <ac:spMk id="2" creationId="{D9B9E5CC-6F75-76E0-6D48-6CA8300E4FA7}"/>
          </ac:spMkLst>
        </pc:spChg>
        <pc:spChg chg="mod">
          <ac:chgData name="Jessica Roehrig" userId="ee78bfebeecf65d5" providerId="LiveId" clId="{BAFBA87B-4F96-4016-9BDD-7D1677E3D12A}" dt="2024-12-18T15:03:58.937" v="3516" actId="20577"/>
          <ac:spMkLst>
            <pc:docMk/>
            <pc:sldMk cId="413554845" sldId="410"/>
            <ac:spMk id="13" creationId="{6E9742F9-4DB9-57CC-0939-213F1D8DDA4D}"/>
          </ac:spMkLst>
        </pc:spChg>
        <pc:picChg chg="del">
          <ac:chgData name="Jessica Roehrig" userId="ee78bfebeecf65d5" providerId="LiveId" clId="{BAFBA87B-4F96-4016-9BDD-7D1677E3D12A}" dt="2024-12-18T14:56:54.132" v="3348" actId="478"/>
          <ac:picMkLst>
            <pc:docMk/>
            <pc:sldMk cId="413554845" sldId="410"/>
            <ac:picMk id="4" creationId="{4626273B-EA8D-DC57-A2A8-92A704089E55}"/>
          </ac:picMkLst>
        </pc:picChg>
        <pc:picChg chg="add mod">
          <ac:chgData name="Jessica Roehrig" userId="ee78bfebeecf65d5" providerId="LiveId" clId="{BAFBA87B-4F96-4016-9BDD-7D1677E3D12A}" dt="2024-12-18T14:58:26.477" v="3350" actId="1076"/>
          <ac:picMkLst>
            <pc:docMk/>
            <pc:sldMk cId="413554845" sldId="410"/>
            <ac:picMk id="6" creationId="{FEF09D01-6DEF-25FA-F762-13CD134239FE}"/>
          </ac:picMkLst>
        </pc:picChg>
      </pc:sldChg>
      <pc:sldChg chg="addSp delSp modSp add del mod modShow">
        <pc:chgData name="Jessica Roehrig" userId="ee78bfebeecf65d5" providerId="LiveId" clId="{BAFBA87B-4F96-4016-9BDD-7D1677E3D12A}" dt="2024-12-19T05:22:20.044" v="6881" actId="47"/>
        <pc:sldMkLst>
          <pc:docMk/>
          <pc:sldMk cId="2583176280" sldId="411"/>
        </pc:sldMkLst>
        <pc:spChg chg="mod">
          <ac:chgData name="Jessica Roehrig" userId="ee78bfebeecf65d5" providerId="LiveId" clId="{BAFBA87B-4F96-4016-9BDD-7D1677E3D12A}" dt="2024-12-18T15:04:12.271" v="3533" actId="20577"/>
          <ac:spMkLst>
            <pc:docMk/>
            <pc:sldMk cId="2583176280" sldId="411"/>
            <ac:spMk id="2" creationId="{40E16554-553C-3A2C-060C-06AE5B5D8CA0}"/>
          </ac:spMkLst>
        </pc:spChg>
        <pc:spChg chg="mod">
          <ac:chgData name="Jessica Roehrig" userId="ee78bfebeecf65d5" providerId="LiveId" clId="{BAFBA87B-4F96-4016-9BDD-7D1677E3D12A}" dt="2024-12-18T15:40:47.675" v="3865" actId="20577"/>
          <ac:spMkLst>
            <pc:docMk/>
            <pc:sldMk cId="2583176280" sldId="411"/>
            <ac:spMk id="13" creationId="{8B385940-955F-2561-21FB-3309B208F80C}"/>
          </ac:spMkLst>
        </pc:spChg>
        <pc:picChg chg="add mod">
          <ac:chgData name="Jessica Roehrig" userId="ee78bfebeecf65d5" providerId="LiveId" clId="{BAFBA87B-4F96-4016-9BDD-7D1677E3D12A}" dt="2024-12-18T15:40:42.660" v="3858" actId="1076"/>
          <ac:picMkLst>
            <pc:docMk/>
            <pc:sldMk cId="2583176280" sldId="411"/>
            <ac:picMk id="4" creationId="{4AD19D72-A1C8-70AC-0A64-B9FE6D44205F}"/>
          </ac:picMkLst>
        </pc:picChg>
        <pc:picChg chg="del">
          <ac:chgData name="Jessica Roehrig" userId="ee78bfebeecf65d5" providerId="LiveId" clId="{BAFBA87B-4F96-4016-9BDD-7D1677E3D12A}" dt="2024-12-18T15:40:32.683" v="3856" actId="478"/>
          <ac:picMkLst>
            <pc:docMk/>
            <pc:sldMk cId="2583176280" sldId="411"/>
            <ac:picMk id="6" creationId="{17BD81A0-BECA-18EE-0CF9-CFB40A0F6CC7}"/>
          </ac:picMkLst>
        </pc:picChg>
      </pc:sldChg>
      <pc:sldChg chg="addSp delSp modSp add mod ord">
        <pc:chgData name="Jessica Roehrig" userId="ee78bfebeecf65d5" providerId="LiveId" clId="{BAFBA87B-4F96-4016-9BDD-7D1677E3D12A}" dt="2024-12-19T01:27:26.980" v="4239" actId="20577"/>
        <pc:sldMkLst>
          <pc:docMk/>
          <pc:sldMk cId="3090060604" sldId="412"/>
        </pc:sldMkLst>
        <pc:spChg chg="mod">
          <ac:chgData name="Jessica Roehrig" userId="ee78bfebeecf65d5" providerId="LiveId" clId="{BAFBA87B-4F96-4016-9BDD-7D1677E3D12A}" dt="2024-12-18T15:04:47.521" v="3554" actId="20577"/>
          <ac:spMkLst>
            <pc:docMk/>
            <pc:sldMk cId="3090060604" sldId="412"/>
            <ac:spMk id="2" creationId="{19043996-00F3-89C0-6DF3-C0641051571F}"/>
          </ac:spMkLst>
        </pc:spChg>
        <pc:spChg chg="add mod">
          <ac:chgData name="Jessica Roehrig" userId="ee78bfebeecf65d5" providerId="LiveId" clId="{BAFBA87B-4F96-4016-9BDD-7D1677E3D12A}" dt="2024-12-19T01:25:38.390" v="4169"/>
          <ac:spMkLst>
            <pc:docMk/>
            <pc:sldMk cId="3090060604" sldId="412"/>
            <ac:spMk id="11" creationId="{B22E3F31-C984-64B4-9814-942A9129CCEF}"/>
          </ac:spMkLst>
        </pc:spChg>
        <pc:spChg chg="add mod">
          <ac:chgData name="Jessica Roehrig" userId="ee78bfebeecf65d5" providerId="LiveId" clId="{BAFBA87B-4F96-4016-9BDD-7D1677E3D12A}" dt="2024-12-19T01:26:18.753" v="4203" actId="1076"/>
          <ac:spMkLst>
            <pc:docMk/>
            <pc:sldMk cId="3090060604" sldId="412"/>
            <ac:spMk id="12" creationId="{33757EFB-E4AF-C576-D0EE-4F26D8760847}"/>
          </ac:spMkLst>
        </pc:spChg>
        <pc:spChg chg="mod">
          <ac:chgData name="Jessica Roehrig" userId="ee78bfebeecf65d5" providerId="LiveId" clId="{BAFBA87B-4F96-4016-9BDD-7D1677E3D12A}" dt="2024-12-19T01:27:26.980" v="4239" actId="20577"/>
          <ac:spMkLst>
            <pc:docMk/>
            <pc:sldMk cId="3090060604" sldId="412"/>
            <ac:spMk id="13" creationId="{4591B967-16EB-7701-1B3F-5EB8A6150162}"/>
          </ac:spMkLst>
        </pc:spChg>
        <pc:picChg chg="add del mod">
          <ac:chgData name="Jessica Roehrig" userId="ee78bfebeecf65d5" providerId="LiveId" clId="{BAFBA87B-4F96-4016-9BDD-7D1677E3D12A}" dt="2024-12-18T15:09:22.250" v="3597" actId="478"/>
          <ac:picMkLst>
            <pc:docMk/>
            <pc:sldMk cId="3090060604" sldId="412"/>
            <ac:picMk id="4" creationId="{8BA19B52-BDBC-B63E-AADD-F24B36CCA9F9}"/>
          </ac:picMkLst>
        </pc:picChg>
        <pc:picChg chg="del">
          <ac:chgData name="Jessica Roehrig" userId="ee78bfebeecf65d5" providerId="LiveId" clId="{BAFBA87B-4F96-4016-9BDD-7D1677E3D12A}" dt="2024-12-18T15:07:02.033" v="3577" actId="478"/>
          <ac:picMkLst>
            <pc:docMk/>
            <pc:sldMk cId="3090060604" sldId="412"/>
            <ac:picMk id="6" creationId="{D67CA197-FE2E-2D79-DBCF-1BFDC0D35D24}"/>
          </ac:picMkLst>
        </pc:picChg>
        <pc:picChg chg="add del mod">
          <ac:chgData name="Jessica Roehrig" userId="ee78bfebeecf65d5" providerId="LiveId" clId="{BAFBA87B-4F96-4016-9BDD-7D1677E3D12A}" dt="2024-12-18T15:10:12.200" v="3602" actId="478"/>
          <ac:picMkLst>
            <pc:docMk/>
            <pc:sldMk cId="3090060604" sldId="412"/>
            <ac:picMk id="8" creationId="{7B927620-5EC5-CE47-BFA6-C8F0BB6AFDA5}"/>
          </ac:picMkLst>
        </pc:picChg>
        <pc:picChg chg="add mod">
          <ac:chgData name="Jessica Roehrig" userId="ee78bfebeecf65d5" providerId="LiveId" clId="{BAFBA87B-4F96-4016-9BDD-7D1677E3D12A}" dt="2024-12-18T15:10:37.982" v="3612" actId="1038"/>
          <ac:picMkLst>
            <pc:docMk/>
            <pc:sldMk cId="3090060604" sldId="412"/>
            <ac:picMk id="10" creationId="{9A433FDB-5894-F894-268E-0E80BE0586C7}"/>
          </ac:picMkLst>
        </pc:picChg>
      </pc:sldChg>
      <pc:sldChg chg="addSp delSp modSp add mod ord delAnim modAnim">
        <pc:chgData name="Jessica Roehrig" userId="ee78bfebeecf65d5" providerId="LiveId" clId="{BAFBA87B-4F96-4016-9BDD-7D1677E3D12A}" dt="2024-12-19T05:47:17.286" v="8257" actId="478"/>
        <pc:sldMkLst>
          <pc:docMk/>
          <pc:sldMk cId="3881041112" sldId="413"/>
        </pc:sldMkLst>
        <pc:spChg chg="mod">
          <ac:chgData name="Jessica Roehrig" userId="ee78bfebeecf65d5" providerId="LiveId" clId="{BAFBA87B-4F96-4016-9BDD-7D1677E3D12A}" dt="2024-12-18T15:08:03.748" v="3596" actId="20577"/>
          <ac:spMkLst>
            <pc:docMk/>
            <pc:sldMk cId="3881041112" sldId="413"/>
            <ac:spMk id="2" creationId="{53EDC247-5319-C5A8-0640-50848A4A3071}"/>
          </ac:spMkLst>
        </pc:spChg>
        <pc:spChg chg="add mod">
          <ac:chgData name="Jessica Roehrig" userId="ee78bfebeecf65d5" providerId="LiveId" clId="{BAFBA87B-4F96-4016-9BDD-7D1677E3D12A}" dt="2024-12-19T01:26:24.443" v="4204"/>
          <ac:spMkLst>
            <pc:docMk/>
            <pc:sldMk cId="3881041112" sldId="413"/>
            <ac:spMk id="7" creationId="{6EC4C54E-4F4F-ECF6-CC6D-DAA9C0A2F357}"/>
          </ac:spMkLst>
        </pc:spChg>
        <pc:spChg chg="add del mod">
          <ac:chgData name="Jessica Roehrig" userId="ee78bfebeecf65d5" providerId="LiveId" clId="{BAFBA87B-4F96-4016-9BDD-7D1677E3D12A}" dt="2024-12-19T05:47:17.286" v="8257" actId="478"/>
          <ac:spMkLst>
            <pc:docMk/>
            <pc:sldMk cId="3881041112" sldId="413"/>
            <ac:spMk id="8" creationId="{7C04BE5E-CB3E-8E55-9B41-D380FF6F82FC}"/>
          </ac:spMkLst>
        </pc:spChg>
        <pc:spChg chg="mod">
          <ac:chgData name="Jessica Roehrig" userId="ee78bfebeecf65d5" providerId="LiveId" clId="{BAFBA87B-4F96-4016-9BDD-7D1677E3D12A}" dt="2024-12-19T01:28:03.776" v="4248" actId="20577"/>
          <ac:spMkLst>
            <pc:docMk/>
            <pc:sldMk cId="3881041112" sldId="413"/>
            <ac:spMk id="13" creationId="{B2FA51AE-1699-3855-E77C-DEC261B3D63E}"/>
          </ac:spMkLst>
        </pc:spChg>
        <pc:picChg chg="del">
          <ac:chgData name="Jessica Roehrig" userId="ee78bfebeecf65d5" providerId="LiveId" clId="{BAFBA87B-4F96-4016-9BDD-7D1677E3D12A}" dt="2024-12-18T15:11:33.243" v="3617" actId="478"/>
          <ac:picMkLst>
            <pc:docMk/>
            <pc:sldMk cId="3881041112" sldId="413"/>
            <ac:picMk id="4" creationId="{7FB9CC46-6FDB-6EEC-D1D6-A88CF7458349}"/>
          </ac:picMkLst>
        </pc:picChg>
        <pc:picChg chg="add mod">
          <ac:chgData name="Jessica Roehrig" userId="ee78bfebeecf65d5" providerId="LiveId" clId="{BAFBA87B-4F96-4016-9BDD-7D1677E3D12A}" dt="2024-12-18T15:11:41.734" v="3620" actId="14100"/>
          <ac:picMkLst>
            <pc:docMk/>
            <pc:sldMk cId="3881041112" sldId="413"/>
            <ac:picMk id="6" creationId="{07C1FC9B-A810-6BB2-54F5-64B0937D07BF}"/>
          </ac:picMkLst>
        </pc:picChg>
      </pc:sldChg>
      <pc:sldChg chg="addSp delSp modSp add mod modClrScheme modAnim chgLayout modNotesTx">
        <pc:chgData name="Jessica Roehrig" userId="ee78bfebeecf65d5" providerId="LiveId" clId="{BAFBA87B-4F96-4016-9BDD-7D1677E3D12A}" dt="2024-12-19T20:56:40.331" v="15136" actId="20577"/>
        <pc:sldMkLst>
          <pc:docMk/>
          <pc:sldMk cId="3125953394" sldId="414"/>
        </pc:sldMkLst>
        <pc:spChg chg="mod ord">
          <ac:chgData name="Jessica Roehrig" userId="ee78bfebeecf65d5" providerId="LiveId" clId="{BAFBA87B-4F96-4016-9BDD-7D1677E3D12A}" dt="2024-12-19T11:24:15.387" v="10079" actId="207"/>
          <ac:spMkLst>
            <pc:docMk/>
            <pc:sldMk cId="3125953394" sldId="414"/>
            <ac:spMk id="2" creationId="{7A59C925-EF89-3F6B-DE67-C2351CF26A5F}"/>
          </ac:spMkLst>
        </pc:spChg>
        <pc:spChg chg="mod ord">
          <ac:chgData name="Jessica Roehrig" userId="ee78bfebeecf65d5" providerId="LiveId" clId="{BAFBA87B-4F96-4016-9BDD-7D1677E3D12A}" dt="2024-12-18T15:24:08.717" v="3759" actId="26606"/>
          <ac:spMkLst>
            <pc:docMk/>
            <pc:sldMk cId="3125953394" sldId="414"/>
            <ac:spMk id="5" creationId="{5DEBA6D9-21FE-49A0-C493-6A7B27E68B8C}"/>
          </ac:spMkLst>
        </pc:spChg>
        <pc:spChg chg="add mod">
          <ac:chgData name="Jessica Roehrig" userId="ee78bfebeecf65d5" providerId="LiveId" clId="{BAFBA87B-4F96-4016-9BDD-7D1677E3D12A}" dt="2024-12-18T15:21:48.600" v="3755"/>
          <ac:spMkLst>
            <pc:docMk/>
            <pc:sldMk cId="3125953394" sldId="414"/>
            <ac:spMk id="6" creationId="{F3F4E54F-3DA7-D084-56D3-7D3320FEFE18}"/>
          </ac:spMkLst>
        </pc:spChg>
        <pc:spChg chg="add mod">
          <ac:chgData name="Jessica Roehrig" userId="ee78bfebeecf65d5" providerId="LiveId" clId="{BAFBA87B-4F96-4016-9BDD-7D1677E3D12A}" dt="2024-12-19T11:26:45.758" v="10138" actId="1076"/>
          <ac:spMkLst>
            <pc:docMk/>
            <pc:sldMk cId="3125953394" sldId="414"/>
            <ac:spMk id="8" creationId="{B98AF8E2-DCC6-5EFF-71BA-A492A6714D2D}"/>
          </ac:spMkLst>
        </pc:spChg>
        <pc:spChg chg="add del mod">
          <ac:chgData name="Jessica Roehrig" userId="ee78bfebeecf65d5" providerId="LiveId" clId="{BAFBA87B-4F96-4016-9BDD-7D1677E3D12A}" dt="2024-12-18T15:28:19.107" v="3791" actId="478"/>
          <ac:spMkLst>
            <pc:docMk/>
            <pc:sldMk cId="3125953394" sldId="414"/>
            <ac:spMk id="9" creationId="{F0B691D9-70FE-D0DC-9F5E-AA88C6643C56}"/>
          </ac:spMkLst>
        </pc:spChg>
        <pc:spChg chg="add del mod">
          <ac:chgData name="Jessica Roehrig" userId="ee78bfebeecf65d5" providerId="LiveId" clId="{BAFBA87B-4F96-4016-9BDD-7D1677E3D12A}" dt="2024-12-18T15:28:18.160" v="3790" actId="478"/>
          <ac:spMkLst>
            <pc:docMk/>
            <pc:sldMk cId="3125953394" sldId="414"/>
            <ac:spMk id="10" creationId="{2EC0C155-A608-D42B-96AC-54A1E870D15B}"/>
          </ac:spMkLst>
        </pc:spChg>
        <pc:spChg chg="add del mod ord">
          <ac:chgData name="Jessica Roehrig" userId="ee78bfebeecf65d5" providerId="LiveId" clId="{BAFBA87B-4F96-4016-9BDD-7D1677E3D12A}" dt="2024-12-18T15:21:51.394" v="3757"/>
          <ac:spMkLst>
            <pc:docMk/>
            <pc:sldMk cId="3125953394" sldId="414"/>
            <ac:spMk id="11" creationId="{73DBAA3B-2134-A116-6115-D552FCDF221C}"/>
          </ac:spMkLst>
        </pc:spChg>
        <pc:spChg chg="add del mod">
          <ac:chgData name="Jessica Roehrig" userId="ee78bfebeecf65d5" providerId="LiveId" clId="{BAFBA87B-4F96-4016-9BDD-7D1677E3D12A}" dt="2024-12-18T15:28:17.241" v="3789" actId="478"/>
          <ac:spMkLst>
            <pc:docMk/>
            <pc:sldMk cId="3125953394" sldId="414"/>
            <ac:spMk id="12" creationId="{58809C12-26F8-2CBB-428D-25BE5B325295}"/>
          </ac:spMkLst>
        </pc:spChg>
        <pc:spChg chg="add mod">
          <ac:chgData name="Jessica Roehrig" userId="ee78bfebeecf65d5" providerId="LiveId" clId="{BAFBA87B-4F96-4016-9BDD-7D1677E3D12A}" dt="2024-12-19T11:27:42.967" v="10188" actId="1036"/>
          <ac:spMkLst>
            <pc:docMk/>
            <pc:sldMk cId="3125953394" sldId="414"/>
            <ac:spMk id="15" creationId="{087573C4-3FE0-CD7A-F039-27EC5F75F68C}"/>
          </ac:spMkLst>
        </pc:spChg>
        <pc:spChg chg="add mod">
          <ac:chgData name="Jessica Roehrig" userId="ee78bfebeecf65d5" providerId="LiveId" clId="{BAFBA87B-4F96-4016-9BDD-7D1677E3D12A}" dt="2024-12-19T11:27:37.659" v="10176" actId="1036"/>
          <ac:spMkLst>
            <pc:docMk/>
            <pc:sldMk cId="3125953394" sldId="414"/>
            <ac:spMk id="16" creationId="{9C18BA8C-2FAF-AF93-DC2C-7A107F5793E3}"/>
          </ac:spMkLst>
        </pc:spChg>
        <pc:spChg chg="add mod">
          <ac:chgData name="Jessica Roehrig" userId="ee78bfebeecf65d5" providerId="LiveId" clId="{BAFBA87B-4F96-4016-9BDD-7D1677E3D12A}" dt="2024-12-19T11:25:00.102" v="10086" actId="1076"/>
          <ac:spMkLst>
            <pc:docMk/>
            <pc:sldMk cId="3125953394" sldId="414"/>
            <ac:spMk id="17" creationId="{0DC4E613-3B23-0138-EB5B-F4148B0894E3}"/>
          </ac:spMkLst>
        </pc:spChg>
        <pc:spChg chg="add mod">
          <ac:chgData name="Jessica Roehrig" userId="ee78bfebeecf65d5" providerId="LiveId" clId="{BAFBA87B-4F96-4016-9BDD-7D1677E3D12A}" dt="2024-12-19T11:22:03.248" v="10040" actId="767"/>
          <ac:spMkLst>
            <pc:docMk/>
            <pc:sldMk cId="3125953394" sldId="414"/>
            <ac:spMk id="18" creationId="{7B302476-2C0A-2F88-2E67-294EDE3935D4}"/>
          </ac:spMkLst>
        </pc:spChg>
        <pc:spChg chg="add mod">
          <ac:chgData name="Jessica Roehrig" userId="ee78bfebeecf65d5" providerId="LiveId" clId="{BAFBA87B-4F96-4016-9BDD-7D1677E3D12A}" dt="2024-12-19T11:23:51.911" v="10074" actId="1076"/>
          <ac:spMkLst>
            <pc:docMk/>
            <pc:sldMk cId="3125953394" sldId="414"/>
            <ac:spMk id="19" creationId="{F3ABDE3A-8B24-E56A-4EA8-4572F41034FE}"/>
          </ac:spMkLst>
        </pc:spChg>
        <pc:spChg chg="add mod">
          <ac:chgData name="Jessica Roehrig" userId="ee78bfebeecf65d5" providerId="LiveId" clId="{BAFBA87B-4F96-4016-9BDD-7D1677E3D12A}" dt="2024-12-19T11:22:50.813" v="10054" actId="14100"/>
          <ac:spMkLst>
            <pc:docMk/>
            <pc:sldMk cId="3125953394" sldId="414"/>
            <ac:spMk id="20" creationId="{B8AE27C7-E2C5-A5DC-EE15-9EBF18E7C7E4}"/>
          </ac:spMkLst>
        </pc:spChg>
        <pc:spChg chg="add mod">
          <ac:chgData name="Jessica Roehrig" userId="ee78bfebeecf65d5" providerId="LiveId" clId="{BAFBA87B-4F96-4016-9BDD-7D1677E3D12A}" dt="2024-12-19T11:23:01.928" v="10057" actId="14100"/>
          <ac:spMkLst>
            <pc:docMk/>
            <pc:sldMk cId="3125953394" sldId="414"/>
            <ac:spMk id="21" creationId="{F3AAA023-2F64-3220-11A1-8E1B25614C94}"/>
          </ac:spMkLst>
        </pc:spChg>
        <pc:picChg chg="add mod modCrop">
          <ac:chgData name="Jessica Roehrig" userId="ee78bfebeecf65d5" providerId="LiveId" clId="{BAFBA87B-4F96-4016-9BDD-7D1677E3D12A}" dt="2024-12-19T11:21:50.873" v="10038" actId="1076"/>
          <ac:picMkLst>
            <pc:docMk/>
            <pc:sldMk cId="3125953394" sldId="414"/>
            <ac:picMk id="4" creationId="{E49A5F6B-EA06-640F-75DD-B445C3A85E29}"/>
          </ac:picMkLst>
        </pc:picChg>
        <pc:picChg chg="del">
          <ac:chgData name="Jessica Roehrig" userId="ee78bfebeecf65d5" providerId="LiveId" clId="{BAFBA87B-4F96-4016-9BDD-7D1677E3D12A}" dt="2024-12-18T15:18:57.034" v="3720" actId="478"/>
          <ac:picMkLst>
            <pc:docMk/>
            <pc:sldMk cId="3125953394" sldId="414"/>
            <ac:picMk id="7" creationId="{9632F5AC-E2DA-3208-301D-B5FCD5B1BD91}"/>
          </ac:picMkLst>
        </pc:picChg>
        <pc:picChg chg="add mod ord">
          <ac:chgData name="Jessica Roehrig" userId="ee78bfebeecf65d5" providerId="LiveId" clId="{BAFBA87B-4F96-4016-9BDD-7D1677E3D12A}" dt="2024-12-19T11:23:09.381" v="10060" actId="1076"/>
          <ac:picMkLst>
            <pc:docMk/>
            <pc:sldMk cId="3125953394" sldId="414"/>
            <ac:picMk id="14" creationId="{8DA25D37-8861-ED05-E2A9-79B69FEABC81}"/>
          </ac:picMkLst>
        </pc:picChg>
        <pc:picChg chg="add mod">
          <ac:chgData name="Jessica Roehrig" userId="ee78bfebeecf65d5" providerId="LiveId" clId="{BAFBA87B-4F96-4016-9BDD-7D1677E3D12A}" dt="2024-12-19T11:26:05.255" v="10112" actId="14100"/>
          <ac:picMkLst>
            <pc:docMk/>
            <pc:sldMk cId="3125953394" sldId="414"/>
            <ac:picMk id="23" creationId="{418BCD42-9DD6-128F-ED74-E84F78D70A34}"/>
          </ac:picMkLst>
        </pc:picChg>
      </pc:sldChg>
      <pc:sldChg chg="add del">
        <pc:chgData name="Jessica Roehrig" userId="ee78bfebeecf65d5" providerId="LiveId" clId="{BAFBA87B-4F96-4016-9BDD-7D1677E3D12A}" dt="2024-12-19T11:18:28.649" v="10020" actId="47"/>
        <pc:sldMkLst>
          <pc:docMk/>
          <pc:sldMk cId="889157362" sldId="415"/>
        </pc:sldMkLst>
      </pc:sldChg>
      <pc:sldChg chg="add del">
        <pc:chgData name="Jessica Roehrig" userId="ee78bfebeecf65d5" providerId="LiveId" clId="{BAFBA87B-4F96-4016-9BDD-7D1677E3D12A}" dt="2024-12-18T15:32:19.999" v="3815" actId="47"/>
        <pc:sldMkLst>
          <pc:docMk/>
          <pc:sldMk cId="1502708732" sldId="415"/>
        </pc:sldMkLst>
      </pc:sldChg>
      <pc:sldChg chg="modSp add del mod">
        <pc:chgData name="Jessica Roehrig" userId="ee78bfebeecf65d5" providerId="LiveId" clId="{BAFBA87B-4F96-4016-9BDD-7D1677E3D12A}" dt="2024-12-19T11:18:41.614" v="10022" actId="47"/>
        <pc:sldMkLst>
          <pc:docMk/>
          <pc:sldMk cId="1519660192" sldId="416"/>
        </pc:sldMkLst>
        <pc:spChg chg="mod">
          <ac:chgData name="Jessica Roehrig" userId="ee78bfebeecf65d5" providerId="LiveId" clId="{BAFBA87B-4F96-4016-9BDD-7D1677E3D12A}" dt="2024-12-19T01:25:16.434" v="4167" actId="20577"/>
          <ac:spMkLst>
            <pc:docMk/>
            <pc:sldMk cId="1519660192" sldId="416"/>
            <ac:spMk id="4" creationId="{EE9DE408-AC9B-CE48-408A-3BD539026D30}"/>
          </ac:spMkLst>
        </pc:spChg>
      </pc:sldChg>
      <pc:sldChg chg="add del">
        <pc:chgData name="Jessica Roehrig" userId="ee78bfebeecf65d5" providerId="LiveId" clId="{BAFBA87B-4F96-4016-9BDD-7D1677E3D12A}" dt="2024-12-19T11:28:40.616" v="10190" actId="47"/>
        <pc:sldMkLst>
          <pc:docMk/>
          <pc:sldMk cId="3680513406" sldId="417"/>
        </pc:sldMkLst>
      </pc:sldChg>
      <pc:sldChg chg="addSp delSp modSp add del mod">
        <pc:chgData name="Jessica Roehrig" userId="ee78bfebeecf65d5" providerId="LiveId" clId="{BAFBA87B-4F96-4016-9BDD-7D1677E3D12A}" dt="2024-12-19T05:34:51.386" v="7034" actId="47"/>
        <pc:sldMkLst>
          <pc:docMk/>
          <pc:sldMk cId="1589231302" sldId="418"/>
        </pc:sldMkLst>
        <pc:spChg chg="mod">
          <ac:chgData name="Jessica Roehrig" userId="ee78bfebeecf65d5" providerId="LiveId" clId="{BAFBA87B-4F96-4016-9BDD-7D1677E3D12A}" dt="2024-12-19T01:59:36.311" v="4996" actId="1076"/>
          <ac:spMkLst>
            <pc:docMk/>
            <pc:sldMk cId="1589231302" sldId="418"/>
            <ac:spMk id="2" creationId="{A3DAE1FE-0392-3B99-FF23-A8357165DBCB}"/>
          </ac:spMkLst>
        </pc:spChg>
        <pc:spChg chg="mod">
          <ac:chgData name="Jessica Roehrig" userId="ee78bfebeecf65d5" providerId="LiveId" clId="{BAFBA87B-4F96-4016-9BDD-7D1677E3D12A}" dt="2024-12-19T01:48:24.830" v="4876" actId="20577"/>
          <ac:spMkLst>
            <pc:docMk/>
            <pc:sldMk cId="1589231302" sldId="418"/>
            <ac:spMk id="3" creationId="{3C808D68-20BB-FBB2-F9B5-551AFE007917}"/>
          </ac:spMkLst>
        </pc:spChg>
        <pc:spChg chg="add del mod">
          <ac:chgData name="Jessica Roehrig" userId="ee78bfebeecf65d5" providerId="LiveId" clId="{BAFBA87B-4F96-4016-9BDD-7D1677E3D12A}" dt="2024-12-19T01:58:29.793" v="4984" actId="478"/>
          <ac:spMkLst>
            <pc:docMk/>
            <pc:sldMk cId="1589231302" sldId="418"/>
            <ac:spMk id="7" creationId="{53AB7F81-BAE2-153B-9DA5-5B1F5F115DE1}"/>
          </ac:spMkLst>
        </pc:spChg>
        <pc:spChg chg="mod">
          <ac:chgData name="Jessica Roehrig" userId="ee78bfebeecf65d5" providerId="LiveId" clId="{BAFBA87B-4F96-4016-9BDD-7D1677E3D12A}" dt="2024-12-19T01:57:09.436" v="4976" actId="20577"/>
          <ac:spMkLst>
            <pc:docMk/>
            <pc:sldMk cId="1589231302" sldId="418"/>
            <ac:spMk id="11" creationId="{84AF10AE-21EF-BB8C-F305-CCAAD90D162E}"/>
          </ac:spMkLst>
        </pc:spChg>
        <pc:picChg chg="del">
          <ac:chgData name="Jessica Roehrig" userId="ee78bfebeecf65d5" providerId="LiveId" clId="{BAFBA87B-4F96-4016-9BDD-7D1677E3D12A}" dt="2024-12-19T01:57:23.624" v="4977" actId="478"/>
          <ac:picMkLst>
            <pc:docMk/>
            <pc:sldMk cId="1589231302" sldId="418"/>
            <ac:picMk id="6" creationId="{0F46AE9B-0F85-30A4-740D-BFBE78CF9F2E}"/>
          </ac:picMkLst>
        </pc:picChg>
        <pc:picChg chg="add mod">
          <ac:chgData name="Jessica Roehrig" userId="ee78bfebeecf65d5" providerId="LiveId" clId="{BAFBA87B-4F96-4016-9BDD-7D1677E3D12A}" dt="2024-12-19T01:58:27.760" v="4983" actId="1076"/>
          <ac:picMkLst>
            <pc:docMk/>
            <pc:sldMk cId="1589231302" sldId="418"/>
            <ac:picMk id="9" creationId="{85756070-03C9-543C-7EA1-CE66C8260C49}"/>
          </ac:picMkLst>
        </pc:picChg>
      </pc:sldChg>
      <pc:sldChg chg="addSp delSp modSp add mod delAnim modAnim modNotesTx">
        <pc:chgData name="Jessica Roehrig" userId="ee78bfebeecf65d5" providerId="LiveId" clId="{BAFBA87B-4F96-4016-9BDD-7D1677E3D12A}" dt="2024-12-19T12:29:16.861" v="11036" actId="20577"/>
        <pc:sldMkLst>
          <pc:docMk/>
          <pc:sldMk cId="1392534472" sldId="419"/>
        </pc:sldMkLst>
        <pc:spChg chg="del">
          <ac:chgData name="Jessica Roehrig" userId="ee78bfebeecf65d5" providerId="LiveId" clId="{BAFBA87B-4F96-4016-9BDD-7D1677E3D12A}" dt="2024-12-19T02:30:55.280" v="5040" actId="478"/>
          <ac:spMkLst>
            <pc:docMk/>
            <pc:sldMk cId="1392534472" sldId="419"/>
            <ac:spMk id="2" creationId="{16524D76-B826-2C41-DD3C-D6698DEB8D0B}"/>
          </ac:spMkLst>
        </pc:spChg>
        <pc:spChg chg="del">
          <ac:chgData name="Jessica Roehrig" userId="ee78bfebeecf65d5" providerId="LiveId" clId="{BAFBA87B-4F96-4016-9BDD-7D1677E3D12A}" dt="2024-12-19T02:30:45.150" v="5036" actId="478"/>
          <ac:spMkLst>
            <pc:docMk/>
            <pc:sldMk cId="1392534472" sldId="419"/>
            <ac:spMk id="3" creationId="{42A4D8EF-9174-3C6B-988F-331ED6BF0B77}"/>
          </ac:spMkLst>
        </pc:spChg>
        <pc:spChg chg="del">
          <ac:chgData name="Jessica Roehrig" userId="ee78bfebeecf65d5" providerId="LiveId" clId="{BAFBA87B-4F96-4016-9BDD-7D1677E3D12A}" dt="2024-12-19T02:30:48.351" v="5037" actId="478"/>
          <ac:spMkLst>
            <pc:docMk/>
            <pc:sldMk cId="1392534472" sldId="419"/>
            <ac:spMk id="5" creationId="{97635876-5A28-0568-F27D-E60AA77E86AC}"/>
          </ac:spMkLst>
        </pc:spChg>
        <pc:spChg chg="mod">
          <ac:chgData name="Jessica Roehrig" userId="ee78bfebeecf65d5" providerId="LiveId" clId="{BAFBA87B-4F96-4016-9BDD-7D1677E3D12A}" dt="2024-12-19T02:30:41.022" v="5035" actId="20577"/>
          <ac:spMkLst>
            <pc:docMk/>
            <pc:sldMk cId="1392534472" sldId="419"/>
            <ac:spMk id="8" creationId="{ACBEB919-B344-9CB7-F86A-15B2EC9DCCC2}"/>
          </ac:spMkLst>
        </pc:spChg>
        <pc:spChg chg="mod">
          <ac:chgData name="Jessica Roehrig" userId="ee78bfebeecf65d5" providerId="LiveId" clId="{BAFBA87B-4F96-4016-9BDD-7D1677E3D12A}" dt="2024-12-19T04:18:03.413" v="6756" actId="1038"/>
          <ac:spMkLst>
            <pc:docMk/>
            <pc:sldMk cId="1392534472" sldId="419"/>
            <ac:spMk id="9" creationId="{11BC0D9A-88B0-AF02-7AFF-2D239565772A}"/>
          </ac:spMkLst>
        </pc:spChg>
        <pc:spChg chg="mod">
          <ac:chgData name="Jessica Roehrig" userId="ee78bfebeecf65d5" providerId="LiveId" clId="{BAFBA87B-4F96-4016-9BDD-7D1677E3D12A}" dt="2024-12-19T04:21:41.713" v="6803" actId="14100"/>
          <ac:spMkLst>
            <pc:docMk/>
            <pc:sldMk cId="1392534472" sldId="419"/>
            <ac:spMk id="10" creationId="{DB660DDD-DF10-90A1-C073-093E2B9EFD16}"/>
          </ac:spMkLst>
        </pc:spChg>
        <pc:spChg chg="del">
          <ac:chgData name="Jessica Roehrig" userId="ee78bfebeecf65d5" providerId="LiveId" clId="{BAFBA87B-4F96-4016-9BDD-7D1677E3D12A}" dt="2024-12-19T02:34:20.903" v="5087" actId="478"/>
          <ac:spMkLst>
            <pc:docMk/>
            <pc:sldMk cId="1392534472" sldId="419"/>
            <ac:spMk id="11" creationId="{61AB58C5-D71D-0438-3E37-ED0BA7A7CCD1}"/>
          </ac:spMkLst>
        </pc:spChg>
        <pc:spChg chg="add del mod">
          <ac:chgData name="Jessica Roehrig" userId="ee78bfebeecf65d5" providerId="LiveId" clId="{BAFBA87B-4F96-4016-9BDD-7D1677E3D12A}" dt="2024-12-19T02:30:51.347" v="5039" actId="478"/>
          <ac:spMkLst>
            <pc:docMk/>
            <pc:sldMk cId="1392534472" sldId="419"/>
            <ac:spMk id="12" creationId="{C8036B35-6D80-588C-343F-E674043ADA3A}"/>
          </ac:spMkLst>
        </pc:spChg>
        <pc:spChg chg="add del mod">
          <ac:chgData name="Jessica Roehrig" userId="ee78bfebeecf65d5" providerId="LiveId" clId="{BAFBA87B-4F96-4016-9BDD-7D1677E3D12A}" dt="2024-12-19T02:30:50.124" v="5038" actId="478"/>
          <ac:spMkLst>
            <pc:docMk/>
            <pc:sldMk cId="1392534472" sldId="419"/>
            <ac:spMk id="14" creationId="{A5793B26-F3DF-4AC7-ABCF-8F748692165B}"/>
          </ac:spMkLst>
        </pc:spChg>
        <pc:spChg chg="add del mod">
          <ac:chgData name="Jessica Roehrig" userId="ee78bfebeecf65d5" providerId="LiveId" clId="{BAFBA87B-4F96-4016-9BDD-7D1677E3D12A}" dt="2024-12-19T02:30:56.693" v="5041" actId="478"/>
          <ac:spMkLst>
            <pc:docMk/>
            <pc:sldMk cId="1392534472" sldId="419"/>
            <ac:spMk id="16" creationId="{EC59D39C-CF0E-F9CC-017D-867B5D421D7C}"/>
          </ac:spMkLst>
        </pc:spChg>
        <pc:spChg chg="add del mod">
          <ac:chgData name="Jessica Roehrig" userId="ee78bfebeecf65d5" providerId="LiveId" clId="{BAFBA87B-4F96-4016-9BDD-7D1677E3D12A}" dt="2024-12-19T04:13:19.689" v="6633" actId="478"/>
          <ac:spMkLst>
            <pc:docMk/>
            <pc:sldMk cId="1392534472" sldId="419"/>
            <ac:spMk id="21" creationId="{B69E4EAE-F13B-C064-68CD-39C669344141}"/>
          </ac:spMkLst>
        </pc:spChg>
        <pc:spChg chg="add mod">
          <ac:chgData name="Jessica Roehrig" userId="ee78bfebeecf65d5" providerId="LiveId" clId="{BAFBA87B-4F96-4016-9BDD-7D1677E3D12A}" dt="2024-12-19T04:11:42.883" v="6624" actId="1076"/>
          <ac:spMkLst>
            <pc:docMk/>
            <pc:sldMk cId="1392534472" sldId="419"/>
            <ac:spMk id="22" creationId="{C414BCD1-775D-6630-D7BB-9C68F8841FEC}"/>
          </ac:spMkLst>
        </pc:spChg>
        <pc:spChg chg="add del mod">
          <ac:chgData name="Jessica Roehrig" userId="ee78bfebeecf65d5" providerId="LiveId" clId="{BAFBA87B-4F96-4016-9BDD-7D1677E3D12A}" dt="2024-12-19T04:14:24.594" v="6654" actId="478"/>
          <ac:spMkLst>
            <pc:docMk/>
            <pc:sldMk cId="1392534472" sldId="419"/>
            <ac:spMk id="23" creationId="{5CADF709-E106-F9C3-BBEC-166FD45A64C0}"/>
          </ac:spMkLst>
        </pc:spChg>
        <pc:spChg chg="add del mod">
          <ac:chgData name="Jessica Roehrig" userId="ee78bfebeecf65d5" providerId="LiveId" clId="{BAFBA87B-4F96-4016-9BDD-7D1677E3D12A}" dt="2024-12-19T04:13:21.810" v="6634" actId="478"/>
          <ac:spMkLst>
            <pc:docMk/>
            <pc:sldMk cId="1392534472" sldId="419"/>
            <ac:spMk id="24" creationId="{64CE9454-7F33-2786-C906-7053DB789713}"/>
          </ac:spMkLst>
        </pc:spChg>
        <pc:spChg chg="add mod">
          <ac:chgData name="Jessica Roehrig" userId="ee78bfebeecf65d5" providerId="LiveId" clId="{BAFBA87B-4F96-4016-9BDD-7D1677E3D12A}" dt="2024-12-19T04:20:49.413" v="6779" actId="20577"/>
          <ac:spMkLst>
            <pc:docMk/>
            <pc:sldMk cId="1392534472" sldId="419"/>
            <ac:spMk id="25" creationId="{696C040C-BC52-9BAC-0841-3675CB3B194C}"/>
          </ac:spMkLst>
        </pc:spChg>
        <pc:spChg chg="add mod">
          <ac:chgData name="Jessica Roehrig" userId="ee78bfebeecf65d5" providerId="LiveId" clId="{BAFBA87B-4F96-4016-9BDD-7D1677E3D12A}" dt="2024-12-19T04:06:12.615" v="6602" actId="1076"/>
          <ac:spMkLst>
            <pc:docMk/>
            <pc:sldMk cId="1392534472" sldId="419"/>
            <ac:spMk id="26" creationId="{1379318E-C2A4-05EE-D991-CC3705721586}"/>
          </ac:spMkLst>
        </pc:spChg>
        <pc:spChg chg="add mod">
          <ac:chgData name="Jessica Roehrig" userId="ee78bfebeecf65d5" providerId="LiveId" clId="{BAFBA87B-4F96-4016-9BDD-7D1677E3D12A}" dt="2024-12-19T04:19:11.747" v="6764" actId="1076"/>
          <ac:spMkLst>
            <pc:docMk/>
            <pc:sldMk cId="1392534472" sldId="419"/>
            <ac:spMk id="27" creationId="{3570C25B-1927-636E-15C5-AC24D3325352}"/>
          </ac:spMkLst>
        </pc:spChg>
        <pc:spChg chg="add del mod topLvl">
          <ac:chgData name="Jessica Roehrig" userId="ee78bfebeecf65d5" providerId="LiveId" clId="{BAFBA87B-4F96-4016-9BDD-7D1677E3D12A}" dt="2024-12-19T12:01:24.169" v="10396" actId="164"/>
          <ac:spMkLst>
            <pc:docMk/>
            <pc:sldMk cId="1392534472" sldId="419"/>
            <ac:spMk id="29" creationId="{7078FE7E-226D-C42F-EAF6-CD1D4D3D5D02}"/>
          </ac:spMkLst>
        </pc:spChg>
        <pc:spChg chg="mod topLvl">
          <ac:chgData name="Jessica Roehrig" userId="ee78bfebeecf65d5" providerId="LiveId" clId="{BAFBA87B-4F96-4016-9BDD-7D1677E3D12A}" dt="2024-12-19T12:03:54.828" v="10415" actId="164"/>
          <ac:spMkLst>
            <pc:docMk/>
            <pc:sldMk cId="1392534472" sldId="419"/>
            <ac:spMk id="42" creationId="{8006AB3C-749D-3746-0EFD-968C4CB8BE7E}"/>
          </ac:spMkLst>
        </pc:spChg>
        <pc:spChg chg="mod topLvl">
          <ac:chgData name="Jessica Roehrig" userId="ee78bfebeecf65d5" providerId="LiveId" clId="{BAFBA87B-4F96-4016-9BDD-7D1677E3D12A}" dt="2024-12-19T12:05:31.053" v="10429" actId="164"/>
          <ac:spMkLst>
            <pc:docMk/>
            <pc:sldMk cId="1392534472" sldId="419"/>
            <ac:spMk id="46" creationId="{CF256C5F-11A0-5E88-C742-E9AC39D2E26C}"/>
          </ac:spMkLst>
        </pc:spChg>
        <pc:grpChg chg="add del mod">
          <ac:chgData name="Jessica Roehrig" userId="ee78bfebeecf65d5" providerId="LiveId" clId="{BAFBA87B-4F96-4016-9BDD-7D1677E3D12A}" dt="2024-12-19T11:41:52.883" v="10259" actId="165"/>
          <ac:grpSpMkLst>
            <pc:docMk/>
            <pc:sldMk cId="1392534472" sldId="419"/>
            <ac:grpSpMk id="28" creationId="{F2025E68-7297-B064-FEE2-D7F1D8C0DF89}"/>
          </ac:grpSpMkLst>
        </pc:grpChg>
        <pc:grpChg chg="add mod">
          <ac:chgData name="Jessica Roehrig" userId="ee78bfebeecf65d5" providerId="LiveId" clId="{BAFBA87B-4F96-4016-9BDD-7D1677E3D12A}" dt="2024-12-19T12:01:10.576" v="10395" actId="164"/>
          <ac:grpSpMkLst>
            <pc:docMk/>
            <pc:sldMk cId="1392534472" sldId="419"/>
            <ac:grpSpMk id="39" creationId="{25270790-1133-68C7-228A-8E075769AE0D}"/>
          </ac:grpSpMkLst>
        </pc:grpChg>
        <pc:grpChg chg="add mod">
          <ac:chgData name="Jessica Roehrig" userId="ee78bfebeecf65d5" providerId="LiveId" clId="{BAFBA87B-4F96-4016-9BDD-7D1677E3D12A}" dt="2024-12-19T12:01:24.169" v="10396" actId="164"/>
          <ac:grpSpMkLst>
            <pc:docMk/>
            <pc:sldMk cId="1392534472" sldId="419"/>
            <ac:grpSpMk id="40" creationId="{9F7BF2B7-3B3D-DA6B-F91F-8522AADC19F1}"/>
          </ac:grpSpMkLst>
        </pc:grpChg>
        <pc:grpChg chg="add del mod">
          <ac:chgData name="Jessica Roehrig" userId="ee78bfebeecf65d5" providerId="LiveId" clId="{BAFBA87B-4F96-4016-9BDD-7D1677E3D12A}" dt="2024-12-19T12:03:16.335" v="10402" actId="478"/>
          <ac:grpSpMkLst>
            <pc:docMk/>
            <pc:sldMk cId="1392534472" sldId="419"/>
            <ac:grpSpMk id="41" creationId="{375C8C12-FD79-B27F-B8CD-65EE1BB742C6}"/>
          </ac:grpSpMkLst>
        </pc:grpChg>
        <pc:grpChg chg="add mod">
          <ac:chgData name="Jessica Roehrig" userId="ee78bfebeecf65d5" providerId="LiveId" clId="{BAFBA87B-4F96-4016-9BDD-7D1677E3D12A}" dt="2024-12-19T12:03:54.828" v="10415" actId="164"/>
          <ac:grpSpMkLst>
            <pc:docMk/>
            <pc:sldMk cId="1392534472" sldId="419"/>
            <ac:grpSpMk id="44" creationId="{AAFA88EF-9B1B-02AA-1418-F430B8E017E8}"/>
          </ac:grpSpMkLst>
        </pc:grpChg>
        <pc:grpChg chg="add del mod">
          <ac:chgData name="Jessica Roehrig" userId="ee78bfebeecf65d5" providerId="LiveId" clId="{BAFBA87B-4F96-4016-9BDD-7D1677E3D12A}" dt="2024-12-19T12:05:02.157" v="10423" actId="478"/>
          <ac:grpSpMkLst>
            <pc:docMk/>
            <pc:sldMk cId="1392534472" sldId="419"/>
            <ac:grpSpMk id="45" creationId="{1110E2EE-1A8B-D4CA-8E1F-EF7C11FBB6D8}"/>
          </ac:grpSpMkLst>
        </pc:grpChg>
        <pc:grpChg chg="add mod">
          <ac:chgData name="Jessica Roehrig" userId="ee78bfebeecf65d5" providerId="LiveId" clId="{BAFBA87B-4F96-4016-9BDD-7D1677E3D12A}" dt="2024-12-19T12:05:31.053" v="10429" actId="164"/>
          <ac:grpSpMkLst>
            <pc:docMk/>
            <pc:sldMk cId="1392534472" sldId="419"/>
            <ac:grpSpMk id="48" creationId="{B141752E-2B87-74C3-CE88-4BBA920123CB}"/>
          </ac:grpSpMkLst>
        </pc:grpChg>
        <pc:picChg chg="del">
          <ac:chgData name="Jessica Roehrig" userId="ee78bfebeecf65d5" providerId="LiveId" clId="{BAFBA87B-4F96-4016-9BDD-7D1677E3D12A}" dt="2024-12-19T02:30:37.773" v="5033" actId="478"/>
          <ac:picMkLst>
            <pc:docMk/>
            <pc:sldMk cId="1392534472" sldId="419"/>
            <ac:picMk id="7" creationId="{9DBA5A81-7CBC-2BAC-24AB-9D6CEF52DF65}"/>
          </ac:picMkLst>
        </pc:picChg>
        <pc:picChg chg="add del mod ord">
          <ac:chgData name="Jessica Roehrig" userId="ee78bfebeecf65d5" providerId="LiveId" clId="{BAFBA87B-4F96-4016-9BDD-7D1677E3D12A}" dt="2024-12-19T02:32:24.070" v="5052" actId="478"/>
          <ac:picMkLst>
            <pc:docMk/>
            <pc:sldMk cId="1392534472" sldId="419"/>
            <ac:picMk id="18" creationId="{D3B4D005-E161-48E6-293B-477969AA2836}"/>
          </ac:picMkLst>
        </pc:picChg>
        <pc:picChg chg="add mod ord">
          <ac:chgData name="Jessica Roehrig" userId="ee78bfebeecf65d5" providerId="LiveId" clId="{BAFBA87B-4F96-4016-9BDD-7D1677E3D12A}" dt="2024-12-19T04:14:08.959" v="6652" actId="1076"/>
          <ac:picMkLst>
            <pc:docMk/>
            <pc:sldMk cId="1392534472" sldId="419"/>
            <ac:picMk id="20" creationId="{B601B0D7-4D43-6550-B9EE-562D6601DCB0}"/>
          </ac:picMkLst>
        </pc:picChg>
        <pc:picChg chg="add del mod topLvl">
          <ac:chgData name="Jessica Roehrig" userId="ee78bfebeecf65d5" providerId="LiveId" clId="{BAFBA87B-4F96-4016-9BDD-7D1677E3D12A}" dt="2024-12-19T11:41:59.694" v="10262" actId="478"/>
          <ac:picMkLst>
            <pc:docMk/>
            <pc:sldMk cId="1392534472" sldId="419"/>
            <ac:picMk id="30" creationId="{5C3719B2-C250-8859-3728-F223A50A0B9B}"/>
          </ac:picMkLst>
        </pc:picChg>
        <pc:picChg chg="add mod ord modCrop">
          <ac:chgData name="Jessica Roehrig" userId="ee78bfebeecf65d5" providerId="LiveId" clId="{BAFBA87B-4F96-4016-9BDD-7D1677E3D12A}" dt="2024-12-19T12:01:24.169" v="10396" actId="164"/>
          <ac:picMkLst>
            <pc:docMk/>
            <pc:sldMk cId="1392534472" sldId="419"/>
            <ac:picMk id="32" creationId="{48B48109-6E4B-6EAF-FF25-BC59E5090710}"/>
          </ac:picMkLst>
        </pc:picChg>
        <pc:picChg chg="add del mod ord modCrop">
          <ac:chgData name="Jessica Roehrig" userId="ee78bfebeecf65d5" providerId="LiveId" clId="{BAFBA87B-4F96-4016-9BDD-7D1677E3D12A}" dt="2024-12-19T11:44:43.916" v="10282" actId="478"/>
          <ac:picMkLst>
            <pc:docMk/>
            <pc:sldMk cId="1392534472" sldId="419"/>
            <ac:picMk id="34" creationId="{9D7CA68C-312A-6B75-FF19-CBCBBF5289AF}"/>
          </ac:picMkLst>
        </pc:picChg>
        <pc:picChg chg="add mod ord modCrop">
          <ac:chgData name="Jessica Roehrig" userId="ee78bfebeecf65d5" providerId="LiveId" clId="{BAFBA87B-4F96-4016-9BDD-7D1677E3D12A}" dt="2024-12-19T12:03:54.828" v="10415" actId="164"/>
          <ac:picMkLst>
            <pc:docMk/>
            <pc:sldMk cId="1392534472" sldId="419"/>
            <ac:picMk id="36" creationId="{A38B9B90-86B9-2C06-4568-560FFBA6B500}"/>
          </ac:picMkLst>
        </pc:picChg>
        <pc:picChg chg="add mod ord modCrop">
          <ac:chgData name="Jessica Roehrig" userId="ee78bfebeecf65d5" providerId="LiveId" clId="{BAFBA87B-4F96-4016-9BDD-7D1677E3D12A}" dt="2024-12-19T12:05:31.053" v="10429" actId="164"/>
          <ac:picMkLst>
            <pc:docMk/>
            <pc:sldMk cId="1392534472" sldId="419"/>
            <ac:picMk id="38" creationId="{E535B22E-A395-CE37-482F-D138AA250D85}"/>
          </ac:picMkLst>
        </pc:picChg>
        <pc:picChg chg="del mod topLvl">
          <ac:chgData name="Jessica Roehrig" userId="ee78bfebeecf65d5" providerId="LiveId" clId="{BAFBA87B-4F96-4016-9BDD-7D1677E3D12A}" dt="2024-12-19T12:03:16.335" v="10402" actId="478"/>
          <ac:picMkLst>
            <pc:docMk/>
            <pc:sldMk cId="1392534472" sldId="419"/>
            <ac:picMk id="43" creationId="{592C7665-1BC3-CB28-F5C7-7D833DC44C00}"/>
          </ac:picMkLst>
        </pc:picChg>
        <pc:picChg chg="del mod topLvl">
          <ac:chgData name="Jessica Roehrig" userId="ee78bfebeecf65d5" providerId="LiveId" clId="{BAFBA87B-4F96-4016-9BDD-7D1677E3D12A}" dt="2024-12-19T12:05:02.157" v="10423" actId="478"/>
          <ac:picMkLst>
            <pc:docMk/>
            <pc:sldMk cId="1392534472" sldId="419"/>
            <ac:picMk id="47" creationId="{FD104964-F248-AE41-D697-B925A69D8050}"/>
          </ac:picMkLst>
        </pc:picChg>
      </pc:sldChg>
      <pc:sldChg chg="modSp add del mod ord">
        <pc:chgData name="Jessica Roehrig" userId="ee78bfebeecf65d5" providerId="LiveId" clId="{BAFBA87B-4F96-4016-9BDD-7D1677E3D12A}" dt="2024-12-19T03:59:20.860" v="6557" actId="47"/>
        <pc:sldMkLst>
          <pc:docMk/>
          <pc:sldMk cId="2864286805" sldId="420"/>
        </pc:sldMkLst>
        <pc:spChg chg="mod">
          <ac:chgData name="Jessica Roehrig" userId="ee78bfebeecf65d5" providerId="LiveId" clId="{BAFBA87B-4F96-4016-9BDD-7D1677E3D12A}" dt="2024-12-19T03:04:37.764" v="5708" actId="20577"/>
          <ac:spMkLst>
            <pc:docMk/>
            <pc:sldMk cId="2864286805" sldId="420"/>
            <ac:spMk id="2" creationId="{4045963A-AE00-F0B8-0E1D-4A5E2D300986}"/>
          </ac:spMkLst>
        </pc:spChg>
        <pc:spChg chg="mod">
          <ac:chgData name="Jessica Roehrig" userId="ee78bfebeecf65d5" providerId="LiveId" clId="{BAFBA87B-4F96-4016-9BDD-7D1677E3D12A}" dt="2024-12-19T02:49:15.866" v="5552" actId="20577"/>
          <ac:spMkLst>
            <pc:docMk/>
            <pc:sldMk cId="2864286805" sldId="420"/>
            <ac:spMk id="4" creationId="{6685CD7B-54A6-0B0A-4E4C-EC3DD84F38DD}"/>
          </ac:spMkLst>
        </pc:spChg>
      </pc:sldChg>
      <pc:sldChg chg="addSp delSp modSp add mod modClrScheme chgLayout">
        <pc:chgData name="Jessica Roehrig" userId="ee78bfebeecf65d5" providerId="LiveId" clId="{BAFBA87B-4F96-4016-9BDD-7D1677E3D12A}" dt="2024-12-19T05:59:19.565" v="9069" actId="20577"/>
        <pc:sldMkLst>
          <pc:docMk/>
          <pc:sldMk cId="3506280643" sldId="420"/>
        </pc:sldMkLst>
        <pc:spChg chg="mod">
          <ac:chgData name="Jessica Roehrig" userId="ee78bfebeecf65d5" providerId="LiveId" clId="{BAFBA87B-4F96-4016-9BDD-7D1677E3D12A}" dt="2024-12-19T05:59:19.565" v="9069" actId="20577"/>
          <ac:spMkLst>
            <pc:docMk/>
            <pc:sldMk cId="3506280643" sldId="420"/>
            <ac:spMk id="2" creationId="{D1E1CD4C-73B5-A19B-A7A2-95C9E63E9513}"/>
          </ac:spMkLst>
        </pc:spChg>
        <pc:spChg chg="del mod">
          <ac:chgData name="Jessica Roehrig" userId="ee78bfebeecf65d5" providerId="LiveId" clId="{BAFBA87B-4F96-4016-9BDD-7D1677E3D12A}" dt="2024-12-19T05:56:57.645" v="9035" actId="26606"/>
          <ac:spMkLst>
            <pc:docMk/>
            <pc:sldMk cId="3506280643" sldId="420"/>
            <ac:spMk id="4" creationId="{C65EC1CC-95E1-B0D5-285B-EFE3644CE710}"/>
          </ac:spMkLst>
        </pc:spChg>
        <pc:graphicFrameChg chg="add mod">
          <ac:chgData name="Jessica Roehrig" userId="ee78bfebeecf65d5" providerId="LiveId" clId="{BAFBA87B-4F96-4016-9BDD-7D1677E3D12A}" dt="2024-12-19T05:56:57.645" v="9035" actId="26606"/>
          <ac:graphicFrameMkLst>
            <pc:docMk/>
            <pc:sldMk cId="3506280643" sldId="420"/>
            <ac:graphicFrameMk id="6" creationId="{AE202643-74F3-A09F-5559-3AC6476B8A30}"/>
          </ac:graphicFrameMkLst>
        </pc:graphicFrameChg>
      </pc:sldChg>
      <pc:sldChg chg="addSp delSp modSp add del mod modClrScheme chgLayout">
        <pc:chgData name="Jessica Roehrig" userId="ee78bfebeecf65d5" providerId="LiveId" clId="{BAFBA87B-4F96-4016-9BDD-7D1677E3D12A}" dt="2024-12-19T17:30:12.730" v="14912" actId="47"/>
        <pc:sldMkLst>
          <pc:docMk/>
          <pc:sldMk cId="1420540004" sldId="421"/>
        </pc:sldMkLst>
        <pc:spChg chg="mod">
          <ac:chgData name="Jessica Roehrig" userId="ee78bfebeecf65d5" providerId="LiveId" clId="{BAFBA87B-4F96-4016-9BDD-7D1677E3D12A}" dt="2024-12-19T05:57:09.294" v="9036" actId="26606"/>
          <ac:spMkLst>
            <pc:docMk/>
            <pc:sldMk cId="1420540004" sldId="421"/>
            <ac:spMk id="2" creationId="{4F2DE041-A27E-90B9-51F2-A9AFFF544867}"/>
          </ac:spMkLst>
        </pc:spChg>
        <pc:spChg chg="del mod">
          <ac:chgData name="Jessica Roehrig" userId="ee78bfebeecf65d5" providerId="LiveId" clId="{BAFBA87B-4F96-4016-9BDD-7D1677E3D12A}" dt="2024-12-19T05:57:09.294" v="9036" actId="26606"/>
          <ac:spMkLst>
            <pc:docMk/>
            <pc:sldMk cId="1420540004" sldId="421"/>
            <ac:spMk id="4" creationId="{C583C3A2-E574-F977-8880-37CE004056E4}"/>
          </ac:spMkLst>
        </pc:spChg>
        <pc:graphicFrameChg chg="add mod">
          <ac:chgData name="Jessica Roehrig" userId="ee78bfebeecf65d5" providerId="LiveId" clId="{BAFBA87B-4F96-4016-9BDD-7D1677E3D12A}" dt="2024-12-19T17:23:56.154" v="14906" actId="20577"/>
          <ac:graphicFrameMkLst>
            <pc:docMk/>
            <pc:sldMk cId="1420540004" sldId="421"/>
            <ac:graphicFrameMk id="6" creationId="{AD978ACD-E4F6-57D5-E6F0-8857FB115CB3}"/>
          </ac:graphicFrameMkLst>
        </pc:graphicFrameChg>
      </pc:sldChg>
      <pc:sldChg chg="add del">
        <pc:chgData name="Jessica Roehrig" userId="ee78bfebeecf65d5" providerId="LiveId" clId="{BAFBA87B-4F96-4016-9BDD-7D1677E3D12A}" dt="2024-12-19T05:42:03.234" v="7737" actId="47"/>
        <pc:sldMkLst>
          <pc:docMk/>
          <pc:sldMk cId="1421846922" sldId="421"/>
        </pc:sldMkLst>
      </pc:sldChg>
      <pc:sldChg chg="modSp add del mod">
        <pc:chgData name="Jessica Roehrig" userId="ee78bfebeecf65d5" providerId="LiveId" clId="{BAFBA87B-4F96-4016-9BDD-7D1677E3D12A}" dt="2024-12-19T06:06:16.286" v="9385" actId="47"/>
        <pc:sldMkLst>
          <pc:docMk/>
          <pc:sldMk cId="1375126265" sldId="422"/>
        </pc:sldMkLst>
        <pc:spChg chg="mod">
          <ac:chgData name="Jessica Roehrig" userId="ee78bfebeecf65d5" providerId="LiveId" clId="{BAFBA87B-4F96-4016-9BDD-7D1677E3D12A}" dt="2024-12-19T05:54:56.322" v="9000" actId="20577"/>
          <ac:spMkLst>
            <pc:docMk/>
            <pc:sldMk cId="1375126265" sldId="422"/>
            <ac:spMk id="2" creationId="{72788157-0221-24C3-B485-7B29862503C9}"/>
          </ac:spMkLst>
        </pc:spChg>
        <pc:spChg chg="mod">
          <ac:chgData name="Jessica Roehrig" userId="ee78bfebeecf65d5" providerId="LiveId" clId="{BAFBA87B-4F96-4016-9BDD-7D1677E3D12A}" dt="2024-12-19T06:05:35.370" v="9365" actId="6549"/>
          <ac:spMkLst>
            <pc:docMk/>
            <pc:sldMk cId="1375126265" sldId="422"/>
            <ac:spMk id="4" creationId="{C16A9925-1977-B4B1-2132-671FAAAC85BE}"/>
          </ac:spMkLst>
        </pc:spChg>
      </pc:sldChg>
      <pc:sldChg chg="modSp add mod modNotesTx">
        <pc:chgData name="Jessica Roehrig" userId="ee78bfebeecf65d5" providerId="LiveId" clId="{BAFBA87B-4F96-4016-9BDD-7D1677E3D12A}" dt="2024-12-19T16:13:47.077" v="13028" actId="20577"/>
        <pc:sldMkLst>
          <pc:docMk/>
          <pc:sldMk cId="3919549018" sldId="423"/>
        </pc:sldMkLst>
        <pc:spChg chg="mod">
          <ac:chgData name="Jessica Roehrig" userId="ee78bfebeecf65d5" providerId="LiveId" clId="{BAFBA87B-4F96-4016-9BDD-7D1677E3D12A}" dt="2024-12-19T12:10:50.006" v="10486" actId="5793"/>
          <ac:spMkLst>
            <pc:docMk/>
            <pc:sldMk cId="3919549018" sldId="423"/>
            <ac:spMk id="2" creationId="{71DDC4EB-E7B6-D585-E641-D0A51929C536}"/>
          </ac:spMkLst>
        </pc:spChg>
        <pc:graphicFrameChg chg="mod modGraphic">
          <ac:chgData name="Jessica Roehrig" userId="ee78bfebeecf65d5" providerId="LiveId" clId="{BAFBA87B-4F96-4016-9BDD-7D1677E3D12A}" dt="2024-12-19T16:13:47.077" v="13028" actId="20577"/>
          <ac:graphicFrameMkLst>
            <pc:docMk/>
            <pc:sldMk cId="3919549018" sldId="423"/>
            <ac:graphicFrameMk id="6" creationId="{EC5A0617-F7F4-C099-07E2-D33774D98F31}"/>
          </ac:graphicFrameMkLst>
        </pc:graphicFrameChg>
      </pc:sldChg>
      <pc:sldChg chg="add">
        <pc:chgData name="Jessica Roehrig" userId="ee78bfebeecf65d5" providerId="LiveId" clId="{BAFBA87B-4F96-4016-9BDD-7D1677E3D12A}" dt="2024-12-19T11:18:23.482" v="10019"/>
        <pc:sldMkLst>
          <pc:docMk/>
          <pc:sldMk cId="1833281437" sldId="424"/>
        </pc:sldMkLst>
      </pc:sldChg>
      <pc:sldChg chg="add del">
        <pc:chgData name="Jessica Roehrig" userId="ee78bfebeecf65d5" providerId="LiveId" clId="{BAFBA87B-4F96-4016-9BDD-7D1677E3D12A}" dt="2024-12-19T11:10:24.270" v="9890"/>
        <pc:sldMkLst>
          <pc:docMk/>
          <pc:sldMk cId="3627343638" sldId="424"/>
        </pc:sldMkLst>
      </pc:sldChg>
      <pc:sldChg chg="add">
        <pc:chgData name="Jessica Roehrig" userId="ee78bfebeecf65d5" providerId="LiveId" clId="{BAFBA87B-4F96-4016-9BDD-7D1677E3D12A}" dt="2024-12-19T11:18:38.855" v="10021"/>
        <pc:sldMkLst>
          <pc:docMk/>
          <pc:sldMk cId="4079964947" sldId="425"/>
        </pc:sldMkLst>
      </pc:sldChg>
      <pc:sldChg chg="add del">
        <pc:chgData name="Jessica Roehrig" userId="ee78bfebeecf65d5" providerId="LiveId" clId="{BAFBA87B-4F96-4016-9BDD-7D1677E3D12A}" dt="2024-12-19T17:34:09.658" v="15077" actId="47"/>
        <pc:sldMkLst>
          <pc:docMk/>
          <pc:sldMk cId="919347589" sldId="426"/>
        </pc:sldMkLst>
      </pc:sldChg>
      <pc:sldChg chg="addSp delSp modSp add mod modNotesTx">
        <pc:chgData name="Jessica Roehrig" userId="ee78bfebeecf65d5" providerId="LiveId" clId="{BAFBA87B-4F96-4016-9BDD-7D1677E3D12A}" dt="2024-12-19T16:11:47.077" v="12990" actId="20577"/>
        <pc:sldMkLst>
          <pc:docMk/>
          <pc:sldMk cId="266600747" sldId="427"/>
        </pc:sldMkLst>
        <pc:spChg chg="mod">
          <ac:chgData name="Jessica Roehrig" userId="ee78bfebeecf65d5" providerId="LiveId" clId="{BAFBA87B-4F96-4016-9BDD-7D1677E3D12A}" dt="2024-12-19T12:10:44.228" v="10478" actId="5793"/>
          <ac:spMkLst>
            <pc:docMk/>
            <pc:sldMk cId="266600747" sldId="427"/>
            <ac:spMk id="2" creationId="{103ED521-0E9A-DF95-7F43-4533A1E5286A}"/>
          </ac:spMkLst>
        </pc:spChg>
        <pc:spChg chg="add del mod">
          <ac:chgData name="Jessica Roehrig" userId="ee78bfebeecf65d5" providerId="LiveId" clId="{BAFBA87B-4F96-4016-9BDD-7D1677E3D12A}" dt="2024-12-19T12:26:03.323" v="10879" actId="478"/>
          <ac:spMkLst>
            <pc:docMk/>
            <pc:sldMk cId="266600747" sldId="427"/>
            <ac:spMk id="4" creationId="{C23F2FC9-71B9-BDF8-6727-397358CDAFB0}"/>
          </ac:spMkLst>
        </pc:spChg>
        <pc:graphicFrameChg chg="add del mod modGraphic">
          <ac:chgData name="Jessica Roehrig" userId="ee78bfebeecf65d5" providerId="LiveId" clId="{BAFBA87B-4F96-4016-9BDD-7D1677E3D12A}" dt="2024-12-19T16:11:47.077" v="12990" actId="20577"/>
          <ac:graphicFrameMkLst>
            <pc:docMk/>
            <pc:sldMk cId="266600747" sldId="427"/>
            <ac:graphicFrameMk id="6" creationId="{9E4D6500-A83A-AECA-9286-E10CA9F0C4EA}"/>
          </ac:graphicFrameMkLst>
        </pc:graphicFrameChg>
      </pc:sldChg>
      <pc:sldChg chg="add del">
        <pc:chgData name="Jessica Roehrig" userId="ee78bfebeecf65d5" providerId="LiveId" clId="{BAFBA87B-4F96-4016-9BDD-7D1677E3D12A}" dt="2024-12-19T11:24:42.363" v="10082"/>
        <pc:sldMkLst>
          <pc:docMk/>
          <pc:sldMk cId="728042348" sldId="427"/>
        </pc:sldMkLst>
      </pc:sldChg>
      <pc:sldChg chg="add">
        <pc:chgData name="Jessica Roehrig" userId="ee78bfebeecf65d5" providerId="LiveId" clId="{BAFBA87B-4F96-4016-9BDD-7D1677E3D12A}" dt="2024-12-19T12:46:38.048" v="11730"/>
        <pc:sldMkLst>
          <pc:docMk/>
          <pc:sldMk cId="3775864028" sldId="428"/>
        </pc:sldMkLst>
      </pc:sldChg>
      <pc:sldChg chg="addSp delSp modSp add mod modClrScheme chgLayout modNotesTx">
        <pc:chgData name="Jessica Roehrig" userId="ee78bfebeecf65d5" providerId="LiveId" clId="{BAFBA87B-4F96-4016-9BDD-7D1677E3D12A}" dt="2024-12-19T21:25:21.971" v="15137" actId="20577"/>
        <pc:sldMkLst>
          <pc:docMk/>
          <pc:sldMk cId="1139046645" sldId="429"/>
        </pc:sldMkLst>
        <pc:spChg chg="mod">
          <ac:chgData name="Jessica Roehrig" userId="ee78bfebeecf65d5" providerId="LiveId" clId="{BAFBA87B-4F96-4016-9BDD-7D1677E3D12A}" dt="2024-12-19T16:05:35.142" v="12734" actId="20577"/>
          <ac:spMkLst>
            <pc:docMk/>
            <pc:sldMk cId="1139046645" sldId="429"/>
            <ac:spMk id="2" creationId="{7D99413C-DDE1-99BB-C5B1-2A82F8D0FB41}"/>
          </ac:spMkLst>
        </pc:spChg>
        <pc:spChg chg="mod topLvl">
          <ac:chgData name="Jessica Roehrig" userId="ee78bfebeecf65d5" providerId="LiveId" clId="{BAFBA87B-4F96-4016-9BDD-7D1677E3D12A}" dt="2024-12-19T16:15:37.429" v="13053" actId="1035"/>
          <ac:spMkLst>
            <pc:docMk/>
            <pc:sldMk cId="1139046645" sldId="429"/>
            <ac:spMk id="4" creationId="{755F9DC0-F5E1-E598-70C7-E5F2637EEAF9}"/>
          </ac:spMkLst>
        </pc:spChg>
        <pc:spChg chg="mod topLvl">
          <ac:chgData name="Jessica Roehrig" userId="ee78bfebeecf65d5" providerId="LiveId" clId="{BAFBA87B-4F96-4016-9BDD-7D1677E3D12A}" dt="2024-12-19T16:18:58.507" v="13106" actId="1036"/>
          <ac:spMkLst>
            <pc:docMk/>
            <pc:sldMk cId="1139046645" sldId="429"/>
            <ac:spMk id="5" creationId="{DAEC43F5-3D2B-4FAE-7348-623E8C239B7E}"/>
          </ac:spMkLst>
        </pc:spChg>
        <pc:spChg chg="mod topLvl">
          <ac:chgData name="Jessica Roehrig" userId="ee78bfebeecf65d5" providerId="LiveId" clId="{BAFBA87B-4F96-4016-9BDD-7D1677E3D12A}" dt="2024-12-19T16:19:07.192" v="13114" actId="1036"/>
          <ac:spMkLst>
            <pc:docMk/>
            <pc:sldMk cId="1139046645" sldId="429"/>
            <ac:spMk id="7" creationId="{5309AD22-7FEA-AB77-4972-34FCDA88A125}"/>
          </ac:spMkLst>
        </pc:spChg>
        <pc:spChg chg="del mod">
          <ac:chgData name="Jessica Roehrig" userId="ee78bfebeecf65d5" providerId="LiveId" clId="{BAFBA87B-4F96-4016-9BDD-7D1677E3D12A}" dt="2024-12-19T12:51:58.042" v="11784" actId="478"/>
          <ac:spMkLst>
            <pc:docMk/>
            <pc:sldMk cId="1139046645" sldId="429"/>
            <ac:spMk id="8" creationId="{1DF410A6-6014-A546-4DEB-2538F9697C87}"/>
          </ac:spMkLst>
        </pc:spChg>
        <pc:spChg chg="del mod">
          <ac:chgData name="Jessica Roehrig" userId="ee78bfebeecf65d5" providerId="LiveId" clId="{BAFBA87B-4F96-4016-9BDD-7D1677E3D12A}" dt="2024-12-19T12:51:56.075" v="11783" actId="478"/>
          <ac:spMkLst>
            <pc:docMk/>
            <pc:sldMk cId="1139046645" sldId="429"/>
            <ac:spMk id="9" creationId="{3CA79189-ED71-E9B8-6167-FD5C9CC7C0A0}"/>
          </ac:spMkLst>
        </pc:spChg>
        <pc:spChg chg="add del mod">
          <ac:chgData name="Jessica Roehrig" userId="ee78bfebeecf65d5" providerId="LiveId" clId="{BAFBA87B-4F96-4016-9BDD-7D1677E3D12A}" dt="2024-12-19T13:01:10.423" v="12425" actId="478"/>
          <ac:spMkLst>
            <pc:docMk/>
            <pc:sldMk cId="1139046645" sldId="429"/>
            <ac:spMk id="10" creationId="{431D3C9B-E27A-D8A8-500F-E42288D3B41C}"/>
          </ac:spMkLst>
        </pc:spChg>
        <pc:grpChg chg="del mod">
          <ac:chgData name="Jessica Roehrig" userId="ee78bfebeecf65d5" providerId="LiveId" clId="{BAFBA87B-4F96-4016-9BDD-7D1677E3D12A}" dt="2024-12-19T16:15:21.791" v="13029" actId="165"/>
          <ac:grpSpMkLst>
            <pc:docMk/>
            <pc:sldMk cId="1139046645" sldId="429"/>
            <ac:grpSpMk id="3" creationId="{989E28C8-0496-D9A8-BDFD-ADEF5411F8DB}"/>
          </ac:grpSpMkLst>
        </pc:grpChg>
        <pc:graphicFrameChg chg="del mod modGraphic">
          <ac:chgData name="Jessica Roehrig" userId="ee78bfebeecf65d5" providerId="LiveId" clId="{BAFBA87B-4F96-4016-9BDD-7D1677E3D12A}" dt="2024-12-19T12:51:53.866" v="11782" actId="18245"/>
          <ac:graphicFrameMkLst>
            <pc:docMk/>
            <pc:sldMk cId="1139046645" sldId="429"/>
            <ac:graphicFrameMk id="6" creationId="{3D248A8B-C27B-3C15-600B-B6EE344E4D41}"/>
          </ac:graphicFrameMkLst>
        </pc:graphicFrameChg>
      </pc:sldChg>
      <pc:sldChg chg="modSp add mod ord">
        <pc:chgData name="Jessica Roehrig" userId="ee78bfebeecf65d5" providerId="LiveId" clId="{BAFBA87B-4F96-4016-9BDD-7D1677E3D12A}" dt="2024-12-19T16:47:37.164" v="13986"/>
        <pc:sldMkLst>
          <pc:docMk/>
          <pc:sldMk cId="4072284438" sldId="430"/>
        </pc:sldMkLst>
        <pc:spChg chg="mod">
          <ac:chgData name="Jessica Roehrig" userId="ee78bfebeecf65d5" providerId="LiveId" clId="{BAFBA87B-4F96-4016-9BDD-7D1677E3D12A}" dt="2024-12-19T13:04:04.907" v="12697" actId="20577"/>
          <ac:spMkLst>
            <pc:docMk/>
            <pc:sldMk cId="4072284438" sldId="430"/>
            <ac:spMk id="9" creationId="{AE85F6F1-3265-4843-794A-8C84550BF922}"/>
          </ac:spMkLst>
        </pc:spChg>
      </pc:sldChg>
      <pc:sldChg chg="modSp add mod">
        <pc:chgData name="Jessica Roehrig" userId="ee78bfebeecf65d5" providerId="LiveId" clId="{BAFBA87B-4F96-4016-9BDD-7D1677E3D12A}" dt="2024-12-19T16:05:19.672" v="12709" actId="20577"/>
        <pc:sldMkLst>
          <pc:docMk/>
          <pc:sldMk cId="2788322191" sldId="431"/>
        </pc:sldMkLst>
        <pc:spChg chg="mod">
          <ac:chgData name="Jessica Roehrig" userId="ee78bfebeecf65d5" providerId="LiveId" clId="{BAFBA87B-4F96-4016-9BDD-7D1677E3D12A}" dt="2024-12-19T16:05:19.672" v="12709" actId="20577"/>
          <ac:spMkLst>
            <pc:docMk/>
            <pc:sldMk cId="2788322191" sldId="431"/>
            <ac:spMk id="9" creationId="{6B95BD45-1921-2A7B-6A63-57BD5906D3AD}"/>
          </ac:spMkLst>
        </pc:spChg>
      </pc:sldChg>
      <pc:sldChg chg="addSp delSp modSp add mod">
        <pc:chgData name="Jessica Roehrig" userId="ee78bfebeecf65d5" providerId="LiveId" clId="{BAFBA87B-4F96-4016-9BDD-7D1677E3D12A}" dt="2024-12-19T16:51:50.454" v="14118" actId="1038"/>
        <pc:sldMkLst>
          <pc:docMk/>
          <pc:sldMk cId="1912460735" sldId="432"/>
        </pc:sldMkLst>
        <pc:spChg chg="mod">
          <ac:chgData name="Jessica Roehrig" userId="ee78bfebeecf65d5" providerId="LiveId" clId="{BAFBA87B-4F96-4016-9BDD-7D1677E3D12A}" dt="2024-12-19T16:34:35.712" v="13490" actId="20577"/>
          <ac:spMkLst>
            <pc:docMk/>
            <pc:sldMk cId="1912460735" sldId="432"/>
            <ac:spMk id="2" creationId="{B9946AB7-075D-4630-233A-3948660AEB50}"/>
          </ac:spMkLst>
        </pc:spChg>
        <pc:spChg chg="add mod ord">
          <ac:chgData name="Jessica Roehrig" userId="ee78bfebeecf65d5" providerId="LiveId" clId="{BAFBA87B-4F96-4016-9BDD-7D1677E3D12A}" dt="2024-12-19T16:51:50.454" v="14118" actId="1038"/>
          <ac:spMkLst>
            <pc:docMk/>
            <pc:sldMk cId="1912460735" sldId="432"/>
            <ac:spMk id="4" creationId="{F7B5A04F-B272-EC2A-ED73-DB649A5D54E2}"/>
          </ac:spMkLst>
        </pc:spChg>
        <pc:graphicFrameChg chg="del">
          <ac:chgData name="Jessica Roehrig" userId="ee78bfebeecf65d5" providerId="LiveId" clId="{BAFBA87B-4F96-4016-9BDD-7D1677E3D12A}" dt="2024-12-19T16:34:39.100" v="13491" actId="478"/>
          <ac:graphicFrameMkLst>
            <pc:docMk/>
            <pc:sldMk cId="1912460735" sldId="432"/>
            <ac:graphicFrameMk id="6" creationId="{E9B1AC3B-3BB2-63E7-136D-E78B392559FA}"/>
          </ac:graphicFrameMkLst>
        </pc:graphicFrameChg>
        <pc:picChg chg="add mod">
          <ac:chgData name="Jessica Roehrig" userId="ee78bfebeecf65d5" providerId="LiveId" clId="{BAFBA87B-4F96-4016-9BDD-7D1677E3D12A}" dt="2024-12-19T16:50:51.823" v="14059" actId="14100"/>
          <ac:picMkLst>
            <pc:docMk/>
            <pc:sldMk cId="1912460735" sldId="432"/>
            <ac:picMk id="7" creationId="{879CFB48-C0CD-F6A4-522C-039412FC8FC1}"/>
          </ac:picMkLst>
        </pc:picChg>
        <pc:picChg chg="add mod">
          <ac:chgData name="Jessica Roehrig" userId="ee78bfebeecf65d5" providerId="LiveId" clId="{BAFBA87B-4F96-4016-9BDD-7D1677E3D12A}" dt="2024-12-19T16:51:22.343" v="14064" actId="14100"/>
          <ac:picMkLst>
            <pc:docMk/>
            <pc:sldMk cId="1912460735" sldId="432"/>
            <ac:picMk id="9" creationId="{C3AFD74C-56DA-F6FE-87FB-5EC3B1B8E411}"/>
          </ac:picMkLst>
        </pc:picChg>
      </pc:sldChg>
      <pc:sldChg chg="modSp add mod modNotesTx">
        <pc:chgData name="Jessica Roehrig" userId="ee78bfebeecf65d5" providerId="LiveId" clId="{BAFBA87B-4F96-4016-9BDD-7D1677E3D12A}" dt="2024-12-19T16:56:53.953" v="14555" actId="20577"/>
        <pc:sldMkLst>
          <pc:docMk/>
          <pc:sldMk cId="4161645607" sldId="433"/>
        </pc:sldMkLst>
        <pc:spChg chg="mod">
          <ac:chgData name="Jessica Roehrig" userId="ee78bfebeecf65d5" providerId="LiveId" clId="{BAFBA87B-4F96-4016-9BDD-7D1677E3D12A}" dt="2024-12-19T16:53:10.357" v="14131" actId="20577"/>
          <ac:spMkLst>
            <pc:docMk/>
            <pc:sldMk cId="4161645607" sldId="433"/>
            <ac:spMk id="2" creationId="{8B07942F-9ED0-FFFA-D7BA-783B2CFD1D05}"/>
          </ac:spMkLst>
        </pc:spChg>
        <pc:graphicFrameChg chg="mod">
          <ac:chgData name="Jessica Roehrig" userId="ee78bfebeecf65d5" providerId="LiveId" clId="{BAFBA87B-4F96-4016-9BDD-7D1677E3D12A}" dt="2024-12-19T16:56:13.598" v="14554" actId="20577"/>
          <ac:graphicFrameMkLst>
            <pc:docMk/>
            <pc:sldMk cId="4161645607" sldId="433"/>
            <ac:graphicFrameMk id="6" creationId="{CD301D9F-0634-522E-9E09-65A04026D399}"/>
          </ac:graphicFrameMkLst>
        </pc:graphicFrameChg>
      </pc:sldChg>
      <pc:sldChg chg="addSp modSp add">
        <pc:chgData name="Jessica Roehrig" userId="ee78bfebeecf65d5" providerId="LiveId" clId="{BAFBA87B-4F96-4016-9BDD-7D1677E3D12A}" dt="2024-12-19T18:15:11.666" v="15132" actId="20577"/>
        <pc:sldMkLst>
          <pc:docMk/>
          <pc:sldMk cId="2821804703" sldId="434"/>
        </pc:sldMkLst>
        <pc:spChg chg="add mod">
          <ac:chgData name="Jessica Roehrig" userId="ee78bfebeecf65d5" providerId="LiveId" clId="{BAFBA87B-4F96-4016-9BDD-7D1677E3D12A}" dt="2024-12-19T17:33:37.096" v="15072"/>
          <ac:spMkLst>
            <pc:docMk/>
            <pc:sldMk cId="2821804703" sldId="434"/>
            <ac:spMk id="3" creationId="{DCDF019A-25BA-5BA3-54CA-F73659985584}"/>
          </ac:spMkLst>
        </pc:spChg>
        <pc:graphicFrameChg chg="mod">
          <ac:chgData name="Jessica Roehrig" userId="ee78bfebeecf65d5" providerId="LiveId" clId="{BAFBA87B-4F96-4016-9BDD-7D1677E3D12A}" dt="2024-12-19T18:15:11.666" v="15132" actId="20577"/>
          <ac:graphicFrameMkLst>
            <pc:docMk/>
            <pc:sldMk cId="2821804703" sldId="434"/>
            <ac:graphicFrameMk id="6" creationId="{6B172C5E-F6DD-64A9-457F-95B1001CCE4D}"/>
          </ac:graphicFrameMkLst>
        </pc:graphicFrameChg>
      </pc:sldChg>
      <pc:sldChg chg="addSp modSp add mod">
        <pc:chgData name="Jessica Roehrig" userId="ee78bfebeecf65d5" providerId="LiveId" clId="{BAFBA87B-4F96-4016-9BDD-7D1677E3D12A}" dt="2024-12-19T17:33:34.027" v="15071" actId="207"/>
        <pc:sldMkLst>
          <pc:docMk/>
          <pc:sldMk cId="4286895832" sldId="435"/>
        </pc:sldMkLst>
        <pc:spChg chg="add mod">
          <ac:chgData name="Jessica Roehrig" userId="ee78bfebeecf65d5" providerId="LiveId" clId="{BAFBA87B-4F96-4016-9BDD-7D1677E3D12A}" dt="2024-12-19T17:33:34.027" v="15071" actId="207"/>
          <ac:spMkLst>
            <pc:docMk/>
            <pc:sldMk cId="4286895832" sldId="435"/>
            <ac:spMk id="3" creationId="{A962D8B5-6AFF-5C75-D971-7C246E1251DD}"/>
          </ac:spMkLst>
        </pc:spChg>
        <pc:graphicFrameChg chg="mod">
          <ac:chgData name="Jessica Roehrig" userId="ee78bfebeecf65d5" providerId="LiveId" clId="{BAFBA87B-4F96-4016-9BDD-7D1677E3D12A}" dt="2024-12-19T17:32:14.806" v="15064"/>
          <ac:graphicFrameMkLst>
            <pc:docMk/>
            <pc:sldMk cId="4286895832" sldId="435"/>
            <ac:graphicFrameMk id="6" creationId="{7E49767D-C73D-132C-03E4-9C8949FEF0C3}"/>
          </ac:graphicFrameMkLst>
        </pc:graphicFrameChg>
      </pc:sldChg>
      <pc:sldChg chg="modSp add mod">
        <pc:chgData name="Jessica Roehrig" userId="ee78bfebeecf65d5" providerId="LiveId" clId="{BAFBA87B-4F96-4016-9BDD-7D1677E3D12A}" dt="2024-12-19T18:15:44.091" v="15133" actId="255"/>
        <pc:sldMkLst>
          <pc:docMk/>
          <pc:sldMk cId="4142007771" sldId="436"/>
        </pc:sldMkLst>
        <pc:spChg chg="mod">
          <ac:chgData name="Jessica Roehrig" userId="ee78bfebeecf65d5" providerId="LiveId" clId="{BAFBA87B-4F96-4016-9BDD-7D1677E3D12A}" dt="2024-12-19T18:15:44.091" v="15133" actId="255"/>
          <ac:spMkLst>
            <pc:docMk/>
            <pc:sldMk cId="4142007771" sldId="436"/>
            <ac:spMk id="4" creationId="{C486111F-995D-536D-9231-8C5DBECF39B6}"/>
          </ac:spMkLst>
        </pc:spChg>
      </pc:sldChg>
      <pc:sldChg chg="add">
        <pc:chgData name="Jessica Roehrig" userId="ee78bfebeecf65d5" providerId="LiveId" clId="{BAFBA87B-4F96-4016-9BDD-7D1677E3D12A}" dt="2024-12-19T18:15:53.326" v="15134"/>
        <pc:sldMkLst>
          <pc:docMk/>
          <pc:sldMk cId="3628926091" sldId="43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E07F1-3059-41BA-8F79-5A9B0660A8F4}"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C2136D4D-B9FE-494E-B59E-C0703A5A585A}">
      <dgm:prSet/>
      <dgm:spPr/>
      <dgm:t>
        <a:bodyPr/>
        <a:lstStyle/>
        <a:p>
          <a:r>
            <a:rPr lang="en-US" dirty="0"/>
            <a:t>Native language and L2 is much more important than country of origin, especially given the problems with country information</a:t>
          </a:r>
        </a:p>
      </dgm:t>
    </dgm:pt>
    <dgm:pt modelId="{B94E4AC4-D35D-4246-AA93-D5230B6B92FB}" type="parTrans" cxnId="{873AA452-133C-4C49-836C-041D3B6F0D7D}">
      <dgm:prSet/>
      <dgm:spPr/>
      <dgm:t>
        <a:bodyPr/>
        <a:lstStyle/>
        <a:p>
          <a:endParaRPr lang="en-US"/>
        </a:p>
      </dgm:t>
    </dgm:pt>
    <dgm:pt modelId="{D12892AD-0F64-4742-8769-1882E7AFF79D}" type="sibTrans" cxnId="{873AA452-133C-4C49-836C-041D3B6F0D7D}">
      <dgm:prSet/>
      <dgm:spPr/>
      <dgm:t>
        <a:bodyPr/>
        <a:lstStyle/>
        <a:p>
          <a:endParaRPr lang="en-US"/>
        </a:p>
      </dgm:t>
    </dgm:pt>
    <dgm:pt modelId="{DB1CF6E9-CF5A-4BBA-9EAB-C98857F095E1}">
      <dgm:prSet/>
      <dgm:spPr/>
      <dgm:t>
        <a:bodyPr/>
        <a:lstStyle/>
        <a:p>
          <a:r>
            <a:rPr lang="en-US" dirty="0"/>
            <a:t>Language transference can boost but not guarantee learner success</a:t>
          </a:r>
        </a:p>
      </dgm:t>
    </dgm:pt>
    <dgm:pt modelId="{0F0AADEA-457F-4AA2-A4C8-612146858B2C}" type="parTrans" cxnId="{6B3C261B-8DB4-4502-82BF-037131FB3DB0}">
      <dgm:prSet/>
      <dgm:spPr/>
      <dgm:t>
        <a:bodyPr/>
        <a:lstStyle/>
        <a:p>
          <a:endParaRPr lang="en-US"/>
        </a:p>
      </dgm:t>
    </dgm:pt>
    <dgm:pt modelId="{9A793AD6-A40C-4535-B6A5-C321392254B6}" type="sibTrans" cxnId="{6B3C261B-8DB4-4502-82BF-037131FB3DB0}">
      <dgm:prSet/>
      <dgm:spPr/>
      <dgm:t>
        <a:bodyPr/>
        <a:lstStyle/>
        <a:p>
          <a:endParaRPr lang="en-US"/>
        </a:p>
      </dgm:t>
    </dgm:pt>
    <dgm:pt modelId="{DFF0B525-03E1-4C14-8D3B-0DA08CC78379}">
      <dgm:prSet/>
      <dgm:spPr/>
      <dgm:t>
        <a:bodyPr/>
        <a:lstStyle/>
        <a:p>
          <a:r>
            <a:rPr lang="en-US" dirty="0"/>
            <a:t>The learners are overall highly or very highly educated, so they are cognitively capable of language acquisition</a:t>
          </a:r>
        </a:p>
      </dgm:t>
    </dgm:pt>
    <dgm:pt modelId="{A97DB101-3930-4551-A0A1-5FDDCE481CCF}" type="parTrans" cxnId="{39C89FC8-B211-4C95-930F-720B70D0FF7D}">
      <dgm:prSet/>
      <dgm:spPr/>
      <dgm:t>
        <a:bodyPr/>
        <a:lstStyle/>
        <a:p>
          <a:endParaRPr lang="en-US"/>
        </a:p>
      </dgm:t>
    </dgm:pt>
    <dgm:pt modelId="{8487F27A-A76D-495E-A372-18ABB9588930}" type="sibTrans" cxnId="{39C89FC8-B211-4C95-930F-720B70D0FF7D}">
      <dgm:prSet/>
      <dgm:spPr/>
      <dgm:t>
        <a:bodyPr/>
        <a:lstStyle/>
        <a:p>
          <a:endParaRPr lang="en-US"/>
        </a:p>
      </dgm:t>
    </dgm:pt>
    <dgm:pt modelId="{A051367B-4B07-4453-B4C2-1BA32D5970C3}" type="pres">
      <dgm:prSet presAssocID="{AEDE07F1-3059-41BA-8F79-5A9B0660A8F4}" presName="hierChild1" presStyleCnt="0">
        <dgm:presLayoutVars>
          <dgm:chPref val="1"/>
          <dgm:dir/>
          <dgm:animOne val="branch"/>
          <dgm:animLvl val="lvl"/>
          <dgm:resizeHandles/>
        </dgm:presLayoutVars>
      </dgm:prSet>
      <dgm:spPr/>
    </dgm:pt>
    <dgm:pt modelId="{1FF0FC82-EF8B-45CF-B64F-224D6187A265}" type="pres">
      <dgm:prSet presAssocID="{C2136D4D-B9FE-494E-B59E-C0703A5A585A}" presName="hierRoot1" presStyleCnt="0"/>
      <dgm:spPr/>
    </dgm:pt>
    <dgm:pt modelId="{1FC246EB-F84C-407C-BEB7-624C490D551C}" type="pres">
      <dgm:prSet presAssocID="{C2136D4D-B9FE-494E-B59E-C0703A5A585A}" presName="composite" presStyleCnt="0"/>
      <dgm:spPr/>
    </dgm:pt>
    <dgm:pt modelId="{71C0E79F-BE51-4153-8A5C-19A12DF534AE}" type="pres">
      <dgm:prSet presAssocID="{C2136D4D-B9FE-494E-B59E-C0703A5A585A}" presName="background" presStyleLbl="node0" presStyleIdx="0" presStyleCnt="3"/>
      <dgm:spPr/>
    </dgm:pt>
    <dgm:pt modelId="{E22E659A-14CE-4C50-BC8D-BB1411A520A6}" type="pres">
      <dgm:prSet presAssocID="{C2136D4D-B9FE-494E-B59E-C0703A5A585A}" presName="text" presStyleLbl="fgAcc0" presStyleIdx="0" presStyleCnt="3">
        <dgm:presLayoutVars>
          <dgm:chPref val="3"/>
        </dgm:presLayoutVars>
      </dgm:prSet>
      <dgm:spPr/>
    </dgm:pt>
    <dgm:pt modelId="{926502D3-4697-43F5-817A-04E80D423B72}" type="pres">
      <dgm:prSet presAssocID="{C2136D4D-B9FE-494E-B59E-C0703A5A585A}" presName="hierChild2" presStyleCnt="0"/>
      <dgm:spPr/>
    </dgm:pt>
    <dgm:pt modelId="{7CCAB02F-8B69-4071-9732-64D9928E0DD9}" type="pres">
      <dgm:prSet presAssocID="{DB1CF6E9-CF5A-4BBA-9EAB-C98857F095E1}" presName="hierRoot1" presStyleCnt="0"/>
      <dgm:spPr/>
    </dgm:pt>
    <dgm:pt modelId="{A78B6FA3-13E2-4317-8F97-73CF4E0C274D}" type="pres">
      <dgm:prSet presAssocID="{DB1CF6E9-CF5A-4BBA-9EAB-C98857F095E1}" presName="composite" presStyleCnt="0"/>
      <dgm:spPr/>
    </dgm:pt>
    <dgm:pt modelId="{9FB8E646-A47E-482C-9138-A69361F8B251}" type="pres">
      <dgm:prSet presAssocID="{DB1CF6E9-CF5A-4BBA-9EAB-C98857F095E1}" presName="background" presStyleLbl="node0" presStyleIdx="1" presStyleCnt="3"/>
      <dgm:spPr/>
    </dgm:pt>
    <dgm:pt modelId="{0EB55AFE-4604-4298-ACBA-91AB2E7917DE}" type="pres">
      <dgm:prSet presAssocID="{DB1CF6E9-CF5A-4BBA-9EAB-C98857F095E1}" presName="text" presStyleLbl="fgAcc0" presStyleIdx="1" presStyleCnt="3">
        <dgm:presLayoutVars>
          <dgm:chPref val="3"/>
        </dgm:presLayoutVars>
      </dgm:prSet>
      <dgm:spPr/>
    </dgm:pt>
    <dgm:pt modelId="{4F9F3EBD-CA14-4B12-9F0F-E9A5D6783153}" type="pres">
      <dgm:prSet presAssocID="{DB1CF6E9-CF5A-4BBA-9EAB-C98857F095E1}" presName="hierChild2" presStyleCnt="0"/>
      <dgm:spPr/>
    </dgm:pt>
    <dgm:pt modelId="{7C2047CE-7A96-458A-97E4-9A5F7640FF3B}" type="pres">
      <dgm:prSet presAssocID="{DFF0B525-03E1-4C14-8D3B-0DA08CC78379}" presName="hierRoot1" presStyleCnt="0"/>
      <dgm:spPr/>
    </dgm:pt>
    <dgm:pt modelId="{6B07D726-A008-40EB-A742-1525EE7B3FDE}" type="pres">
      <dgm:prSet presAssocID="{DFF0B525-03E1-4C14-8D3B-0DA08CC78379}" presName="composite" presStyleCnt="0"/>
      <dgm:spPr/>
    </dgm:pt>
    <dgm:pt modelId="{005D8542-1678-475C-9935-A64252046EDC}" type="pres">
      <dgm:prSet presAssocID="{DFF0B525-03E1-4C14-8D3B-0DA08CC78379}" presName="background" presStyleLbl="node0" presStyleIdx="2" presStyleCnt="3"/>
      <dgm:spPr/>
    </dgm:pt>
    <dgm:pt modelId="{C01577D0-8FE1-4F9E-B914-6EDF25D2F7F5}" type="pres">
      <dgm:prSet presAssocID="{DFF0B525-03E1-4C14-8D3B-0DA08CC78379}" presName="text" presStyleLbl="fgAcc0" presStyleIdx="2" presStyleCnt="3">
        <dgm:presLayoutVars>
          <dgm:chPref val="3"/>
        </dgm:presLayoutVars>
      </dgm:prSet>
      <dgm:spPr/>
    </dgm:pt>
    <dgm:pt modelId="{A32AC0FE-44C2-4857-92FC-65575A296709}" type="pres">
      <dgm:prSet presAssocID="{DFF0B525-03E1-4C14-8D3B-0DA08CC78379}" presName="hierChild2" presStyleCnt="0"/>
      <dgm:spPr/>
    </dgm:pt>
  </dgm:ptLst>
  <dgm:cxnLst>
    <dgm:cxn modelId="{6B3C261B-8DB4-4502-82BF-037131FB3DB0}" srcId="{AEDE07F1-3059-41BA-8F79-5A9B0660A8F4}" destId="{DB1CF6E9-CF5A-4BBA-9EAB-C98857F095E1}" srcOrd="1" destOrd="0" parTransId="{0F0AADEA-457F-4AA2-A4C8-612146858B2C}" sibTransId="{9A793AD6-A40C-4535-B6A5-C321392254B6}"/>
    <dgm:cxn modelId="{873AA452-133C-4C49-836C-041D3B6F0D7D}" srcId="{AEDE07F1-3059-41BA-8F79-5A9B0660A8F4}" destId="{C2136D4D-B9FE-494E-B59E-C0703A5A585A}" srcOrd="0" destOrd="0" parTransId="{B94E4AC4-D35D-4246-AA93-D5230B6B92FB}" sibTransId="{D12892AD-0F64-4742-8769-1882E7AFF79D}"/>
    <dgm:cxn modelId="{6C49B878-7A1C-49FA-AC8C-2A05A91D55D2}" type="presOf" srcId="{DB1CF6E9-CF5A-4BBA-9EAB-C98857F095E1}" destId="{0EB55AFE-4604-4298-ACBA-91AB2E7917DE}" srcOrd="0" destOrd="0" presId="urn:microsoft.com/office/officeart/2005/8/layout/hierarchy1"/>
    <dgm:cxn modelId="{EBBCDCBC-D2BD-4DFF-9F70-3376664FD80E}" type="presOf" srcId="{C2136D4D-B9FE-494E-B59E-C0703A5A585A}" destId="{E22E659A-14CE-4C50-BC8D-BB1411A520A6}" srcOrd="0" destOrd="0" presId="urn:microsoft.com/office/officeart/2005/8/layout/hierarchy1"/>
    <dgm:cxn modelId="{DF5ED9BD-1AF6-4122-A008-901E7600806E}" type="presOf" srcId="{AEDE07F1-3059-41BA-8F79-5A9B0660A8F4}" destId="{A051367B-4B07-4453-B4C2-1BA32D5970C3}" srcOrd="0" destOrd="0" presId="urn:microsoft.com/office/officeart/2005/8/layout/hierarchy1"/>
    <dgm:cxn modelId="{39C89FC8-B211-4C95-930F-720B70D0FF7D}" srcId="{AEDE07F1-3059-41BA-8F79-5A9B0660A8F4}" destId="{DFF0B525-03E1-4C14-8D3B-0DA08CC78379}" srcOrd="2" destOrd="0" parTransId="{A97DB101-3930-4551-A0A1-5FDDCE481CCF}" sibTransId="{8487F27A-A76D-495E-A372-18ABB9588930}"/>
    <dgm:cxn modelId="{5A93FED5-EC95-438E-BA53-00CD3EB73ADE}" type="presOf" srcId="{DFF0B525-03E1-4C14-8D3B-0DA08CC78379}" destId="{C01577D0-8FE1-4F9E-B914-6EDF25D2F7F5}" srcOrd="0" destOrd="0" presId="urn:microsoft.com/office/officeart/2005/8/layout/hierarchy1"/>
    <dgm:cxn modelId="{A966ADAF-1597-4941-A2DA-60F71499B376}" type="presParOf" srcId="{A051367B-4B07-4453-B4C2-1BA32D5970C3}" destId="{1FF0FC82-EF8B-45CF-B64F-224D6187A265}" srcOrd="0" destOrd="0" presId="urn:microsoft.com/office/officeart/2005/8/layout/hierarchy1"/>
    <dgm:cxn modelId="{DA482A32-E7DB-40FF-AE74-FB964671BC88}" type="presParOf" srcId="{1FF0FC82-EF8B-45CF-B64F-224D6187A265}" destId="{1FC246EB-F84C-407C-BEB7-624C490D551C}" srcOrd="0" destOrd="0" presId="urn:microsoft.com/office/officeart/2005/8/layout/hierarchy1"/>
    <dgm:cxn modelId="{A3C0B47E-7344-4574-9C73-E1FC538C9E5E}" type="presParOf" srcId="{1FC246EB-F84C-407C-BEB7-624C490D551C}" destId="{71C0E79F-BE51-4153-8A5C-19A12DF534AE}" srcOrd="0" destOrd="0" presId="urn:microsoft.com/office/officeart/2005/8/layout/hierarchy1"/>
    <dgm:cxn modelId="{3EEFB259-A591-4BE0-8A9E-8D86CC5A5275}" type="presParOf" srcId="{1FC246EB-F84C-407C-BEB7-624C490D551C}" destId="{E22E659A-14CE-4C50-BC8D-BB1411A520A6}" srcOrd="1" destOrd="0" presId="urn:microsoft.com/office/officeart/2005/8/layout/hierarchy1"/>
    <dgm:cxn modelId="{689C9BB1-5471-40F9-A800-0F5B20213938}" type="presParOf" srcId="{1FF0FC82-EF8B-45CF-B64F-224D6187A265}" destId="{926502D3-4697-43F5-817A-04E80D423B72}" srcOrd="1" destOrd="0" presId="urn:microsoft.com/office/officeart/2005/8/layout/hierarchy1"/>
    <dgm:cxn modelId="{A8CF92AF-11D6-492B-A756-FF85D4F0F2CA}" type="presParOf" srcId="{A051367B-4B07-4453-B4C2-1BA32D5970C3}" destId="{7CCAB02F-8B69-4071-9732-64D9928E0DD9}" srcOrd="1" destOrd="0" presId="urn:microsoft.com/office/officeart/2005/8/layout/hierarchy1"/>
    <dgm:cxn modelId="{004D6A3A-97A2-41CC-B763-58E72400D221}" type="presParOf" srcId="{7CCAB02F-8B69-4071-9732-64D9928E0DD9}" destId="{A78B6FA3-13E2-4317-8F97-73CF4E0C274D}" srcOrd="0" destOrd="0" presId="urn:microsoft.com/office/officeart/2005/8/layout/hierarchy1"/>
    <dgm:cxn modelId="{681C6318-4385-442F-80DE-540CF4F4298E}" type="presParOf" srcId="{A78B6FA3-13E2-4317-8F97-73CF4E0C274D}" destId="{9FB8E646-A47E-482C-9138-A69361F8B251}" srcOrd="0" destOrd="0" presId="urn:microsoft.com/office/officeart/2005/8/layout/hierarchy1"/>
    <dgm:cxn modelId="{ED3BCD4E-3364-48ED-B216-CC69AC8FC7A9}" type="presParOf" srcId="{A78B6FA3-13E2-4317-8F97-73CF4E0C274D}" destId="{0EB55AFE-4604-4298-ACBA-91AB2E7917DE}" srcOrd="1" destOrd="0" presId="urn:microsoft.com/office/officeart/2005/8/layout/hierarchy1"/>
    <dgm:cxn modelId="{6C1FB60A-A67B-4F4F-965F-70F75A8C5E2F}" type="presParOf" srcId="{7CCAB02F-8B69-4071-9732-64D9928E0DD9}" destId="{4F9F3EBD-CA14-4B12-9F0F-E9A5D6783153}" srcOrd="1" destOrd="0" presId="urn:microsoft.com/office/officeart/2005/8/layout/hierarchy1"/>
    <dgm:cxn modelId="{4F6FDBB3-CE82-4AEE-995E-5BD1AF7B5B05}" type="presParOf" srcId="{A051367B-4B07-4453-B4C2-1BA32D5970C3}" destId="{7C2047CE-7A96-458A-97E4-9A5F7640FF3B}" srcOrd="2" destOrd="0" presId="urn:microsoft.com/office/officeart/2005/8/layout/hierarchy1"/>
    <dgm:cxn modelId="{939F80F9-2EFF-41EC-954C-FC5E8846542B}" type="presParOf" srcId="{7C2047CE-7A96-458A-97E4-9A5F7640FF3B}" destId="{6B07D726-A008-40EB-A742-1525EE7B3FDE}" srcOrd="0" destOrd="0" presId="urn:microsoft.com/office/officeart/2005/8/layout/hierarchy1"/>
    <dgm:cxn modelId="{12B115AD-F9A0-419B-871D-45ABF6D1D92A}" type="presParOf" srcId="{6B07D726-A008-40EB-A742-1525EE7B3FDE}" destId="{005D8542-1678-475C-9935-A64252046EDC}" srcOrd="0" destOrd="0" presId="urn:microsoft.com/office/officeart/2005/8/layout/hierarchy1"/>
    <dgm:cxn modelId="{116DAE95-0B06-4C57-BA47-253DA0C657B5}" type="presParOf" srcId="{6B07D726-A008-40EB-A742-1525EE7B3FDE}" destId="{C01577D0-8FE1-4F9E-B914-6EDF25D2F7F5}" srcOrd="1" destOrd="0" presId="urn:microsoft.com/office/officeart/2005/8/layout/hierarchy1"/>
    <dgm:cxn modelId="{56D95BB6-F853-46E2-972B-D1E16F60037A}" type="presParOf" srcId="{7C2047CE-7A96-458A-97E4-9A5F7640FF3B}" destId="{A32AC0FE-44C2-4857-92FC-65575A29670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39C2D-8EE5-411E-9329-F81778D02870}"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54BBA90E-B278-4B9E-BE9D-EA677A77EA2C}">
      <dgm:prSet/>
      <dgm:spPr/>
      <dgm:t>
        <a:bodyPr/>
        <a:lstStyle/>
        <a:p>
          <a:r>
            <a:rPr lang="en-US" dirty="0"/>
            <a:t>The positive skew of the speaking score may suggest that significant numbers of real-world learners are not included in the data (e.g., they knew they would not pass so chose not to take the exam). </a:t>
          </a:r>
        </a:p>
      </dgm:t>
    </dgm:pt>
    <dgm:pt modelId="{94B2F4C1-09CD-40EE-9342-53FABCEE0676}" type="parTrans" cxnId="{AE0EBB44-8355-4382-A6CA-D23AD291974F}">
      <dgm:prSet/>
      <dgm:spPr/>
      <dgm:t>
        <a:bodyPr/>
        <a:lstStyle/>
        <a:p>
          <a:endParaRPr lang="en-US"/>
        </a:p>
      </dgm:t>
    </dgm:pt>
    <dgm:pt modelId="{889EDEDE-6FC5-4179-97E1-F74E3BC3ACA9}" type="sibTrans" cxnId="{AE0EBB44-8355-4382-A6CA-D23AD291974F}">
      <dgm:prSet/>
      <dgm:spPr/>
      <dgm:t>
        <a:bodyPr/>
        <a:lstStyle/>
        <a:p>
          <a:endParaRPr lang="en-US"/>
        </a:p>
      </dgm:t>
    </dgm:pt>
    <dgm:pt modelId="{4E9FB822-D4E5-4038-89FC-80A06A56399D}">
      <dgm:prSet/>
      <dgm:spPr/>
      <dgm:t>
        <a:bodyPr/>
        <a:lstStyle/>
        <a:p>
          <a:r>
            <a:rPr lang="en-US" dirty="0"/>
            <a:t>We should remain “open-minded” about sample sizes</a:t>
          </a:r>
        </a:p>
        <a:p>
          <a:endParaRPr lang="en-US" dirty="0"/>
        </a:p>
      </dgm:t>
    </dgm:pt>
    <dgm:pt modelId="{D3E38E06-CE72-4B74-ADB5-19A0FC8FEB8A}" type="parTrans" cxnId="{5BE22197-18D3-404D-887E-B6DA1B396C69}">
      <dgm:prSet/>
      <dgm:spPr/>
      <dgm:t>
        <a:bodyPr/>
        <a:lstStyle/>
        <a:p>
          <a:endParaRPr lang="en-US"/>
        </a:p>
      </dgm:t>
    </dgm:pt>
    <dgm:pt modelId="{6AE6A26C-5FB2-4FBE-B5DB-2CD7C86DA59A}" type="sibTrans" cxnId="{5BE22197-18D3-404D-887E-B6DA1B396C69}">
      <dgm:prSet/>
      <dgm:spPr/>
      <dgm:t>
        <a:bodyPr/>
        <a:lstStyle/>
        <a:p>
          <a:endParaRPr lang="en-US"/>
        </a:p>
      </dgm:t>
    </dgm:pt>
    <dgm:pt modelId="{985471A9-0A5D-4BD5-86A7-B134C80E23D0}" type="pres">
      <dgm:prSet presAssocID="{67839C2D-8EE5-411E-9329-F81778D02870}" presName="hierChild1" presStyleCnt="0">
        <dgm:presLayoutVars>
          <dgm:chPref val="1"/>
          <dgm:dir/>
          <dgm:animOne val="branch"/>
          <dgm:animLvl val="lvl"/>
          <dgm:resizeHandles/>
        </dgm:presLayoutVars>
      </dgm:prSet>
      <dgm:spPr/>
    </dgm:pt>
    <dgm:pt modelId="{0F1A86BA-7E4A-49A5-8F0D-EBBC6D78BD49}" type="pres">
      <dgm:prSet presAssocID="{54BBA90E-B278-4B9E-BE9D-EA677A77EA2C}" presName="hierRoot1" presStyleCnt="0"/>
      <dgm:spPr/>
    </dgm:pt>
    <dgm:pt modelId="{950409B1-F9C1-4F72-91A9-E7AFDA0F193D}" type="pres">
      <dgm:prSet presAssocID="{54BBA90E-B278-4B9E-BE9D-EA677A77EA2C}" presName="composite" presStyleCnt="0"/>
      <dgm:spPr/>
    </dgm:pt>
    <dgm:pt modelId="{1128C216-4D4B-4A61-9A35-57A0D8FBE452}" type="pres">
      <dgm:prSet presAssocID="{54BBA90E-B278-4B9E-BE9D-EA677A77EA2C}" presName="background" presStyleLbl="node0" presStyleIdx="0" presStyleCnt="2"/>
      <dgm:spPr/>
    </dgm:pt>
    <dgm:pt modelId="{DA01EFC7-B639-4471-BEFC-40103E5BB08F}" type="pres">
      <dgm:prSet presAssocID="{54BBA90E-B278-4B9E-BE9D-EA677A77EA2C}" presName="text" presStyleLbl="fgAcc0" presStyleIdx="0" presStyleCnt="2">
        <dgm:presLayoutVars>
          <dgm:chPref val="3"/>
        </dgm:presLayoutVars>
      </dgm:prSet>
      <dgm:spPr/>
    </dgm:pt>
    <dgm:pt modelId="{43D0A96E-2FC9-4E8D-BCC0-9C5595D5FEBE}" type="pres">
      <dgm:prSet presAssocID="{54BBA90E-B278-4B9E-BE9D-EA677A77EA2C}" presName="hierChild2" presStyleCnt="0"/>
      <dgm:spPr/>
    </dgm:pt>
    <dgm:pt modelId="{A12ADFFF-AE08-45CA-8DAE-AE1EB68C6598}" type="pres">
      <dgm:prSet presAssocID="{4E9FB822-D4E5-4038-89FC-80A06A56399D}" presName="hierRoot1" presStyleCnt="0"/>
      <dgm:spPr/>
    </dgm:pt>
    <dgm:pt modelId="{A3785EAB-2C25-48F8-A16B-53D85155B4E5}" type="pres">
      <dgm:prSet presAssocID="{4E9FB822-D4E5-4038-89FC-80A06A56399D}" presName="composite" presStyleCnt="0"/>
      <dgm:spPr/>
    </dgm:pt>
    <dgm:pt modelId="{0C343F7B-0060-4073-94A2-BE0BDACA2444}" type="pres">
      <dgm:prSet presAssocID="{4E9FB822-D4E5-4038-89FC-80A06A56399D}" presName="background" presStyleLbl="node0" presStyleIdx="1" presStyleCnt="2"/>
      <dgm:spPr/>
    </dgm:pt>
    <dgm:pt modelId="{C4168DAD-B3EC-40AF-9A4E-9232ABC486BE}" type="pres">
      <dgm:prSet presAssocID="{4E9FB822-D4E5-4038-89FC-80A06A56399D}" presName="text" presStyleLbl="fgAcc0" presStyleIdx="1" presStyleCnt="2">
        <dgm:presLayoutVars>
          <dgm:chPref val="3"/>
        </dgm:presLayoutVars>
      </dgm:prSet>
      <dgm:spPr/>
    </dgm:pt>
    <dgm:pt modelId="{FB59F81F-A24C-41C7-BA2C-83BC9859552B}" type="pres">
      <dgm:prSet presAssocID="{4E9FB822-D4E5-4038-89FC-80A06A56399D}" presName="hierChild2" presStyleCnt="0"/>
      <dgm:spPr/>
    </dgm:pt>
  </dgm:ptLst>
  <dgm:cxnLst>
    <dgm:cxn modelId="{1DF8360E-0FAE-45F0-A474-1803EA980313}" type="presOf" srcId="{4E9FB822-D4E5-4038-89FC-80A06A56399D}" destId="{C4168DAD-B3EC-40AF-9A4E-9232ABC486BE}" srcOrd="0" destOrd="0" presId="urn:microsoft.com/office/officeart/2005/8/layout/hierarchy1"/>
    <dgm:cxn modelId="{AE0EBB44-8355-4382-A6CA-D23AD291974F}" srcId="{67839C2D-8EE5-411E-9329-F81778D02870}" destId="{54BBA90E-B278-4B9E-BE9D-EA677A77EA2C}" srcOrd="0" destOrd="0" parTransId="{94B2F4C1-09CD-40EE-9342-53FABCEE0676}" sibTransId="{889EDEDE-6FC5-4179-97E1-F74E3BC3ACA9}"/>
    <dgm:cxn modelId="{5BE22197-18D3-404D-887E-B6DA1B396C69}" srcId="{67839C2D-8EE5-411E-9329-F81778D02870}" destId="{4E9FB822-D4E5-4038-89FC-80A06A56399D}" srcOrd="1" destOrd="0" parTransId="{D3E38E06-CE72-4B74-ADB5-19A0FC8FEB8A}" sibTransId="{6AE6A26C-5FB2-4FBE-B5DB-2CD7C86DA59A}"/>
    <dgm:cxn modelId="{3D71DDAF-5761-42ED-BD8E-A8CE10AC3EF4}" type="presOf" srcId="{67839C2D-8EE5-411E-9329-F81778D02870}" destId="{985471A9-0A5D-4BD5-86A7-B134C80E23D0}" srcOrd="0" destOrd="0" presId="urn:microsoft.com/office/officeart/2005/8/layout/hierarchy1"/>
    <dgm:cxn modelId="{69FD01B9-8EB4-4046-9469-D3E6DBC0C5A3}" type="presOf" srcId="{54BBA90E-B278-4B9E-BE9D-EA677A77EA2C}" destId="{DA01EFC7-B639-4471-BEFC-40103E5BB08F}" srcOrd="0" destOrd="0" presId="urn:microsoft.com/office/officeart/2005/8/layout/hierarchy1"/>
    <dgm:cxn modelId="{2D0BAF7D-C07F-4A63-8556-38360A9FF0BA}" type="presParOf" srcId="{985471A9-0A5D-4BD5-86A7-B134C80E23D0}" destId="{0F1A86BA-7E4A-49A5-8F0D-EBBC6D78BD49}" srcOrd="0" destOrd="0" presId="urn:microsoft.com/office/officeart/2005/8/layout/hierarchy1"/>
    <dgm:cxn modelId="{702EE9E4-9E04-47E3-8B14-A6028EFEA32F}" type="presParOf" srcId="{0F1A86BA-7E4A-49A5-8F0D-EBBC6D78BD49}" destId="{950409B1-F9C1-4F72-91A9-E7AFDA0F193D}" srcOrd="0" destOrd="0" presId="urn:microsoft.com/office/officeart/2005/8/layout/hierarchy1"/>
    <dgm:cxn modelId="{EA02EE0F-5F1B-45A4-BD6B-697B8636908A}" type="presParOf" srcId="{950409B1-F9C1-4F72-91A9-E7AFDA0F193D}" destId="{1128C216-4D4B-4A61-9A35-57A0D8FBE452}" srcOrd="0" destOrd="0" presId="urn:microsoft.com/office/officeart/2005/8/layout/hierarchy1"/>
    <dgm:cxn modelId="{3F739EBA-1742-4F65-8012-114A069F6E26}" type="presParOf" srcId="{950409B1-F9C1-4F72-91A9-E7AFDA0F193D}" destId="{DA01EFC7-B639-4471-BEFC-40103E5BB08F}" srcOrd="1" destOrd="0" presId="urn:microsoft.com/office/officeart/2005/8/layout/hierarchy1"/>
    <dgm:cxn modelId="{9A062484-6C30-4869-BCFB-EDDFCEEB082A}" type="presParOf" srcId="{0F1A86BA-7E4A-49A5-8F0D-EBBC6D78BD49}" destId="{43D0A96E-2FC9-4E8D-BCC0-9C5595D5FEBE}" srcOrd="1" destOrd="0" presId="urn:microsoft.com/office/officeart/2005/8/layout/hierarchy1"/>
    <dgm:cxn modelId="{390A1E08-6DB6-4D2C-A277-88D6B808EFB7}" type="presParOf" srcId="{985471A9-0A5D-4BD5-86A7-B134C80E23D0}" destId="{A12ADFFF-AE08-45CA-8DAE-AE1EB68C6598}" srcOrd="1" destOrd="0" presId="urn:microsoft.com/office/officeart/2005/8/layout/hierarchy1"/>
    <dgm:cxn modelId="{F54E11A8-39D5-449F-AD65-75A356FF400D}" type="presParOf" srcId="{A12ADFFF-AE08-45CA-8DAE-AE1EB68C6598}" destId="{A3785EAB-2C25-48F8-A16B-53D85155B4E5}" srcOrd="0" destOrd="0" presId="urn:microsoft.com/office/officeart/2005/8/layout/hierarchy1"/>
    <dgm:cxn modelId="{182F335A-2981-42FE-8547-88C55037D796}" type="presParOf" srcId="{A3785EAB-2C25-48F8-A16B-53D85155B4E5}" destId="{0C343F7B-0060-4073-94A2-BE0BDACA2444}" srcOrd="0" destOrd="0" presId="urn:microsoft.com/office/officeart/2005/8/layout/hierarchy1"/>
    <dgm:cxn modelId="{4FA2308A-7C47-49C2-8E4F-82497532E0C0}" type="presParOf" srcId="{A3785EAB-2C25-48F8-A16B-53D85155B4E5}" destId="{C4168DAD-B3EC-40AF-9A4E-9232ABC486BE}" srcOrd="1" destOrd="0" presId="urn:microsoft.com/office/officeart/2005/8/layout/hierarchy1"/>
    <dgm:cxn modelId="{C5421DAC-0AF5-45D5-A569-F5A9F848DCD0}" type="presParOf" srcId="{A12ADFFF-AE08-45CA-8DAE-AE1EB68C6598}" destId="{FB59F81F-A24C-41C7-BA2C-83BC9859552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839C2D-8EE5-411E-9329-F81778D02870}"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54BBA90E-B278-4B9E-BE9D-EA677A77EA2C}">
      <dgm:prSet/>
      <dgm:spPr/>
      <dgm:t>
        <a:bodyPr/>
        <a:lstStyle/>
        <a:p>
          <a:r>
            <a:rPr lang="en-US" dirty="0"/>
            <a:t>Language is highly correlated with proficiency (p-value = 0.0), but cannot (and should not) be isolated as the cause of success/failure – sex, age of arrival, length of residency, and education help map the cultural-linguistic landscape</a:t>
          </a:r>
        </a:p>
      </dgm:t>
    </dgm:pt>
    <dgm:pt modelId="{94B2F4C1-09CD-40EE-9342-53FABCEE0676}" type="parTrans" cxnId="{AE0EBB44-8355-4382-A6CA-D23AD291974F}">
      <dgm:prSet/>
      <dgm:spPr/>
      <dgm:t>
        <a:bodyPr/>
        <a:lstStyle/>
        <a:p>
          <a:endParaRPr lang="en-US"/>
        </a:p>
      </dgm:t>
    </dgm:pt>
    <dgm:pt modelId="{889EDEDE-6FC5-4179-97E1-F74E3BC3ACA9}" type="sibTrans" cxnId="{AE0EBB44-8355-4382-A6CA-D23AD291974F}">
      <dgm:prSet/>
      <dgm:spPr/>
      <dgm:t>
        <a:bodyPr/>
        <a:lstStyle/>
        <a:p>
          <a:endParaRPr lang="en-US"/>
        </a:p>
      </dgm:t>
    </dgm:pt>
    <dgm:pt modelId="{4E9FB822-D4E5-4038-89FC-80A06A56399D}">
      <dgm:prSet custT="1"/>
      <dgm:spPr/>
      <dgm:t>
        <a:bodyPr/>
        <a:lstStyle/>
        <a:p>
          <a:r>
            <a:rPr lang="en-US" sz="2400" dirty="0"/>
            <a:t>Male and female learners should be considered separately</a:t>
          </a:r>
        </a:p>
      </dgm:t>
    </dgm:pt>
    <dgm:pt modelId="{D3E38E06-CE72-4B74-ADB5-19A0FC8FEB8A}" type="parTrans" cxnId="{5BE22197-18D3-404D-887E-B6DA1B396C69}">
      <dgm:prSet/>
      <dgm:spPr/>
      <dgm:t>
        <a:bodyPr/>
        <a:lstStyle/>
        <a:p>
          <a:endParaRPr lang="en-US"/>
        </a:p>
      </dgm:t>
    </dgm:pt>
    <dgm:pt modelId="{6AE6A26C-5FB2-4FBE-B5DB-2CD7C86DA59A}" type="sibTrans" cxnId="{5BE22197-18D3-404D-887E-B6DA1B396C69}">
      <dgm:prSet/>
      <dgm:spPr/>
      <dgm:t>
        <a:bodyPr/>
        <a:lstStyle/>
        <a:p>
          <a:endParaRPr lang="en-US"/>
        </a:p>
      </dgm:t>
    </dgm:pt>
    <dgm:pt modelId="{985471A9-0A5D-4BD5-86A7-B134C80E23D0}" type="pres">
      <dgm:prSet presAssocID="{67839C2D-8EE5-411E-9329-F81778D02870}" presName="hierChild1" presStyleCnt="0">
        <dgm:presLayoutVars>
          <dgm:chPref val="1"/>
          <dgm:dir/>
          <dgm:animOne val="branch"/>
          <dgm:animLvl val="lvl"/>
          <dgm:resizeHandles/>
        </dgm:presLayoutVars>
      </dgm:prSet>
      <dgm:spPr/>
    </dgm:pt>
    <dgm:pt modelId="{0F1A86BA-7E4A-49A5-8F0D-EBBC6D78BD49}" type="pres">
      <dgm:prSet presAssocID="{54BBA90E-B278-4B9E-BE9D-EA677A77EA2C}" presName="hierRoot1" presStyleCnt="0"/>
      <dgm:spPr/>
    </dgm:pt>
    <dgm:pt modelId="{950409B1-F9C1-4F72-91A9-E7AFDA0F193D}" type="pres">
      <dgm:prSet presAssocID="{54BBA90E-B278-4B9E-BE9D-EA677A77EA2C}" presName="composite" presStyleCnt="0"/>
      <dgm:spPr/>
    </dgm:pt>
    <dgm:pt modelId="{1128C216-4D4B-4A61-9A35-57A0D8FBE452}" type="pres">
      <dgm:prSet presAssocID="{54BBA90E-B278-4B9E-BE9D-EA677A77EA2C}" presName="background" presStyleLbl="node0" presStyleIdx="0" presStyleCnt="2"/>
      <dgm:spPr/>
    </dgm:pt>
    <dgm:pt modelId="{DA01EFC7-B639-4471-BEFC-40103E5BB08F}" type="pres">
      <dgm:prSet presAssocID="{54BBA90E-B278-4B9E-BE9D-EA677A77EA2C}" presName="text" presStyleLbl="fgAcc0" presStyleIdx="0" presStyleCnt="2">
        <dgm:presLayoutVars>
          <dgm:chPref val="3"/>
        </dgm:presLayoutVars>
      </dgm:prSet>
      <dgm:spPr/>
    </dgm:pt>
    <dgm:pt modelId="{43D0A96E-2FC9-4E8D-BCC0-9C5595D5FEBE}" type="pres">
      <dgm:prSet presAssocID="{54BBA90E-B278-4B9E-BE9D-EA677A77EA2C}" presName="hierChild2" presStyleCnt="0"/>
      <dgm:spPr/>
    </dgm:pt>
    <dgm:pt modelId="{A12ADFFF-AE08-45CA-8DAE-AE1EB68C6598}" type="pres">
      <dgm:prSet presAssocID="{4E9FB822-D4E5-4038-89FC-80A06A56399D}" presName="hierRoot1" presStyleCnt="0"/>
      <dgm:spPr/>
    </dgm:pt>
    <dgm:pt modelId="{A3785EAB-2C25-48F8-A16B-53D85155B4E5}" type="pres">
      <dgm:prSet presAssocID="{4E9FB822-D4E5-4038-89FC-80A06A56399D}" presName="composite" presStyleCnt="0"/>
      <dgm:spPr/>
    </dgm:pt>
    <dgm:pt modelId="{0C343F7B-0060-4073-94A2-BE0BDACA2444}" type="pres">
      <dgm:prSet presAssocID="{4E9FB822-D4E5-4038-89FC-80A06A56399D}" presName="background" presStyleLbl="node0" presStyleIdx="1" presStyleCnt="2"/>
      <dgm:spPr/>
    </dgm:pt>
    <dgm:pt modelId="{C4168DAD-B3EC-40AF-9A4E-9232ABC486BE}" type="pres">
      <dgm:prSet presAssocID="{4E9FB822-D4E5-4038-89FC-80A06A56399D}" presName="text" presStyleLbl="fgAcc0" presStyleIdx="1" presStyleCnt="2">
        <dgm:presLayoutVars>
          <dgm:chPref val="3"/>
        </dgm:presLayoutVars>
      </dgm:prSet>
      <dgm:spPr/>
    </dgm:pt>
    <dgm:pt modelId="{FB59F81F-A24C-41C7-BA2C-83BC9859552B}" type="pres">
      <dgm:prSet presAssocID="{4E9FB822-D4E5-4038-89FC-80A06A56399D}" presName="hierChild2" presStyleCnt="0"/>
      <dgm:spPr/>
    </dgm:pt>
  </dgm:ptLst>
  <dgm:cxnLst>
    <dgm:cxn modelId="{1DF8360E-0FAE-45F0-A474-1803EA980313}" type="presOf" srcId="{4E9FB822-D4E5-4038-89FC-80A06A56399D}" destId="{C4168DAD-B3EC-40AF-9A4E-9232ABC486BE}" srcOrd="0" destOrd="0" presId="urn:microsoft.com/office/officeart/2005/8/layout/hierarchy1"/>
    <dgm:cxn modelId="{AE0EBB44-8355-4382-A6CA-D23AD291974F}" srcId="{67839C2D-8EE5-411E-9329-F81778D02870}" destId="{54BBA90E-B278-4B9E-BE9D-EA677A77EA2C}" srcOrd="0" destOrd="0" parTransId="{94B2F4C1-09CD-40EE-9342-53FABCEE0676}" sibTransId="{889EDEDE-6FC5-4179-97E1-F74E3BC3ACA9}"/>
    <dgm:cxn modelId="{5BE22197-18D3-404D-887E-B6DA1B396C69}" srcId="{67839C2D-8EE5-411E-9329-F81778D02870}" destId="{4E9FB822-D4E5-4038-89FC-80A06A56399D}" srcOrd="1" destOrd="0" parTransId="{D3E38E06-CE72-4B74-ADB5-19A0FC8FEB8A}" sibTransId="{6AE6A26C-5FB2-4FBE-B5DB-2CD7C86DA59A}"/>
    <dgm:cxn modelId="{3D71DDAF-5761-42ED-BD8E-A8CE10AC3EF4}" type="presOf" srcId="{67839C2D-8EE5-411E-9329-F81778D02870}" destId="{985471A9-0A5D-4BD5-86A7-B134C80E23D0}" srcOrd="0" destOrd="0" presId="urn:microsoft.com/office/officeart/2005/8/layout/hierarchy1"/>
    <dgm:cxn modelId="{69FD01B9-8EB4-4046-9469-D3E6DBC0C5A3}" type="presOf" srcId="{54BBA90E-B278-4B9E-BE9D-EA677A77EA2C}" destId="{DA01EFC7-B639-4471-BEFC-40103E5BB08F}" srcOrd="0" destOrd="0" presId="urn:microsoft.com/office/officeart/2005/8/layout/hierarchy1"/>
    <dgm:cxn modelId="{2D0BAF7D-C07F-4A63-8556-38360A9FF0BA}" type="presParOf" srcId="{985471A9-0A5D-4BD5-86A7-B134C80E23D0}" destId="{0F1A86BA-7E4A-49A5-8F0D-EBBC6D78BD49}" srcOrd="0" destOrd="0" presId="urn:microsoft.com/office/officeart/2005/8/layout/hierarchy1"/>
    <dgm:cxn modelId="{702EE9E4-9E04-47E3-8B14-A6028EFEA32F}" type="presParOf" srcId="{0F1A86BA-7E4A-49A5-8F0D-EBBC6D78BD49}" destId="{950409B1-F9C1-4F72-91A9-E7AFDA0F193D}" srcOrd="0" destOrd="0" presId="urn:microsoft.com/office/officeart/2005/8/layout/hierarchy1"/>
    <dgm:cxn modelId="{EA02EE0F-5F1B-45A4-BD6B-697B8636908A}" type="presParOf" srcId="{950409B1-F9C1-4F72-91A9-E7AFDA0F193D}" destId="{1128C216-4D4B-4A61-9A35-57A0D8FBE452}" srcOrd="0" destOrd="0" presId="urn:microsoft.com/office/officeart/2005/8/layout/hierarchy1"/>
    <dgm:cxn modelId="{3F739EBA-1742-4F65-8012-114A069F6E26}" type="presParOf" srcId="{950409B1-F9C1-4F72-91A9-E7AFDA0F193D}" destId="{DA01EFC7-B639-4471-BEFC-40103E5BB08F}" srcOrd="1" destOrd="0" presId="urn:microsoft.com/office/officeart/2005/8/layout/hierarchy1"/>
    <dgm:cxn modelId="{9A062484-6C30-4869-BCFB-EDDFCEEB082A}" type="presParOf" srcId="{0F1A86BA-7E4A-49A5-8F0D-EBBC6D78BD49}" destId="{43D0A96E-2FC9-4E8D-BCC0-9C5595D5FEBE}" srcOrd="1" destOrd="0" presId="urn:microsoft.com/office/officeart/2005/8/layout/hierarchy1"/>
    <dgm:cxn modelId="{390A1E08-6DB6-4D2C-A277-88D6B808EFB7}" type="presParOf" srcId="{985471A9-0A5D-4BD5-86A7-B134C80E23D0}" destId="{A12ADFFF-AE08-45CA-8DAE-AE1EB68C6598}" srcOrd="1" destOrd="0" presId="urn:microsoft.com/office/officeart/2005/8/layout/hierarchy1"/>
    <dgm:cxn modelId="{F54E11A8-39D5-449F-AD65-75A356FF400D}" type="presParOf" srcId="{A12ADFFF-AE08-45CA-8DAE-AE1EB68C6598}" destId="{A3785EAB-2C25-48F8-A16B-53D85155B4E5}" srcOrd="0" destOrd="0" presId="urn:microsoft.com/office/officeart/2005/8/layout/hierarchy1"/>
    <dgm:cxn modelId="{182F335A-2981-42FE-8547-88C55037D796}" type="presParOf" srcId="{A3785EAB-2C25-48F8-A16B-53D85155B4E5}" destId="{0C343F7B-0060-4073-94A2-BE0BDACA2444}" srcOrd="0" destOrd="0" presId="urn:microsoft.com/office/officeart/2005/8/layout/hierarchy1"/>
    <dgm:cxn modelId="{4FA2308A-7C47-49C2-8E4F-82497532E0C0}" type="presParOf" srcId="{A3785EAB-2C25-48F8-A16B-53D85155B4E5}" destId="{C4168DAD-B3EC-40AF-9A4E-9232ABC486BE}" srcOrd="1" destOrd="0" presId="urn:microsoft.com/office/officeart/2005/8/layout/hierarchy1"/>
    <dgm:cxn modelId="{C5421DAC-0AF5-45D5-A569-F5A9F848DCD0}" type="presParOf" srcId="{A12ADFFF-AE08-45CA-8DAE-AE1EB68C6598}" destId="{FB59F81F-A24C-41C7-BA2C-83BC9859552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839C2D-8EE5-411E-9329-F81778D02870}" type="doc">
      <dgm:prSet loTypeId="urn:microsoft.com/office/officeart/2016/7/layout/LinearBlockProcessNumbered" loCatId="process" qsTypeId="urn:microsoft.com/office/officeart/2005/8/quickstyle/simple4" qsCatId="simple" csTypeId="urn:microsoft.com/office/officeart/2005/8/colors/accent2_2" csCatId="accent2" phldr="1"/>
      <dgm:spPr/>
      <dgm:t>
        <a:bodyPr/>
        <a:lstStyle/>
        <a:p>
          <a:endParaRPr lang="en-US"/>
        </a:p>
      </dgm:t>
    </dgm:pt>
    <dgm:pt modelId="{54BBA90E-B278-4B9E-BE9D-EA677A77EA2C}">
      <dgm:prSet/>
      <dgm:spPr/>
      <dgm:t>
        <a:bodyPr/>
        <a:lstStyle/>
        <a:p>
          <a:r>
            <a:rPr lang="en-US" dirty="0">
              <a:solidFill>
                <a:srgbClr val="0070C0"/>
              </a:solidFill>
            </a:rPr>
            <a:t>EU &amp; NL pre-2021 policies for Turkish nationals have severely negatively impacted adult males w/ moderate residency</a:t>
          </a:r>
        </a:p>
      </dgm:t>
    </dgm:pt>
    <dgm:pt modelId="{94B2F4C1-09CD-40EE-9342-53FABCEE0676}" type="parTrans" cxnId="{AE0EBB44-8355-4382-A6CA-D23AD291974F}">
      <dgm:prSet/>
      <dgm:spPr/>
      <dgm:t>
        <a:bodyPr/>
        <a:lstStyle/>
        <a:p>
          <a:endParaRPr lang="en-US"/>
        </a:p>
      </dgm:t>
    </dgm:pt>
    <dgm:pt modelId="{889EDEDE-6FC5-4179-97E1-F74E3BC3ACA9}" type="sibTrans" cxnId="{AE0EBB44-8355-4382-A6CA-D23AD291974F}">
      <dgm:prSet phldrT="01"/>
      <dgm:spPr/>
      <dgm:t>
        <a:bodyPr/>
        <a:lstStyle/>
        <a:p>
          <a:r>
            <a:rPr lang="en-US" dirty="0">
              <a:solidFill>
                <a:srgbClr val="0070C0"/>
              </a:solidFill>
            </a:rPr>
            <a:t>01</a:t>
          </a:r>
        </a:p>
      </dgm:t>
    </dgm:pt>
    <dgm:pt modelId="{4E9FB822-D4E5-4038-89FC-80A06A56399D}">
      <dgm:prSet/>
      <dgm:spPr/>
      <dgm:t>
        <a:bodyPr/>
        <a:lstStyle/>
        <a:p>
          <a:r>
            <a:rPr lang="en-US" dirty="0">
              <a:solidFill>
                <a:srgbClr val="0070C0"/>
              </a:solidFill>
            </a:rPr>
            <a:t>Legal procedures (such as seeking asylum) may interfere with proficiency</a:t>
          </a:r>
        </a:p>
      </dgm:t>
    </dgm:pt>
    <dgm:pt modelId="{D3E38E06-CE72-4B74-ADB5-19A0FC8FEB8A}" type="parTrans" cxnId="{5BE22197-18D3-404D-887E-B6DA1B396C69}">
      <dgm:prSet/>
      <dgm:spPr/>
      <dgm:t>
        <a:bodyPr/>
        <a:lstStyle/>
        <a:p>
          <a:endParaRPr lang="en-US"/>
        </a:p>
      </dgm:t>
    </dgm:pt>
    <dgm:pt modelId="{6AE6A26C-5FB2-4FBE-B5DB-2CD7C86DA59A}" type="sibTrans" cxnId="{5BE22197-18D3-404D-887E-B6DA1B396C69}">
      <dgm:prSet phldrT="02"/>
      <dgm:spPr/>
      <dgm:t>
        <a:bodyPr/>
        <a:lstStyle/>
        <a:p>
          <a:r>
            <a:rPr lang="en-US" dirty="0">
              <a:solidFill>
                <a:srgbClr val="0070C0"/>
              </a:solidFill>
            </a:rPr>
            <a:t>02</a:t>
          </a:r>
        </a:p>
      </dgm:t>
    </dgm:pt>
    <dgm:pt modelId="{4050EEF9-605A-4E76-B2A4-32A8099D5EF2}">
      <dgm:prSet/>
      <dgm:spPr/>
      <dgm:t>
        <a:bodyPr/>
        <a:lstStyle/>
        <a:p>
          <a:r>
            <a:rPr lang="en-US" dirty="0">
              <a:solidFill>
                <a:srgbClr val="0070C0"/>
              </a:solidFill>
            </a:rPr>
            <a:t>Higher education level may push unprepared males to “reach for the stars”</a:t>
          </a:r>
        </a:p>
      </dgm:t>
    </dgm:pt>
    <dgm:pt modelId="{16DE332B-3BBA-41CC-8030-C4A6D1EB24B5}" type="parTrans" cxnId="{A713DC59-9B65-4D5B-A4A9-DC86899731B0}">
      <dgm:prSet/>
      <dgm:spPr/>
      <dgm:t>
        <a:bodyPr/>
        <a:lstStyle/>
        <a:p>
          <a:endParaRPr lang="en-US"/>
        </a:p>
      </dgm:t>
    </dgm:pt>
    <dgm:pt modelId="{FD8FA698-CAA8-4234-B1FD-A5603130B6E8}" type="sibTrans" cxnId="{A713DC59-9B65-4D5B-A4A9-DC86899731B0}">
      <dgm:prSet phldrT="03"/>
      <dgm:spPr/>
      <dgm:t>
        <a:bodyPr/>
        <a:lstStyle/>
        <a:p>
          <a:r>
            <a:rPr lang="en-US" dirty="0">
              <a:solidFill>
                <a:srgbClr val="0070C0"/>
              </a:solidFill>
            </a:rPr>
            <a:t>03</a:t>
          </a:r>
        </a:p>
      </dgm:t>
    </dgm:pt>
    <dgm:pt modelId="{13799495-3C1E-4CD4-B64A-5EEC3EB74695}" type="pres">
      <dgm:prSet presAssocID="{67839C2D-8EE5-411E-9329-F81778D02870}" presName="Name0" presStyleCnt="0">
        <dgm:presLayoutVars>
          <dgm:animLvl val="lvl"/>
          <dgm:resizeHandles val="exact"/>
        </dgm:presLayoutVars>
      </dgm:prSet>
      <dgm:spPr/>
    </dgm:pt>
    <dgm:pt modelId="{29B5FA1A-9DA7-414D-84C9-2674C417C662}" type="pres">
      <dgm:prSet presAssocID="{54BBA90E-B278-4B9E-BE9D-EA677A77EA2C}" presName="compositeNode" presStyleCnt="0">
        <dgm:presLayoutVars>
          <dgm:bulletEnabled val="1"/>
        </dgm:presLayoutVars>
      </dgm:prSet>
      <dgm:spPr/>
    </dgm:pt>
    <dgm:pt modelId="{AE177DAB-EB59-491E-8F12-3476F5D12E75}" type="pres">
      <dgm:prSet presAssocID="{54BBA90E-B278-4B9E-BE9D-EA677A77EA2C}" presName="bgRect" presStyleLbl="alignNode1" presStyleIdx="0" presStyleCnt="3"/>
      <dgm:spPr/>
    </dgm:pt>
    <dgm:pt modelId="{FB937474-0815-4928-B8B8-0BD2A7E5C859}" type="pres">
      <dgm:prSet presAssocID="{889EDEDE-6FC5-4179-97E1-F74E3BC3ACA9}" presName="sibTransNodeRect" presStyleLbl="alignNode1" presStyleIdx="0" presStyleCnt="3">
        <dgm:presLayoutVars>
          <dgm:chMax val="0"/>
          <dgm:bulletEnabled val="1"/>
        </dgm:presLayoutVars>
      </dgm:prSet>
      <dgm:spPr/>
    </dgm:pt>
    <dgm:pt modelId="{3491F2A9-8472-4EA8-B2AA-813FB90A6E37}" type="pres">
      <dgm:prSet presAssocID="{54BBA90E-B278-4B9E-BE9D-EA677A77EA2C}" presName="nodeRect" presStyleLbl="alignNode1" presStyleIdx="0" presStyleCnt="3">
        <dgm:presLayoutVars>
          <dgm:bulletEnabled val="1"/>
        </dgm:presLayoutVars>
      </dgm:prSet>
      <dgm:spPr/>
    </dgm:pt>
    <dgm:pt modelId="{5EAAD247-233E-4980-8F72-9B68CE94C1F9}" type="pres">
      <dgm:prSet presAssocID="{889EDEDE-6FC5-4179-97E1-F74E3BC3ACA9}" presName="sibTrans" presStyleCnt="0"/>
      <dgm:spPr/>
    </dgm:pt>
    <dgm:pt modelId="{F3DFBF9C-35B4-4B19-BFC1-9164614CF57A}" type="pres">
      <dgm:prSet presAssocID="{4E9FB822-D4E5-4038-89FC-80A06A56399D}" presName="compositeNode" presStyleCnt="0">
        <dgm:presLayoutVars>
          <dgm:bulletEnabled val="1"/>
        </dgm:presLayoutVars>
      </dgm:prSet>
      <dgm:spPr/>
    </dgm:pt>
    <dgm:pt modelId="{7E5DF522-5057-451E-BB54-2C761F69CD26}" type="pres">
      <dgm:prSet presAssocID="{4E9FB822-D4E5-4038-89FC-80A06A56399D}" presName="bgRect" presStyleLbl="alignNode1" presStyleIdx="1" presStyleCnt="3"/>
      <dgm:spPr/>
    </dgm:pt>
    <dgm:pt modelId="{EE978392-45BC-4EC1-B827-279A7B5C60A6}" type="pres">
      <dgm:prSet presAssocID="{6AE6A26C-5FB2-4FBE-B5DB-2CD7C86DA59A}" presName="sibTransNodeRect" presStyleLbl="alignNode1" presStyleIdx="1" presStyleCnt="3">
        <dgm:presLayoutVars>
          <dgm:chMax val="0"/>
          <dgm:bulletEnabled val="1"/>
        </dgm:presLayoutVars>
      </dgm:prSet>
      <dgm:spPr/>
    </dgm:pt>
    <dgm:pt modelId="{2147A8FA-58BD-4FBA-91F1-DFBE07399F46}" type="pres">
      <dgm:prSet presAssocID="{4E9FB822-D4E5-4038-89FC-80A06A56399D}" presName="nodeRect" presStyleLbl="alignNode1" presStyleIdx="1" presStyleCnt="3">
        <dgm:presLayoutVars>
          <dgm:bulletEnabled val="1"/>
        </dgm:presLayoutVars>
      </dgm:prSet>
      <dgm:spPr/>
    </dgm:pt>
    <dgm:pt modelId="{DCABC30B-0064-4517-9AA1-46958D373B36}" type="pres">
      <dgm:prSet presAssocID="{6AE6A26C-5FB2-4FBE-B5DB-2CD7C86DA59A}" presName="sibTrans" presStyleCnt="0"/>
      <dgm:spPr/>
    </dgm:pt>
    <dgm:pt modelId="{D75057CD-4989-4177-8B93-FA4C73FBF6AE}" type="pres">
      <dgm:prSet presAssocID="{4050EEF9-605A-4E76-B2A4-32A8099D5EF2}" presName="compositeNode" presStyleCnt="0">
        <dgm:presLayoutVars>
          <dgm:bulletEnabled val="1"/>
        </dgm:presLayoutVars>
      </dgm:prSet>
      <dgm:spPr/>
    </dgm:pt>
    <dgm:pt modelId="{86E59BFF-9BE9-4E4F-8636-069776D8649B}" type="pres">
      <dgm:prSet presAssocID="{4050EEF9-605A-4E76-B2A4-32A8099D5EF2}" presName="bgRect" presStyleLbl="alignNode1" presStyleIdx="2" presStyleCnt="3"/>
      <dgm:spPr/>
    </dgm:pt>
    <dgm:pt modelId="{2AB9FE45-7786-4684-BB30-0317B213F228}" type="pres">
      <dgm:prSet presAssocID="{FD8FA698-CAA8-4234-B1FD-A5603130B6E8}" presName="sibTransNodeRect" presStyleLbl="alignNode1" presStyleIdx="2" presStyleCnt="3">
        <dgm:presLayoutVars>
          <dgm:chMax val="0"/>
          <dgm:bulletEnabled val="1"/>
        </dgm:presLayoutVars>
      </dgm:prSet>
      <dgm:spPr/>
    </dgm:pt>
    <dgm:pt modelId="{21020B07-6972-4000-9E27-13FADF6CC164}" type="pres">
      <dgm:prSet presAssocID="{4050EEF9-605A-4E76-B2A4-32A8099D5EF2}" presName="nodeRect" presStyleLbl="alignNode1" presStyleIdx="2" presStyleCnt="3">
        <dgm:presLayoutVars>
          <dgm:bulletEnabled val="1"/>
        </dgm:presLayoutVars>
      </dgm:prSet>
      <dgm:spPr/>
    </dgm:pt>
  </dgm:ptLst>
  <dgm:cxnLst>
    <dgm:cxn modelId="{9F851904-E197-4391-8D3B-B8998221C904}" type="presOf" srcId="{4E9FB822-D4E5-4038-89FC-80A06A56399D}" destId="{2147A8FA-58BD-4FBA-91F1-DFBE07399F46}" srcOrd="1" destOrd="0" presId="urn:microsoft.com/office/officeart/2016/7/layout/LinearBlockProcessNumbered"/>
    <dgm:cxn modelId="{CF54332C-B991-4E74-83C2-E69946C37B58}" type="presOf" srcId="{889EDEDE-6FC5-4179-97E1-F74E3BC3ACA9}" destId="{FB937474-0815-4928-B8B8-0BD2A7E5C859}" srcOrd="0" destOrd="0" presId="urn:microsoft.com/office/officeart/2016/7/layout/LinearBlockProcessNumbered"/>
    <dgm:cxn modelId="{8923AA2C-48BA-498F-8E67-BE7B0F32A19C}" type="presOf" srcId="{6AE6A26C-5FB2-4FBE-B5DB-2CD7C86DA59A}" destId="{EE978392-45BC-4EC1-B827-279A7B5C60A6}" srcOrd="0" destOrd="0" presId="urn:microsoft.com/office/officeart/2016/7/layout/LinearBlockProcessNumbered"/>
    <dgm:cxn modelId="{AE0EBB44-8355-4382-A6CA-D23AD291974F}" srcId="{67839C2D-8EE5-411E-9329-F81778D02870}" destId="{54BBA90E-B278-4B9E-BE9D-EA677A77EA2C}" srcOrd="0" destOrd="0" parTransId="{94B2F4C1-09CD-40EE-9342-53FABCEE0676}" sibTransId="{889EDEDE-6FC5-4179-97E1-F74E3BC3ACA9}"/>
    <dgm:cxn modelId="{A713DC59-9B65-4D5B-A4A9-DC86899731B0}" srcId="{67839C2D-8EE5-411E-9329-F81778D02870}" destId="{4050EEF9-605A-4E76-B2A4-32A8099D5EF2}" srcOrd="2" destOrd="0" parTransId="{16DE332B-3BBA-41CC-8030-C4A6D1EB24B5}" sibTransId="{FD8FA698-CAA8-4234-B1FD-A5603130B6E8}"/>
    <dgm:cxn modelId="{F27A978D-21C9-43F2-B1F5-8C13C766E586}" type="presOf" srcId="{4050EEF9-605A-4E76-B2A4-32A8099D5EF2}" destId="{86E59BFF-9BE9-4E4F-8636-069776D8649B}" srcOrd="0" destOrd="0" presId="urn:microsoft.com/office/officeart/2016/7/layout/LinearBlockProcessNumbered"/>
    <dgm:cxn modelId="{CE334F96-46FD-4064-BD1F-CAF8FD321F23}" type="presOf" srcId="{67839C2D-8EE5-411E-9329-F81778D02870}" destId="{13799495-3C1E-4CD4-B64A-5EEC3EB74695}" srcOrd="0" destOrd="0" presId="urn:microsoft.com/office/officeart/2016/7/layout/LinearBlockProcessNumbered"/>
    <dgm:cxn modelId="{5BE22197-18D3-404D-887E-B6DA1B396C69}" srcId="{67839C2D-8EE5-411E-9329-F81778D02870}" destId="{4E9FB822-D4E5-4038-89FC-80A06A56399D}" srcOrd="1" destOrd="0" parTransId="{D3E38E06-CE72-4B74-ADB5-19A0FC8FEB8A}" sibTransId="{6AE6A26C-5FB2-4FBE-B5DB-2CD7C86DA59A}"/>
    <dgm:cxn modelId="{00D8559B-0D3B-4517-BE01-AA6C8DD6720F}" type="presOf" srcId="{FD8FA698-CAA8-4234-B1FD-A5603130B6E8}" destId="{2AB9FE45-7786-4684-BB30-0317B213F228}" srcOrd="0" destOrd="0" presId="urn:microsoft.com/office/officeart/2016/7/layout/LinearBlockProcessNumbered"/>
    <dgm:cxn modelId="{433374CA-AB56-4106-BA2E-2F157661970F}" type="presOf" srcId="{4050EEF9-605A-4E76-B2A4-32A8099D5EF2}" destId="{21020B07-6972-4000-9E27-13FADF6CC164}" srcOrd="1" destOrd="0" presId="urn:microsoft.com/office/officeart/2016/7/layout/LinearBlockProcessNumbered"/>
    <dgm:cxn modelId="{F1B0EFD3-5DB7-4BF5-A874-B29A68BCDF9B}" type="presOf" srcId="{54BBA90E-B278-4B9E-BE9D-EA677A77EA2C}" destId="{3491F2A9-8472-4EA8-B2AA-813FB90A6E37}" srcOrd="1" destOrd="0" presId="urn:microsoft.com/office/officeart/2016/7/layout/LinearBlockProcessNumbered"/>
    <dgm:cxn modelId="{2F1DACDA-8AC9-411E-900F-B48C38FEB08A}" type="presOf" srcId="{4E9FB822-D4E5-4038-89FC-80A06A56399D}" destId="{7E5DF522-5057-451E-BB54-2C761F69CD26}" srcOrd="0" destOrd="0" presId="urn:microsoft.com/office/officeart/2016/7/layout/LinearBlockProcessNumbered"/>
    <dgm:cxn modelId="{D72831E8-2791-46E9-96A5-51FB6D68C735}" type="presOf" srcId="{54BBA90E-B278-4B9E-BE9D-EA677A77EA2C}" destId="{AE177DAB-EB59-491E-8F12-3476F5D12E75}" srcOrd="0" destOrd="0" presId="urn:microsoft.com/office/officeart/2016/7/layout/LinearBlockProcessNumbered"/>
    <dgm:cxn modelId="{1074D612-3164-4DB3-9E1D-E740D78C044B}" type="presParOf" srcId="{13799495-3C1E-4CD4-B64A-5EEC3EB74695}" destId="{29B5FA1A-9DA7-414D-84C9-2674C417C662}" srcOrd="0" destOrd="0" presId="urn:microsoft.com/office/officeart/2016/7/layout/LinearBlockProcessNumbered"/>
    <dgm:cxn modelId="{1905F4CB-00B5-40FE-AB23-02C3D63FBE61}" type="presParOf" srcId="{29B5FA1A-9DA7-414D-84C9-2674C417C662}" destId="{AE177DAB-EB59-491E-8F12-3476F5D12E75}" srcOrd="0" destOrd="0" presId="urn:microsoft.com/office/officeart/2016/7/layout/LinearBlockProcessNumbered"/>
    <dgm:cxn modelId="{D55B5EF7-1FFA-4710-BDAA-7F9F1895BE08}" type="presParOf" srcId="{29B5FA1A-9DA7-414D-84C9-2674C417C662}" destId="{FB937474-0815-4928-B8B8-0BD2A7E5C859}" srcOrd="1" destOrd="0" presId="urn:microsoft.com/office/officeart/2016/7/layout/LinearBlockProcessNumbered"/>
    <dgm:cxn modelId="{1DDF4824-4DDC-4C8F-A917-C9615EAF4168}" type="presParOf" srcId="{29B5FA1A-9DA7-414D-84C9-2674C417C662}" destId="{3491F2A9-8472-4EA8-B2AA-813FB90A6E37}" srcOrd="2" destOrd="0" presId="urn:microsoft.com/office/officeart/2016/7/layout/LinearBlockProcessNumbered"/>
    <dgm:cxn modelId="{806991D8-E1CC-4406-B74D-9B6881DD8089}" type="presParOf" srcId="{13799495-3C1E-4CD4-B64A-5EEC3EB74695}" destId="{5EAAD247-233E-4980-8F72-9B68CE94C1F9}" srcOrd="1" destOrd="0" presId="urn:microsoft.com/office/officeart/2016/7/layout/LinearBlockProcessNumbered"/>
    <dgm:cxn modelId="{78D996A3-2058-40C0-A313-703046262861}" type="presParOf" srcId="{13799495-3C1E-4CD4-B64A-5EEC3EB74695}" destId="{F3DFBF9C-35B4-4B19-BFC1-9164614CF57A}" srcOrd="2" destOrd="0" presId="urn:microsoft.com/office/officeart/2016/7/layout/LinearBlockProcessNumbered"/>
    <dgm:cxn modelId="{E568DDCD-4911-40FD-AB92-873C5D5E0109}" type="presParOf" srcId="{F3DFBF9C-35B4-4B19-BFC1-9164614CF57A}" destId="{7E5DF522-5057-451E-BB54-2C761F69CD26}" srcOrd="0" destOrd="0" presId="urn:microsoft.com/office/officeart/2016/7/layout/LinearBlockProcessNumbered"/>
    <dgm:cxn modelId="{4F3ED594-4490-42B5-82DE-12C0EE233ACD}" type="presParOf" srcId="{F3DFBF9C-35B4-4B19-BFC1-9164614CF57A}" destId="{EE978392-45BC-4EC1-B827-279A7B5C60A6}" srcOrd="1" destOrd="0" presId="urn:microsoft.com/office/officeart/2016/7/layout/LinearBlockProcessNumbered"/>
    <dgm:cxn modelId="{A2B34831-5693-4D53-B484-C3E47E86796D}" type="presParOf" srcId="{F3DFBF9C-35B4-4B19-BFC1-9164614CF57A}" destId="{2147A8FA-58BD-4FBA-91F1-DFBE07399F46}" srcOrd="2" destOrd="0" presId="urn:microsoft.com/office/officeart/2016/7/layout/LinearBlockProcessNumbered"/>
    <dgm:cxn modelId="{2CFF5816-3510-411C-9219-AB74B42D2A04}" type="presParOf" srcId="{13799495-3C1E-4CD4-B64A-5EEC3EB74695}" destId="{DCABC30B-0064-4517-9AA1-46958D373B36}" srcOrd="3" destOrd="0" presId="urn:microsoft.com/office/officeart/2016/7/layout/LinearBlockProcessNumbered"/>
    <dgm:cxn modelId="{266D72D0-C956-4532-B40F-4B34DD3F7737}" type="presParOf" srcId="{13799495-3C1E-4CD4-B64A-5EEC3EB74695}" destId="{D75057CD-4989-4177-8B93-FA4C73FBF6AE}" srcOrd="4" destOrd="0" presId="urn:microsoft.com/office/officeart/2016/7/layout/LinearBlockProcessNumbered"/>
    <dgm:cxn modelId="{26E7C5EF-36C4-4D3C-83D6-6CC74996E9E2}" type="presParOf" srcId="{D75057CD-4989-4177-8B93-FA4C73FBF6AE}" destId="{86E59BFF-9BE9-4E4F-8636-069776D8649B}" srcOrd="0" destOrd="0" presId="urn:microsoft.com/office/officeart/2016/7/layout/LinearBlockProcessNumbered"/>
    <dgm:cxn modelId="{17A98871-FFCD-4EC9-A8B3-2C7ED86D8AB9}" type="presParOf" srcId="{D75057CD-4989-4177-8B93-FA4C73FBF6AE}" destId="{2AB9FE45-7786-4684-BB30-0317B213F228}" srcOrd="1" destOrd="0" presId="urn:microsoft.com/office/officeart/2016/7/layout/LinearBlockProcessNumbered"/>
    <dgm:cxn modelId="{E8058C84-0E7A-482E-A958-CD66B97B371A}" type="presParOf" srcId="{D75057CD-4989-4177-8B93-FA4C73FBF6AE}" destId="{21020B07-6972-4000-9E27-13FADF6CC16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839C2D-8EE5-411E-9329-F81778D02870}" type="doc">
      <dgm:prSet loTypeId="urn:microsoft.com/office/officeart/2016/7/layout/LinearBlockProcessNumbered" loCatId="process" qsTypeId="urn:microsoft.com/office/officeart/2005/8/quickstyle/simple4" qsCatId="simple" csTypeId="urn:microsoft.com/office/officeart/2005/8/colors/accent3_2" csCatId="accent3" phldr="1"/>
      <dgm:spPr/>
      <dgm:t>
        <a:bodyPr/>
        <a:lstStyle/>
        <a:p>
          <a:endParaRPr lang="en-US"/>
        </a:p>
      </dgm:t>
    </dgm:pt>
    <dgm:pt modelId="{54BBA90E-B278-4B9E-BE9D-EA677A77EA2C}">
      <dgm:prSet/>
      <dgm:spPr/>
      <dgm:t>
        <a:bodyPr/>
        <a:lstStyle/>
        <a:p>
          <a:r>
            <a:rPr lang="en-US" dirty="0">
              <a:solidFill>
                <a:srgbClr val="0070C0"/>
              </a:solidFill>
            </a:rPr>
            <a:t>EU &amp; NL pre-2021 policies for Turkish nationals have negatively impacted young adult females w/ moderate residency</a:t>
          </a:r>
        </a:p>
      </dgm:t>
    </dgm:pt>
    <dgm:pt modelId="{94B2F4C1-09CD-40EE-9342-53FABCEE0676}" type="parTrans" cxnId="{AE0EBB44-8355-4382-A6CA-D23AD291974F}">
      <dgm:prSet/>
      <dgm:spPr/>
      <dgm:t>
        <a:bodyPr/>
        <a:lstStyle/>
        <a:p>
          <a:endParaRPr lang="en-US"/>
        </a:p>
      </dgm:t>
    </dgm:pt>
    <dgm:pt modelId="{889EDEDE-6FC5-4179-97E1-F74E3BC3ACA9}" type="sibTrans" cxnId="{AE0EBB44-8355-4382-A6CA-D23AD291974F}">
      <dgm:prSet phldrT="01"/>
      <dgm:spPr/>
      <dgm:t>
        <a:bodyPr/>
        <a:lstStyle/>
        <a:p>
          <a:r>
            <a:rPr lang="en-US" dirty="0">
              <a:solidFill>
                <a:srgbClr val="0070C0"/>
              </a:solidFill>
            </a:rPr>
            <a:t>01</a:t>
          </a:r>
        </a:p>
      </dgm:t>
    </dgm:pt>
    <dgm:pt modelId="{4E9FB822-D4E5-4038-89FC-80A06A56399D}">
      <dgm:prSet/>
      <dgm:spPr/>
      <dgm:t>
        <a:bodyPr/>
        <a:lstStyle/>
        <a:p>
          <a:r>
            <a:rPr lang="en-US" dirty="0">
              <a:solidFill>
                <a:srgbClr val="0070C0"/>
              </a:solidFill>
            </a:rPr>
            <a:t>Much greater linguistic diversity amongst female adults with moderate residency suggests other influencing factors, such as access to childcare</a:t>
          </a:r>
        </a:p>
      </dgm:t>
    </dgm:pt>
    <dgm:pt modelId="{D3E38E06-CE72-4B74-ADB5-19A0FC8FEB8A}" type="parTrans" cxnId="{5BE22197-18D3-404D-887E-B6DA1B396C69}">
      <dgm:prSet/>
      <dgm:spPr/>
      <dgm:t>
        <a:bodyPr/>
        <a:lstStyle/>
        <a:p>
          <a:endParaRPr lang="en-US"/>
        </a:p>
      </dgm:t>
    </dgm:pt>
    <dgm:pt modelId="{6AE6A26C-5FB2-4FBE-B5DB-2CD7C86DA59A}" type="sibTrans" cxnId="{5BE22197-18D3-404D-887E-B6DA1B396C69}">
      <dgm:prSet phldrT="02"/>
      <dgm:spPr/>
      <dgm:t>
        <a:bodyPr/>
        <a:lstStyle/>
        <a:p>
          <a:r>
            <a:rPr lang="en-US" dirty="0">
              <a:solidFill>
                <a:srgbClr val="0070C0"/>
              </a:solidFill>
            </a:rPr>
            <a:t>02</a:t>
          </a:r>
        </a:p>
      </dgm:t>
    </dgm:pt>
    <dgm:pt modelId="{4050EEF9-605A-4E76-B2A4-32A8099D5EF2}">
      <dgm:prSet/>
      <dgm:spPr/>
      <dgm:t>
        <a:bodyPr/>
        <a:lstStyle/>
        <a:p>
          <a:r>
            <a:rPr lang="en-US" dirty="0">
              <a:solidFill>
                <a:srgbClr val="0070C0"/>
              </a:solidFill>
            </a:rPr>
            <a:t>Recently-arrived</a:t>
          </a:r>
          <a:r>
            <a:rPr lang="en-US" baseline="0" dirty="0">
              <a:solidFill>
                <a:srgbClr val="0070C0"/>
              </a:solidFill>
            </a:rPr>
            <a:t> Russian &amp; northern-EU women with medium education levels, whatever their reasons for migrating, are underserved</a:t>
          </a:r>
          <a:endParaRPr lang="en-US" dirty="0">
            <a:solidFill>
              <a:srgbClr val="0070C0"/>
            </a:solidFill>
          </a:endParaRPr>
        </a:p>
      </dgm:t>
    </dgm:pt>
    <dgm:pt modelId="{16DE332B-3BBA-41CC-8030-C4A6D1EB24B5}" type="parTrans" cxnId="{A713DC59-9B65-4D5B-A4A9-DC86899731B0}">
      <dgm:prSet/>
      <dgm:spPr/>
      <dgm:t>
        <a:bodyPr/>
        <a:lstStyle/>
        <a:p>
          <a:endParaRPr lang="en-US"/>
        </a:p>
      </dgm:t>
    </dgm:pt>
    <dgm:pt modelId="{FD8FA698-CAA8-4234-B1FD-A5603130B6E8}" type="sibTrans" cxnId="{A713DC59-9B65-4D5B-A4A9-DC86899731B0}">
      <dgm:prSet phldrT="03"/>
      <dgm:spPr/>
      <dgm:t>
        <a:bodyPr/>
        <a:lstStyle/>
        <a:p>
          <a:r>
            <a:rPr lang="en-US" dirty="0">
              <a:solidFill>
                <a:srgbClr val="0070C0"/>
              </a:solidFill>
            </a:rPr>
            <a:t>03</a:t>
          </a:r>
        </a:p>
      </dgm:t>
    </dgm:pt>
    <dgm:pt modelId="{0FABCA4F-7F30-4623-90D4-E7F7DFAD5A2E}" type="pres">
      <dgm:prSet presAssocID="{67839C2D-8EE5-411E-9329-F81778D02870}" presName="Name0" presStyleCnt="0">
        <dgm:presLayoutVars>
          <dgm:animLvl val="lvl"/>
          <dgm:resizeHandles val="exact"/>
        </dgm:presLayoutVars>
      </dgm:prSet>
      <dgm:spPr/>
    </dgm:pt>
    <dgm:pt modelId="{25B7CA63-2DDB-4482-8323-4102DB69998C}" type="pres">
      <dgm:prSet presAssocID="{54BBA90E-B278-4B9E-BE9D-EA677A77EA2C}" presName="compositeNode" presStyleCnt="0">
        <dgm:presLayoutVars>
          <dgm:bulletEnabled val="1"/>
        </dgm:presLayoutVars>
      </dgm:prSet>
      <dgm:spPr/>
    </dgm:pt>
    <dgm:pt modelId="{B596E448-EC1E-47C0-BDDF-F49FA03781FB}" type="pres">
      <dgm:prSet presAssocID="{54BBA90E-B278-4B9E-BE9D-EA677A77EA2C}" presName="bgRect" presStyleLbl="alignNode1" presStyleIdx="0" presStyleCnt="3"/>
      <dgm:spPr/>
    </dgm:pt>
    <dgm:pt modelId="{20D28421-CECD-4C43-8CE3-B6C2B0261413}" type="pres">
      <dgm:prSet presAssocID="{889EDEDE-6FC5-4179-97E1-F74E3BC3ACA9}" presName="sibTransNodeRect" presStyleLbl="alignNode1" presStyleIdx="0" presStyleCnt="3">
        <dgm:presLayoutVars>
          <dgm:chMax val="0"/>
          <dgm:bulletEnabled val="1"/>
        </dgm:presLayoutVars>
      </dgm:prSet>
      <dgm:spPr/>
    </dgm:pt>
    <dgm:pt modelId="{A2423F39-38CF-4063-89D6-9C66323A82CC}" type="pres">
      <dgm:prSet presAssocID="{54BBA90E-B278-4B9E-BE9D-EA677A77EA2C}" presName="nodeRect" presStyleLbl="alignNode1" presStyleIdx="0" presStyleCnt="3">
        <dgm:presLayoutVars>
          <dgm:bulletEnabled val="1"/>
        </dgm:presLayoutVars>
      </dgm:prSet>
      <dgm:spPr/>
    </dgm:pt>
    <dgm:pt modelId="{5FE733F9-87E3-4AEC-845A-EB0C8DF8F32E}" type="pres">
      <dgm:prSet presAssocID="{889EDEDE-6FC5-4179-97E1-F74E3BC3ACA9}" presName="sibTrans" presStyleCnt="0"/>
      <dgm:spPr/>
    </dgm:pt>
    <dgm:pt modelId="{A4611C5F-7B83-47B6-A9DC-33E35AA25759}" type="pres">
      <dgm:prSet presAssocID="{4E9FB822-D4E5-4038-89FC-80A06A56399D}" presName="compositeNode" presStyleCnt="0">
        <dgm:presLayoutVars>
          <dgm:bulletEnabled val="1"/>
        </dgm:presLayoutVars>
      </dgm:prSet>
      <dgm:spPr/>
    </dgm:pt>
    <dgm:pt modelId="{2BEFC4EA-9C38-48DD-9701-C6F0F058866A}" type="pres">
      <dgm:prSet presAssocID="{4E9FB822-D4E5-4038-89FC-80A06A56399D}" presName="bgRect" presStyleLbl="alignNode1" presStyleIdx="1" presStyleCnt="3"/>
      <dgm:spPr/>
    </dgm:pt>
    <dgm:pt modelId="{4CC0DEF4-E64A-41A1-B06C-0EDAFA452D09}" type="pres">
      <dgm:prSet presAssocID="{6AE6A26C-5FB2-4FBE-B5DB-2CD7C86DA59A}" presName="sibTransNodeRect" presStyleLbl="alignNode1" presStyleIdx="1" presStyleCnt="3">
        <dgm:presLayoutVars>
          <dgm:chMax val="0"/>
          <dgm:bulletEnabled val="1"/>
        </dgm:presLayoutVars>
      </dgm:prSet>
      <dgm:spPr/>
    </dgm:pt>
    <dgm:pt modelId="{FDAA1D1C-868E-468D-8178-915FE54B5F55}" type="pres">
      <dgm:prSet presAssocID="{4E9FB822-D4E5-4038-89FC-80A06A56399D}" presName="nodeRect" presStyleLbl="alignNode1" presStyleIdx="1" presStyleCnt="3">
        <dgm:presLayoutVars>
          <dgm:bulletEnabled val="1"/>
        </dgm:presLayoutVars>
      </dgm:prSet>
      <dgm:spPr/>
    </dgm:pt>
    <dgm:pt modelId="{423D6AE0-816F-4AEC-A100-F7AB50E48682}" type="pres">
      <dgm:prSet presAssocID="{6AE6A26C-5FB2-4FBE-B5DB-2CD7C86DA59A}" presName="sibTrans" presStyleCnt="0"/>
      <dgm:spPr/>
    </dgm:pt>
    <dgm:pt modelId="{6C620C84-793E-495E-8B87-0D7D78660CC0}" type="pres">
      <dgm:prSet presAssocID="{4050EEF9-605A-4E76-B2A4-32A8099D5EF2}" presName="compositeNode" presStyleCnt="0">
        <dgm:presLayoutVars>
          <dgm:bulletEnabled val="1"/>
        </dgm:presLayoutVars>
      </dgm:prSet>
      <dgm:spPr/>
    </dgm:pt>
    <dgm:pt modelId="{AB2FADFA-B9E2-47E5-9E14-EEBB2F45D086}" type="pres">
      <dgm:prSet presAssocID="{4050EEF9-605A-4E76-B2A4-32A8099D5EF2}" presName="bgRect" presStyleLbl="alignNode1" presStyleIdx="2" presStyleCnt="3"/>
      <dgm:spPr/>
    </dgm:pt>
    <dgm:pt modelId="{1A85B934-3AF8-4545-834C-3204AF83D0C9}" type="pres">
      <dgm:prSet presAssocID="{FD8FA698-CAA8-4234-B1FD-A5603130B6E8}" presName="sibTransNodeRect" presStyleLbl="alignNode1" presStyleIdx="2" presStyleCnt="3">
        <dgm:presLayoutVars>
          <dgm:chMax val="0"/>
          <dgm:bulletEnabled val="1"/>
        </dgm:presLayoutVars>
      </dgm:prSet>
      <dgm:spPr/>
    </dgm:pt>
    <dgm:pt modelId="{C25F0118-C4C8-4E3C-816D-39974E9B9B17}" type="pres">
      <dgm:prSet presAssocID="{4050EEF9-605A-4E76-B2A4-32A8099D5EF2}" presName="nodeRect" presStyleLbl="alignNode1" presStyleIdx="2" presStyleCnt="3">
        <dgm:presLayoutVars>
          <dgm:bulletEnabled val="1"/>
        </dgm:presLayoutVars>
      </dgm:prSet>
      <dgm:spPr/>
    </dgm:pt>
  </dgm:ptLst>
  <dgm:cxnLst>
    <dgm:cxn modelId="{9561AC0A-C84A-4A18-96B3-8C25CD4799D9}" type="presOf" srcId="{54BBA90E-B278-4B9E-BE9D-EA677A77EA2C}" destId="{B596E448-EC1E-47C0-BDDF-F49FA03781FB}" srcOrd="0" destOrd="0" presId="urn:microsoft.com/office/officeart/2016/7/layout/LinearBlockProcessNumbered"/>
    <dgm:cxn modelId="{CBB8F011-2944-41C7-AE08-C9BCEBE72D78}" type="presOf" srcId="{4E9FB822-D4E5-4038-89FC-80A06A56399D}" destId="{2BEFC4EA-9C38-48DD-9701-C6F0F058866A}" srcOrd="0" destOrd="0" presId="urn:microsoft.com/office/officeart/2016/7/layout/LinearBlockProcessNumbered"/>
    <dgm:cxn modelId="{2C32D21D-CC4E-48CC-B950-945A88CC0B32}" type="presOf" srcId="{4050EEF9-605A-4E76-B2A4-32A8099D5EF2}" destId="{C25F0118-C4C8-4E3C-816D-39974E9B9B17}" srcOrd="1" destOrd="0" presId="urn:microsoft.com/office/officeart/2016/7/layout/LinearBlockProcessNumbered"/>
    <dgm:cxn modelId="{B1901F2C-6F4B-4896-8FE7-D15CBFF531D6}" type="presOf" srcId="{FD8FA698-CAA8-4234-B1FD-A5603130B6E8}" destId="{1A85B934-3AF8-4545-834C-3204AF83D0C9}" srcOrd="0" destOrd="0" presId="urn:microsoft.com/office/officeart/2016/7/layout/LinearBlockProcessNumbered"/>
    <dgm:cxn modelId="{C7849241-A877-462E-B545-BAB349ABB88A}" type="presOf" srcId="{4E9FB822-D4E5-4038-89FC-80A06A56399D}" destId="{FDAA1D1C-868E-468D-8178-915FE54B5F55}" srcOrd="1" destOrd="0" presId="urn:microsoft.com/office/officeart/2016/7/layout/LinearBlockProcessNumbered"/>
    <dgm:cxn modelId="{AE0EBB44-8355-4382-A6CA-D23AD291974F}" srcId="{67839C2D-8EE5-411E-9329-F81778D02870}" destId="{54BBA90E-B278-4B9E-BE9D-EA677A77EA2C}" srcOrd="0" destOrd="0" parTransId="{94B2F4C1-09CD-40EE-9342-53FABCEE0676}" sibTransId="{889EDEDE-6FC5-4179-97E1-F74E3BC3ACA9}"/>
    <dgm:cxn modelId="{E3C8B145-7795-459F-8A68-A5F23DDD4107}" type="presOf" srcId="{889EDEDE-6FC5-4179-97E1-F74E3BC3ACA9}" destId="{20D28421-CECD-4C43-8CE3-B6C2B0261413}" srcOrd="0" destOrd="0" presId="urn:microsoft.com/office/officeart/2016/7/layout/LinearBlockProcessNumbered"/>
    <dgm:cxn modelId="{384BE073-D9B2-4EEF-BB0F-7B9DE814392C}" type="presOf" srcId="{6AE6A26C-5FB2-4FBE-B5DB-2CD7C86DA59A}" destId="{4CC0DEF4-E64A-41A1-B06C-0EDAFA452D09}" srcOrd="0" destOrd="0" presId="urn:microsoft.com/office/officeart/2016/7/layout/LinearBlockProcessNumbered"/>
    <dgm:cxn modelId="{A713DC59-9B65-4D5B-A4A9-DC86899731B0}" srcId="{67839C2D-8EE5-411E-9329-F81778D02870}" destId="{4050EEF9-605A-4E76-B2A4-32A8099D5EF2}" srcOrd="2" destOrd="0" parTransId="{16DE332B-3BBA-41CC-8030-C4A6D1EB24B5}" sibTransId="{FD8FA698-CAA8-4234-B1FD-A5603130B6E8}"/>
    <dgm:cxn modelId="{D6E08C7A-EB5B-42B5-AAF8-75D0590B2EBC}" type="presOf" srcId="{4050EEF9-605A-4E76-B2A4-32A8099D5EF2}" destId="{AB2FADFA-B9E2-47E5-9E14-EEBB2F45D086}" srcOrd="0" destOrd="0" presId="urn:microsoft.com/office/officeart/2016/7/layout/LinearBlockProcessNumbered"/>
    <dgm:cxn modelId="{5BE22197-18D3-404D-887E-B6DA1B396C69}" srcId="{67839C2D-8EE5-411E-9329-F81778D02870}" destId="{4E9FB822-D4E5-4038-89FC-80A06A56399D}" srcOrd="1" destOrd="0" parTransId="{D3E38E06-CE72-4B74-ADB5-19A0FC8FEB8A}" sibTransId="{6AE6A26C-5FB2-4FBE-B5DB-2CD7C86DA59A}"/>
    <dgm:cxn modelId="{3A6BA7B0-3546-49C9-AB05-1045329A5236}" type="presOf" srcId="{67839C2D-8EE5-411E-9329-F81778D02870}" destId="{0FABCA4F-7F30-4623-90D4-E7F7DFAD5A2E}" srcOrd="0" destOrd="0" presId="urn:microsoft.com/office/officeart/2016/7/layout/LinearBlockProcessNumbered"/>
    <dgm:cxn modelId="{888FE8D4-36F3-4A4C-B653-56ED43A7EA9B}" type="presOf" srcId="{54BBA90E-B278-4B9E-BE9D-EA677A77EA2C}" destId="{A2423F39-38CF-4063-89D6-9C66323A82CC}" srcOrd="1" destOrd="0" presId="urn:microsoft.com/office/officeart/2016/7/layout/LinearBlockProcessNumbered"/>
    <dgm:cxn modelId="{6A86303F-477B-438A-804F-68FDB43B18A7}" type="presParOf" srcId="{0FABCA4F-7F30-4623-90D4-E7F7DFAD5A2E}" destId="{25B7CA63-2DDB-4482-8323-4102DB69998C}" srcOrd="0" destOrd="0" presId="urn:microsoft.com/office/officeart/2016/7/layout/LinearBlockProcessNumbered"/>
    <dgm:cxn modelId="{731D3491-CA32-4FE7-98A6-020407E70984}" type="presParOf" srcId="{25B7CA63-2DDB-4482-8323-4102DB69998C}" destId="{B596E448-EC1E-47C0-BDDF-F49FA03781FB}" srcOrd="0" destOrd="0" presId="urn:microsoft.com/office/officeart/2016/7/layout/LinearBlockProcessNumbered"/>
    <dgm:cxn modelId="{254230B8-CD89-4DD5-ADAF-A2EE991C644A}" type="presParOf" srcId="{25B7CA63-2DDB-4482-8323-4102DB69998C}" destId="{20D28421-CECD-4C43-8CE3-B6C2B0261413}" srcOrd="1" destOrd="0" presId="urn:microsoft.com/office/officeart/2016/7/layout/LinearBlockProcessNumbered"/>
    <dgm:cxn modelId="{B7B0659A-89B7-41F6-8C65-58CE36056BFE}" type="presParOf" srcId="{25B7CA63-2DDB-4482-8323-4102DB69998C}" destId="{A2423F39-38CF-4063-89D6-9C66323A82CC}" srcOrd="2" destOrd="0" presId="urn:microsoft.com/office/officeart/2016/7/layout/LinearBlockProcessNumbered"/>
    <dgm:cxn modelId="{5C43CFCF-DA94-4540-837B-31CC40B31A9A}" type="presParOf" srcId="{0FABCA4F-7F30-4623-90D4-E7F7DFAD5A2E}" destId="{5FE733F9-87E3-4AEC-845A-EB0C8DF8F32E}" srcOrd="1" destOrd="0" presId="urn:microsoft.com/office/officeart/2016/7/layout/LinearBlockProcessNumbered"/>
    <dgm:cxn modelId="{70940D1D-82BC-47D8-BE70-6BDDECE0C492}" type="presParOf" srcId="{0FABCA4F-7F30-4623-90D4-E7F7DFAD5A2E}" destId="{A4611C5F-7B83-47B6-A9DC-33E35AA25759}" srcOrd="2" destOrd="0" presId="urn:microsoft.com/office/officeart/2016/7/layout/LinearBlockProcessNumbered"/>
    <dgm:cxn modelId="{F5786A95-B4B1-4A4E-8B39-A3958C80FD8B}" type="presParOf" srcId="{A4611C5F-7B83-47B6-A9DC-33E35AA25759}" destId="{2BEFC4EA-9C38-48DD-9701-C6F0F058866A}" srcOrd="0" destOrd="0" presId="urn:microsoft.com/office/officeart/2016/7/layout/LinearBlockProcessNumbered"/>
    <dgm:cxn modelId="{37E99D12-6D7F-4030-B44C-CCC4FCC7E5A3}" type="presParOf" srcId="{A4611C5F-7B83-47B6-A9DC-33E35AA25759}" destId="{4CC0DEF4-E64A-41A1-B06C-0EDAFA452D09}" srcOrd="1" destOrd="0" presId="urn:microsoft.com/office/officeart/2016/7/layout/LinearBlockProcessNumbered"/>
    <dgm:cxn modelId="{A303D00F-1D9C-4247-A2A4-DAFFE8877424}" type="presParOf" srcId="{A4611C5F-7B83-47B6-A9DC-33E35AA25759}" destId="{FDAA1D1C-868E-468D-8178-915FE54B5F55}" srcOrd="2" destOrd="0" presId="urn:microsoft.com/office/officeart/2016/7/layout/LinearBlockProcessNumbered"/>
    <dgm:cxn modelId="{2CF814F5-1724-469E-8677-65FBCB524B87}" type="presParOf" srcId="{0FABCA4F-7F30-4623-90D4-E7F7DFAD5A2E}" destId="{423D6AE0-816F-4AEC-A100-F7AB50E48682}" srcOrd="3" destOrd="0" presId="urn:microsoft.com/office/officeart/2016/7/layout/LinearBlockProcessNumbered"/>
    <dgm:cxn modelId="{D29E1BCC-890B-4BDD-908B-58148E29349C}" type="presParOf" srcId="{0FABCA4F-7F30-4623-90D4-E7F7DFAD5A2E}" destId="{6C620C84-793E-495E-8B87-0D7D78660CC0}" srcOrd="4" destOrd="0" presId="urn:microsoft.com/office/officeart/2016/7/layout/LinearBlockProcessNumbered"/>
    <dgm:cxn modelId="{8A8BC36A-17E4-4C65-AC2E-9CF0D2868188}" type="presParOf" srcId="{6C620C84-793E-495E-8B87-0D7D78660CC0}" destId="{AB2FADFA-B9E2-47E5-9E14-EEBB2F45D086}" srcOrd="0" destOrd="0" presId="urn:microsoft.com/office/officeart/2016/7/layout/LinearBlockProcessNumbered"/>
    <dgm:cxn modelId="{5FDC6BFF-39ED-48C6-9C23-5D16EDD1C053}" type="presParOf" srcId="{6C620C84-793E-495E-8B87-0D7D78660CC0}" destId="{1A85B934-3AF8-4545-834C-3204AF83D0C9}" srcOrd="1" destOrd="0" presId="urn:microsoft.com/office/officeart/2016/7/layout/LinearBlockProcessNumbered"/>
    <dgm:cxn modelId="{5447FEB8-7D9C-48DF-871C-FAFC393763BA}" type="presParOf" srcId="{6C620C84-793E-495E-8B87-0D7D78660CC0}" destId="{C25F0118-C4C8-4E3C-816D-39974E9B9B1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839C2D-8EE5-411E-9329-F81778D02870}" type="doc">
      <dgm:prSet loTypeId="urn:microsoft.com/office/officeart/2016/7/layout/LinearBlockProcessNumbered" loCatId="process" qsTypeId="urn:microsoft.com/office/officeart/2005/8/quickstyle/simple4" qsCatId="simple" csTypeId="urn:microsoft.com/office/officeart/2005/8/colors/accent3_2" csCatId="accent3" phldr="1"/>
      <dgm:spPr/>
      <dgm:t>
        <a:bodyPr/>
        <a:lstStyle/>
        <a:p>
          <a:endParaRPr lang="en-US"/>
        </a:p>
      </dgm:t>
    </dgm:pt>
    <dgm:pt modelId="{54BBA90E-B278-4B9E-BE9D-EA677A77EA2C}">
      <dgm:prSet/>
      <dgm:spPr/>
      <dgm:t>
        <a:bodyPr/>
        <a:lstStyle/>
        <a:p>
          <a:r>
            <a:rPr lang="en-US" dirty="0">
              <a:solidFill>
                <a:srgbClr val="0070C0"/>
              </a:solidFill>
            </a:rPr>
            <a:t>Turkish- and Arabic-speaking learners are underserved, especially among adult men and young adult women</a:t>
          </a:r>
        </a:p>
      </dgm:t>
    </dgm:pt>
    <dgm:pt modelId="{94B2F4C1-09CD-40EE-9342-53FABCEE0676}" type="parTrans" cxnId="{AE0EBB44-8355-4382-A6CA-D23AD291974F}">
      <dgm:prSet/>
      <dgm:spPr/>
      <dgm:t>
        <a:bodyPr/>
        <a:lstStyle/>
        <a:p>
          <a:endParaRPr lang="en-US"/>
        </a:p>
      </dgm:t>
    </dgm:pt>
    <dgm:pt modelId="{889EDEDE-6FC5-4179-97E1-F74E3BC3ACA9}" type="sibTrans" cxnId="{AE0EBB44-8355-4382-A6CA-D23AD291974F}">
      <dgm:prSet phldrT="01" phldr="0"/>
      <dgm:spPr/>
      <dgm:t>
        <a:bodyPr/>
        <a:lstStyle/>
        <a:p>
          <a:r>
            <a:rPr lang="en-US">
              <a:solidFill>
                <a:srgbClr val="0070C0"/>
              </a:solidFill>
            </a:rPr>
            <a:t>01</a:t>
          </a:r>
          <a:endParaRPr lang="en-US" dirty="0">
            <a:solidFill>
              <a:srgbClr val="0070C0"/>
            </a:solidFill>
          </a:endParaRPr>
        </a:p>
      </dgm:t>
    </dgm:pt>
    <dgm:pt modelId="{4E9FB822-D4E5-4038-89FC-80A06A56399D}">
      <dgm:prSet/>
      <dgm:spPr/>
      <dgm:t>
        <a:bodyPr/>
        <a:lstStyle/>
        <a:p>
          <a:r>
            <a:rPr lang="en-US" dirty="0">
              <a:solidFill>
                <a:srgbClr val="0070C0"/>
              </a:solidFill>
            </a:rPr>
            <a:t>Social and economic factors present significant barriers to language proficiency success, especially for adult and mature women</a:t>
          </a:r>
        </a:p>
      </dgm:t>
    </dgm:pt>
    <dgm:pt modelId="{D3E38E06-CE72-4B74-ADB5-19A0FC8FEB8A}" type="parTrans" cxnId="{5BE22197-18D3-404D-887E-B6DA1B396C69}">
      <dgm:prSet/>
      <dgm:spPr/>
      <dgm:t>
        <a:bodyPr/>
        <a:lstStyle/>
        <a:p>
          <a:endParaRPr lang="en-US"/>
        </a:p>
      </dgm:t>
    </dgm:pt>
    <dgm:pt modelId="{6AE6A26C-5FB2-4FBE-B5DB-2CD7C86DA59A}" type="sibTrans" cxnId="{5BE22197-18D3-404D-887E-B6DA1B396C69}">
      <dgm:prSet phldrT="02" phldr="0"/>
      <dgm:spPr/>
      <dgm:t>
        <a:bodyPr/>
        <a:lstStyle/>
        <a:p>
          <a:r>
            <a:rPr lang="en-US">
              <a:solidFill>
                <a:srgbClr val="0070C0"/>
              </a:solidFill>
            </a:rPr>
            <a:t>02</a:t>
          </a:r>
          <a:endParaRPr lang="en-US" dirty="0">
            <a:solidFill>
              <a:srgbClr val="0070C0"/>
            </a:solidFill>
          </a:endParaRPr>
        </a:p>
      </dgm:t>
    </dgm:pt>
    <dgm:pt modelId="{4050EEF9-605A-4E76-B2A4-32A8099D5EF2}">
      <dgm:prSet/>
      <dgm:spPr/>
      <dgm:t>
        <a:bodyPr/>
        <a:lstStyle/>
        <a:p>
          <a:r>
            <a:rPr lang="en-US" dirty="0">
              <a:solidFill>
                <a:srgbClr val="0070C0"/>
              </a:solidFill>
            </a:rPr>
            <a:t>Education level, whether higher or lower, can present barriers to language proficiency success</a:t>
          </a:r>
        </a:p>
      </dgm:t>
    </dgm:pt>
    <dgm:pt modelId="{16DE332B-3BBA-41CC-8030-C4A6D1EB24B5}" type="parTrans" cxnId="{A713DC59-9B65-4D5B-A4A9-DC86899731B0}">
      <dgm:prSet/>
      <dgm:spPr/>
      <dgm:t>
        <a:bodyPr/>
        <a:lstStyle/>
        <a:p>
          <a:endParaRPr lang="en-US"/>
        </a:p>
      </dgm:t>
    </dgm:pt>
    <dgm:pt modelId="{FD8FA698-CAA8-4234-B1FD-A5603130B6E8}" type="sibTrans" cxnId="{A713DC59-9B65-4D5B-A4A9-DC86899731B0}">
      <dgm:prSet phldrT="03" phldr="0"/>
      <dgm:spPr/>
      <dgm:t>
        <a:bodyPr/>
        <a:lstStyle/>
        <a:p>
          <a:r>
            <a:rPr lang="en-US">
              <a:solidFill>
                <a:srgbClr val="0070C0"/>
              </a:solidFill>
            </a:rPr>
            <a:t>03</a:t>
          </a:r>
          <a:endParaRPr lang="en-US" dirty="0">
            <a:solidFill>
              <a:srgbClr val="0070C0"/>
            </a:solidFill>
          </a:endParaRPr>
        </a:p>
      </dgm:t>
    </dgm:pt>
    <dgm:pt modelId="{0FABCA4F-7F30-4623-90D4-E7F7DFAD5A2E}" type="pres">
      <dgm:prSet presAssocID="{67839C2D-8EE5-411E-9329-F81778D02870}" presName="Name0" presStyleCnt="0">
        <dgm:presLayoutVars>
          <dgm:animLvl val="lvl"/>
          <dgm:resizeHandles val="exact"/>
        </dgm:presLayoutVars>
      </dgm:prSet>
      <dgm:spPr/>
    </dgm:pt>
    <dgm:pt modelId="{25B7CA63-2DDB-4482-8323-4102DB69998C}" type="pres">
      <dgm:prSet presAssocID="{54BBA90E-B278-4B9E-BE9D-EA677A77EA2C}" presName="compositeNode" presStyleCnt="0">
        <dgm:presLayoutVars>
          <dgm:bulletEnabled val="1"/>
        </dgm:presLayoutVars>
      </dgm:prSet>
      <dgm:spPr/>
    </dgm:pt>
    <dgm:pt modelId="{B596E448-EC1E-47C0-BDDF-F49FA03781FB}" type="pres">
      <dgm:prSet presAssocID="{54BBA90E-B278-4B9E-BE9D-EA677A77EA2C}" presName="bgRect" presStyleLbl="alignNode1" presStyleIdx="0" presStyleCnt="3"/>
      <dgm:spPr/>
    </dgm:pt>
    <dgm:pt modelId="{20D28421-CECD-4C43-8CE3-B6C2B0261413}" type="pres">
      <dgm:prSet presAssocID="{889EDEDE-6FC5-4179-97E1-F74E3BC3ACA9}" presName="sibTransNodeRect" presStyleLbl="alignNode1" presStyleIdx="0" presStyleCnt="3">
        <dgm:presLayoutVars>
          <dgm:chMax val="0"/>
          <dgm:bulletEnabled val="1"/>
        </dgm:presLayoutVars>
      </dgm:prSet>
      <dgm:spPr/>
    </dgm:pt>
    <dgm:pt modelId="{A2423F39-38CF-4063-89D6-9C66323A82CC}" type="pres">
      <dgm:prSet presAssocID="{54BBA90E-B278-4B9E-BE9D-EA677A77EA2C}" presName="nodeRect" presStyleLbl="alignNode1" presStyleIdx="0" presStyleCnt="3">
        <dgm:presLayoutVars>
          <dgm:bulletEnabled val="1"/>
        </dgm:presLayoutVars>
      </dgm:prSet>
      <dgm:spPr/>
    </dgm:pt>
    <dgm:pt modelId="{5FE733F9-87E3-4AEC-845A-EB0C8DF8F32E}" type="pres">
      <dgm:prSet presAssocID="{889EDEDE-6FC5-4179-97E1-F74E3BC3ACA9}" presName="sibTrans" presStyleCnt="0"/>
      <dgm:spPr/>
    </dgm:pt>
    <dgm:pt modelId="{A4611C5F-7B83-47B6-A9DC-33E35AA25759}" type="pres">
      <dgm:prSet presAssocID="{4E9FB822-D4E5-4038-89FC-80A06A56399D}" presName="compositeNode" presStyleCnt="0">
        <dgm:presLayoutVars>
          <dgm:bulletEnabled val="1"/>
        </dgm:presLayoutVars>
      </dgm:prSet>
      <dgm:spPr/>
    </dgm:pt>
    <dgm:pt modelId="{2BEFC4EA-9C38-48DD-9701-C6F0F058866A}" type="pres">
      <dgm:prSet presAssocID="{4E9FB822-D4E5-4038-89FC-80A06A56399D}" presName="bgRect" presStyleLbl="alignNode1" presStyleIdx="1" presStyleCnt="3"/>
      <dgm:spPr/>
    </dgm:pt>
    <dgm:pt modelId="{4CC0DEF4-E64A-41A1-B06C-0EDAFA452D09}" type="pres">
      <dgm:prSet presAssocID="{6AE6A26C-5FB2-4FBE-B5DB-2CD7C86DA59A}" presName="sibTransNodeRect" presStyleLbl="alignNode1" presStyleIdx="1" presStyleCnt="3">
        <dgm:presLayoutVars>
          <dgm:chMax val="0"/>
          <dgm:bulletEnabled val="1"/>
        </dgm:presLayoutVars>
      </dgm:prSet>
      <dgm:spPr/>
    </dgm:pt>
    <dgm:pt modelId="{FDAA1D1C-868E-468D-8178-915FE54B5F55}" type="pres">
      <dgm:prSet presAssocID="{4E9FB822-D4E5-4038-89FC-80A06A56399D}" presName="nodeRect" presStyleLbl="alignNode1" presStyleIdx="1" presStyleCnt="3">
        <dgm:presLayoutVars>
          <dgm:bulletEnabled val="1"/>
        </dgm:presLayoutVars>
      </dgm:prSet>
      <dgm:spPr/>
    </dgm:pt>
    <dgm:pt modelId="{423D6AE0-816F-4AEC-A100-F7AB50E48682}" type="pres">
      <dgm:prSet presAssocID="{6AE6A26C-5FB2-4FBE-B5DB-2CD7C86DA59A}" presName="sibTrans" presStyleCnt="0"/>
      <dgm:spPr/>
    </dgm:pt>
    <dgm:pt modelId="{6C620C84-793E-495E-8B87-0D7D78660CC0}" type="pres">
      <dgm:prSet presAssocID="{4050EEF9-605A-4E76-B2A4-32A8099D5EF2}" presName="compositeNode" presStyleCnt="0">
        <dgm:presLayoutVars>
          <dgm:bulletEnabled val="1"/>
        </dgm:presLayoutVars>
      </dgm:prSet>
      <dgm:spPr/>
    </dgm:pt>
    <dgm:pt modelId="{AB2FADFA-B9E2-47E5-9E14-EEBB2F45D086}" type="pres">
      <dgm:prSet presAssocID="{4050EEF9-605A-4E76-B2A4-32A8099D5EF2}" presName="bgRect" presStyleLbl="alignNode1" presStyleIdx="2" presStyleCnt="3"/>
      <dgm:spPr/>
    </dgm:pt>
    <dgm:pt modelId="{1A85B934-3AF8-4545-834C-3204AF83D0C9}" type="pres">
      <dgm:prSet presAssocID="{FD8FA698-CAA8-4234-B1FD-A5603130B6E8}" presName="sibTransNodeRect" presStyleLbl="alignNode1" presStyleIdx="2" presStyleCnt="3">
        <dgm:presLayoutVars>
          <dgm:chMax val="0"/>
          <dgm:bulletEnabled val="1"/>
        </dgm:presLayoutVars>
      </dgm:prSet>
      <dgm:spPr/>
    </dgm:pt>
    <dgm:pt modelId="{C25F0118-C4C8-4E3C-816D-39974E9B9B17}" type="pres">
      <dgm:prSet presAssocID="{4050EEF9-605A-4E76-B2A4-32A8099D5EF2}" presName="nodeRect" presStyleLbl="alignNode1" presStyleIdx="2" presStyleCnt="3">
        <dgm:presLayoutVars>
          <dgm:bulletEnabled val="1"/>
        </dgm:presLayoutVars>
      </dgm:prSet>
      <dgm:spPr/>
    </dgm:pt>
  </dgm:ptLst>
  <dgm:cxnLst>
    <dgm:cxn modelId="{9561AC0A-C84A-4A18-96B3-8C25CD4799D9}" type="presOf" srcId="{54BBA90E-B278-4B9E-BE9D-EA677A77EA2C}" destId="{B596E448-EC1E-47C0-BDDF-F49FA03781FB}" srcOrd="0" destOrd="0" presId="urn:microsoft.com/office/officeart/2016/7/layout/LinearBlockProcessNumbered"/>
    <dgm:cxn modelId="{CBB8F011-2944-41C7-AE08-C9BCEBE72D78}" type="presOf" srcId="{4E9FB822-D4E5-4038-89FC-80A06A56399D}" destId="{2BEFC4EA-9C38-48DD-9701-C6F0F058866A}" srcOrd="0" destOrd="0" presId="urn:microsoft.com/office/officeart/2016/7/layout/LinearBlockProcessNumbered"/>
    <dgm:cxn modelId="{2C32D21D-CC4E-48CC-B950-945A88CC0B32}" type="presOf" srcId="{4050EEF9-605A-4E76-B2A4-32A8099D5EF2}" destId="{C25F0118-C4C8-4E3C-816D-39974E9B9B17}" srcOrd="1" destOrd="0" presId="urn:microsoft.com/office/officeart/2016/7/layout/LinearBlockProcessNumbered"/>
    <dgm:cxn modelId="{B1901F2C-6F4B-4896-8FE7-D15CBFF531D6}" type="presOf" srcId="{FD8FA698-CAA8-4234-B1FD-A5603130B6E8}" destId="{1A85B934-3AF8-4545-834C-3204AF83D0C9}" srcOrd="0" destOrd="0" presId="urn:microsoft.com/office/officeart/2016/7/layout/LinearBlockProcessNumbered"/>
    <dgm:cxn modelId="{C7849241-A877-462E-B545-BAB349ABB88A}" type="presOf" srcId="{4E9FB822-D4E5-4038-89FC-80A06A56399D}" destId="{FDAA1D1C-868E-468D-8178-915FE54B5F55}" srcOrd="1" destOrd="0" presId="urn:microsoft.com/office/officeart/2016/7/layout/LinearBlockProcessNumbered"/>
    <dgm:cxn modelId="{AE0EBB44-8355-4382-A6CA-D23AD291974F}" srcId="{67839C2D-8EE5-411E-9329-F81778D02870}" destId="{54BBA90E-B278-4B9E-BE9D-EA677A77EA2C}" srcOrd="0" destOrd="0" parTransId="{94B2F4C1-09CD-40EE-9342-53FABCEE0676}" sibTransId="{889EDEDE-6FC5-4179-97E1-F74E3BC3ACA9}"/>
    <dgm:cxn modelId="{E3C8B145-7795-459F-8A68-A5F23DDD4107}" type="presOf" srcId="{889EDEDE-6FC5-4179-97E1-F74E3BC3ACA9}" destId="{20D28421-CECD-4C43-8CE3-B6C2B0261413}" srcOrd="0" destOrd="0" presId="urn:microsoft.com/office/officeart/2016/7/layout/LinearBlockProcessNumbered"/>
    <dgm:cxn modelId="{384BE073-D9B2-4EEF-BB0F-7B9DE814392C}" type="presOf" srcId="{6AE6A26C-5FB2-4FBE-B5DB-2CD7C86DA59A}" destId="{4CC0DEF4-E64A-41A1-B06C-0EDAFA452D09}" srcOrd="0" destOrd="0" presId="urn:microsoft.com/office/officeart/2016/7/layout/LinearBlockProcessNumbered"/>
    <dgm:cxn modelId="{A713DC59-9B65-4D5B-A4A9-DC86899731B0}" srcId="{67839C2D-8EE5-411E-9329-F81778D02870}" destId="{4050EEF9-605A-4E76-B2A4-32A8099D5EF2}" srcOrd="2" destOrd="0" parTransId="{16DE332B-3BBA-41CC-8030-C4A6D1EB24B5}" sibTransId="{FD8FA698-CAA8-4234-B1FD-A5603130B6E8}"/>
    <dgm:cxn modelId="{D6E08C7A-EB5B-42B5-AAF8-75D0590B2EBC}" type="presOf" srcId="{4050EEF9-605A-4E76-B2A4-32A8099D5EF2}" destId="{AB2FADFA-B9E2-47E5-9E14-EEBB2F45D086}" srcOrd="0" destOrd="0" presId="urn:microsoft.com/office/officeart/2016/7/layout/LinearBlockProcessNumbered"/>
    <dgm:cxn modelId="{5BE22197-18D3-404D-887E-B6DA1B396C69}" srcId="{67839C2D-8EE5-411E-9329-F81778D02870}" destId="{4E9FB822-D4E5-4038-89FC-80A06A56399D}" srcOrd="1" destOrd="0" parTransId="{D3E38E06-CE72-4B74-ADB5-19A0FC8FEB8A}" sibTransId="{6AE6A26C-5FB2-4FBE-B5DB-2CD7C86DA59A}"/>
    <dgm:cxn modelId="{3A6BA7B0-3546-49C9-AB05-1045329A5236}" type="presOf" srcId="{67839C2D-8EE5-411E-9329-F81778D02870}" destId="{0FABCA4F-7F30-4623-90D4-E7F7DFAD5A2E}" srcOrd="0" destOrd="0" presId="urn:microsoft.com/office/officeart/2016/7/layout/LinearBlockProcessNumbered"/>
    <dgm:cxn modelId="{888FE8D4-36F3-4A4C-B653-56ED43A7EA9B}" type="presOf" srcId="{54BBA90E-B278-4B9E-BE9D-EA677A77EA2C}" destId="{A2423F39-38CF-4063-89D6-9C66323A82CC}" srcOrd="1" destOrd="0" presId="urn:microsoft.com/office/officeart/2016/7/layout/LinearBlockProcessNumbered"/>
    <dgm:cxn modelId="{6A86303F-477B-438A-804F-68FDB43B18A7}" type="presParOf" srcId="{0FABCA4F-7F30-4623-90D4-E7F7DFAD5A2E}" destId="{25B7CA63-2DDB-4482-8323-4102DB69998C}" srcOrd="0" destOrd="0" presId="urn:microsoft.com/office/officeart/2016/7/layout/LinearBlockProcessNumbered"/>
    <dgm:cxn modelId="{731D3491-CA32-4FE7-98A6-020407E70984}" type="presParOf" srcId="{25B7CA63-2DDB-4482-8323-4102DB69998C}" destId="{B596E448-EC1E-47C0-BDDF-F49FA03781FB}" srcOrd="0" destOrd="0" presId="urn:microsoft.com/office/officeart/2016/7/layout/LinearBlockProcessNumbered"/>
    <dgm:cxn modelId="{254230B8-CD89-4DD5-ADAF-A2EE991C644A}" type="presParOf" srcId="{25B7CA63-2DDB-4482-8323-4102DB69998C}" destId="{20D28421-CECD-4C43-8CE3-B6C2B0261413}" srcOrd="1" destOrd="0" presId="urn:microsoft.com/office/officeart/2016/7/layout/LinearBlockProcessNumbered"/>
    <dgm:cxn modelId="{B7B0659A-89B7-41F6-8C65-58CE36056BFE}" type="presParOf" srcId="{25B7CA63-2DDB-4482-8323-4102DB69998C}" destId="{A2423F39-38CF-4063-89D6-9C66323A82CC}" srcOrd="2" destOrd="0" presId="urn:microsoft.com/office/officeart/2016/7/layout/LinearBlockProcessNumbered"/>
    <dgm:cxn modelId="{5C43CFCF-DA94-4540-837B-31CC40B31A9A}" type="presParOf" srcId="{0FABCA4F-7F30-4623-90D4-E7F7DFAD5A2E}" destId="{5FE733F9-87E3-4AEC-845A-EB0C8DF8F32E}" srcOrd="1" destOrd="0" presId="urn:microsoft.com/office/officeart/2016/7/layout/LinearBlockProcessNumbered"/>
    <dgm:cxn modelId="{70940D1D-82BC-47D8-BE70-6BDDECE0C492}" type="presParOf" srcId="{0FABCA4F-7F30-4623-90D4-E7F7DFAD5A2E}" destId="{A4611C5F-7B83-47B6-A9DC-33E35AA25759}" srcOrd="2" destOrd="0" presId="urn:microsoft.com/office/officeart/2016/7/layout/LinearBlockProcessNumbered"/>
    <dgm:cxn modelId="{F5786A95-B4B1-4A4E-8B39-A3958C80FD8B}" type="presParOf" srcId="{A4611C5F-7B83-47B6-A9DC-33E35AA25759}" destId="{2BEFC4EA-9C38-48DD-9701-C6F0F058866A}" srcOrd="0" destOrd="0" presId="urn:microsoft.com/office/officeart/2016/7/layout/LinearBlockProcessNumbered"/>
    <dgm:cxn modelId="{37E99D12-6D7F-4030-B44C-CCC4FCC7E5A3}" type="presParOf" srcId="{A4611C5F-7B83-47B6-A9DC-33E35AA25759}" destId="{4CC0DEF4-E64A-41A1-B06C-0EDAFA452D09}" srcOrd="1" destOrd="0" presId="urn:microsoft.com/office/officeart/2016/7/layout/LinearBlockProcessNumbered"/>
    <dgm:cxn modelId="{A303D00F-1D9C-4247-A2A4-DAFFE8877424}" type="presParOf" srcId="{A4611C5F-7B83-47B6-A9DC-33E35AA25759}" destId="{FDAA1D1C-868E-468D-8178-915FE54B5F55}" srcOrd="2" destOrd="0" presId="urn:microsoft.com/office/officeart/2016/7/layout/LinearBlockProcessNumbered"/>
    <dgm:cxn modelId="{2CF814F5-1724-469E-8677-65FBCB524B87}" type="presParOf" srcId="{0FABCA4F-7F30-4623-90D4-E7F7DFAD5A2E}" destId="{423D6AE0-816F-4AEC-A100-F7AB50E48682}" srcOrd="3" destOrd="0" presId="urn:microsoft.com/office/officeart/2016/7/layout/LinearBlockProcessNumbered"/>
    <dgm:cxn modelId="{D29E1BCC-890B-4BDD-908B-58148E29349C}" type="presParOf" srcId="{0FABCA4F-7F30-4623-90D4-E7F7DFAD5A2E}" destId="{6C620C84-793E-495E-8B87-0D7D78660CC0}" srcOrd="4" destOrd="0" presId="urn:microsoft.com/office/officeart/2016/7/layout/LinearBlockProcessNumbered"/>
    <dgm:cxn modelId="{8A8BC36A-17E4-4C65-AC2E-9CF0D2868188}" type="presParOf" srcId="{6C620C84-793E-495E-8B87-0D7D78660CC0}" destId="{AB2FADFA-B9E2-47E5-9E14-EEBB2F45D086}" srcOrd="0" destOrd="0" presId="urn:microsoft.com/office/officeart/2016/7/layout/LinearBlockProcessNumbered"/>
    <dgm:cxn modelId="{5FDC6BFF-39ED-48C6-9C23-5D16EDD1C053}" type="presParOf" srcId="{6C620C84-793E-495E-8B87-0D7D78660CC0}" destId="{1A85B934-3AF8-4545-834C-3204AF83D0C9}" srcOrd="1" destOrd="0" presId="urn:microsoft.com/office/officeart/2016/7/layout/LinearBlockProcessNumbered"/>
    <dgm:cxn modelId="{5447FEB8-7D9C-48DF-871C-FAFC393763BA}" type="presParOf" srcId="{6C620C84-793E-495E-8B87-0D7D78660CC0}" destId="{C25F0118-C4C8-4E3C-816D-39974E9B9B1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0E79F-BE51-4153-8A5C-19A12DF534AE}">
      <dsp:nvSpPr>
        <dsp:cNvPr id="0" name=""/>
        <dsp:cNvSpPr/>
      </dsp:nvSpPr>
      <dsp:spPr>
        <a:xfrm>
          <a:off x="0" y="644004"/>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22E659A-14CE-4C50-BC8D-BB1411A520A6}">
      <dsp:nvSpPr>
        <dsp:cNvPr id="0" name=""/>
        <dsp:cNvSpPr/>
      </dsp:nvSpPr>
      <dsp:spPr>
        <a:xfrm>
          <a:off x="328612" y="956186"/>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Native language and L2 is much more important than country of origin, especially given the problems with country information</a:t>
          </a:r>
        </a:p>
      </dsp:txBody>
      <dsp:txXfrm>
        <a:off x="383617" y="1011191"/>
        <a:ext cx="2847502" cy="1768010"/>
      </dsp:txXfrm>
    </dsp:sp>
    <dsp:sp modelId="{9FB8E646-A47E-482C-9138-A69361F8B251}">
      <dsp:nvSpPr>
        <dsp:cNvPr id="0" name=""/>
        <dsp:cNvSpPr/>
      </dsp:nvSpPr>
      <dsp:spPr>
        <a:xfrm>
          <a:off x="3614737" y="644004"/>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B55AFE-4604-4298-ACBA-91AB2E7917DE}">
      <dsp:nvSpPr>
        <dsp:cNvPr id="0" name=""/>
        <dsp:cNvSpPr/>
      </dsp:nvSpPr>
      <dsp:spPr>
        <a:xfrm>
          <a:off x="3943350" y="956186"/>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Language transference can boost but not guarantee learner success</a:t>
          </a:r>
        </a:p>
      </dsp:txBody>
      <dsp:txXfrm>
        <a:off x="3998355" y="1011191"/>
        <a:ext cx="2847502" cy="1768010"/>
      </dsp:txXfrm>
    </dsp:sp>
    <dsp:sp modelId="{005D8542-1678-475C-9935-A64252046EDC}">
      <dsp:nvSpPr>
        <dsp:cNvPr id="0" name=""/>
        <dsp:cNvSpPr/>
      </dsp:nvSpPr>
      <dsp:spPr>
        <a:xfrm>
          <a:off x="7229475" y="644004"/>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01577D0-8FE1-4F9E-B914-6EDF25D2F7F5}">
      <dsp:nvSpPr>
        <dsp:cNvPr id="0" name=""/>
        <dsp:cNvSpPr/>
      </dsp:nvSpPr>
      <dsp:spPr>
        <a:xfrm>
          <a:off x="7558087" y="956186"/>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learners are overall highly or very highly educated, so they are cognitively capable of language acquisition</a:t>
          </a:r>
        </a:p>
      </dsp:txBody>
      <dsp:txXfrm>
        <a:off x="7613092" y="1011191"/>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8C216-4D4B-4A61-9A35-57A0D8FBE452}">
      <dsp:nvSpPr>
        <dsp:cNvPr id="0" name=""/>
        <dsp:cNvSpPr/>
      </dsp:nvSpPr>
      <dsp:spPr>
        <a:xfrm>
          <a:off x="1283" y="70787"/>
          <a:ext cx="4505585" cy="286104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A01EFC7-B639-4471-BEFC-40103E5BB08F}">
      <dsp:nvSpPr>
        <dsp:cNvPr id="0" name=""/>
        <dsp:cNvSpPr/>
      </dsp:nvSpPr>
      <dsp:spPr>
        <a:xfrm>
          <a:off x="501904" y="546377"/>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positive skew of the speaking score may suggest that significant numbers of real-world learners are not included in the data (e.g., they knew they would not pass so chose not to take the exam). </a:t>
          </a:r>
        </a:p>
      </dsp:txBody>
      <dsp:txXfrm>
        <a:off x="585701" y="630174"/>
        <a:ext cx="4337991" cy="2693452"/>
      </dsp:txXfrm>
    </dsp:sp>
    <dsp:sp modelId="{0C343F7B-0060-4073-94A2-BE0BDACA2444}">
      <dsp:nvSpPr>
        <dsp:cNvPr id="0" name=""/>
        <dsp:cNvSpPr/>
      </dsp:nvSpPr>
      <dsp:spPr>
        <a:xfrm>
          <a:off x="5508110" y="70787"/>
          <a:ext cx="4505585" cy="286104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4168DAD-B3EC-40AF-9A4E-9232ABC486BE}">
      <dsp:nvSpPr>
        <dsp:cNvPr id="0" name=""/>
        <dsp:cNvSpPr/>
      </dsp:nvSpPr>
      <dsp:spPr>
        <a:xfrm>
          <a:off x="6008730" y="546377"/>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We should remain “open-minded” about sample sizes</a:t>
          </a:r>
        </a:p>
        <a:p>
          <a:pPr marL="0" lvl="0" indent="0" algn="ctr" defTabSz="1066800">
            <a:lnSpc>
              <a:spcPct val="90000"/>
            </a:lnSpc>
            <a:spcBef>
              <a:spcPct val="0"/>
            </a:spcBef>
            <a:spcAft>
              <a:spcPct val="35000"/>
            </a:spcAft>
            <a:buNone/>
          </a:pPr>
          <a:endParaRPr lang="en-US" sz="2400" kern="1200" dirty="0"/>
        </a:p>
      </dsp:txBody>
      <dsp:txXfrm>
        <a:off x="6092527" y="630174"/>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8C216-4D4B-4A61-9A35-57A0D8FBE452}">
      <dsp:nvSpPr>
        <dsp:cNvPr id="0" name=""/>
        <dsp:cNvSpPr/>
      </dsp:nvSpPr>
      <dsp:spPr>
        <a:xfrm>
          <a:off x="1283" y="70787"/>
          <a:ext cx="4505585" cy="286104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A01EFC7-B639-4471-BEFC-40103E5BB08F}">
      <dsp:nvSpPr>
        <dsp:cNvPr id="0" name=""/>
        <dsp:cNvSpPr/>
      </dsp:nvSpPr>
      <dsp:spPr>
        <a:xfrm>
          <a:off x="501904" y="546377"/>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Language is highly correlated with proficiency (p-value = 0.0), but cannot (and should not) be isolated as the cause of success/failure – sex, age of arrival, length of residency, and education help map the cultural-linguistic landscape</a:t>
          </a:r>
        </a:p>
      </dsp:txBody>
      <dsp:txXfrm>
        <a:off x="585701" y="630174"/>
        <a:ext cx="4337991" cy="2693452"/>
      </dsp:txXfrm>
    </dsp:sp>
    <dsp:sp modelId="{0C343F7B-0060-4073-94A2-BE0BDACA2444}">
      <dsp:nvSpPr>
        <dsp:cNvPr id="0" name=""/>
        <dsp:cNvSpPr/>
      </dsp:nvSpPr>
      <dsp:spPr>
        <a:xfrm>
          <a:off x="5508110" y="70787"/>
          <a:ext cx="4505585" cy="286104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4168DAD-B3EC-40AF-9A4E-9232ABC486BE}">
      <dsp:nvSpPr>
        <dsp:cNvPr id="0" name=""/>
        <dsp:cNvSpPr/>
      </dsp:nvSpPr>
      <dsp:spPr>
        <a:xfrm>
          <a:off x="6008730" y="546377"/>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Male and female learners should be considered separately</a:t>
          </a:r>
        </a:p>
      </dsp:txBody>
      <dsp:txXfrm>
        <a:off x="6092527" y="630174"/>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77DAB-EB59-491E-8F12-3476F5D12E75}">
      <dsp:nvSpPr>
        <dsp:cNvPr id="0" name=""/>
        <dsp:cNvSpPr/>
      </dsp:nvSpPr>
      <dsp:spPr>
        <a:xfrm>
          <a:off x="821" y="0"/>
          <a:ext cx="3327201" cy="347821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70C0"/>
              </a:solidFill>
            </a:rPr>
            <a:t>EU &amp; NL pre-2021 policies for Turkish nationals have severely negatively impacted adult males w/ moderate residency</a:t>
          </a:r>
        </a:p>
      </dsp:txBody>
      <dsp:txXfrm>
        <a:off x="821" y="1391284"/>
        <a:ext cx="3327201" cy="2086927"/>
      </dsp:txXfrm>
    </dsp:sp>
    <dsp:sp modelId="{FB937474-0815-4928-B8B8-0BD2A7E5C859}">
      <dsp:nvSpPr>
        <dsp:cNvPr id="0" name=""/>
        <dsp:cNvSpPr/>
      </dsp:nvSpPr>
      <dsp:spPr>
        <a:xfrm>
          <a:off x="821"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solidFill>
                <a:srgbClr val="0070C0"/>
              </a:solidFill>
            </a:rPr>
            <a:t>01</a:t>
          </a:r>
        </a:p>
      </dsp:txBody>
      <dsp:txXfrm>
        <a:off x="821" y="0"/>
        <a:ext cx="3327201" cy="1391284"/>
      </dsp:txXfrm>
    </dsp:sp>
    <dsp:sp modelId="{7E5DF522-5057-451E-BB54-2C761F69CD26}">
      <dsp:nvSpPr>
        <dsp:cNvPr id="0" name=""/>
        <dsp:cNvSpPr/>
      </dsp:nvSpPr>
      <dsp:spPr>
        <a:xfrm>
          <a:off x="3594199" y="0"/>
          <a:ext cx="3327201" cy="347821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70C0"/>
              </a:solidFill>
            </a:rPr>
            <a:t>Legal procedures (such as seeking asylum) may interfere with proficiency</a:t>
          </a:r>
        </a:p>
      </dsp:txBody>
      <dsp:txXfrm>
        <a:off x="3594199" y="1391284"/>
        <a:ext cx="3327201" cy="2086927"/>
      </dsp:txXfrm>
    </dsp:sp>
    <dsp:sp modelId="{EE978392-45BC-4EC1-B827-279A7B5C60A6}">
      <dsp:nvSpPr>
        <dsp:cNvPr id="0" name=""/>
        <dsp:cNvSpPr/>
      </dsp:nvSpPr>
      <dsp:spPr>
        <a:xfrm>
          <a:off x="3594199"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solidFill>
                <a:srgbClr val="0070C0"/>
              </a:solidFill>
            </a:rPr>
            <a:t>02</a:t>
          </a:r>
        </a:p>
      </dsp:txBody>
      <dsp:txXfrm>
        <a:off x="3594199" y="0"/>
        <a:ext cx="3327201" cy="1391284"/>
      </dsp:txXfrm>
    </dsp:sp>
    <dsp:sp modelId="{86E59BFF-9BE9-4E4F-8636-069776D8649B}">
      <dsp:nvSpPr>
        <dsp:cNvPr id="0" name=""/>
        <dsp:cNvSpPr/>
      </dsp:nvSpPr>
      <dsp:spPr>
        <a:xfrm>
          <a:off x="7187576" y="0"/>
          <a:ext cx="3327201" cy="347821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70C0"/>
              </a:solidFill>
            </a:rPr>
            <a:t>Higher education level may push unprepared males to “reach for the stars”</a:t>
          </a:r>
        </a:p>
      </dsp:txBody>
      <dsp:txXfrm>
        <a:off x="7187576" y="1391284"/>
        <a:ext cx="3327201" cy="2086927"/>
      </dsp:txXfrm>
    </dsp:sp>
    <dsp:sp modelId="{2AB9FE45-7786-4684-BB30-0317B213F228}">
      <dsp:nvSpPr>
        <dsp:cNvPr id="0" name=""/>
        <dsp:cNvSpPr/>
      </dsp:nvSpPr>
      <dsp:spPr>
        <a:xfrm>
          <a:off x="7187576"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solidFill>
                <a:srgbClr val="0070C0"/>
              </a:solidFill>
            </a:rPr>
            <a:t>03</a:t>
          </a:r>
        </a:p>
      </dsp:txBody>
      <dsp:txXfrm>
        <a:off x="7187576" y="0"/>
        <a:ext cx="3327201" cy="13912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6E448-EC1E-47C0-BDDF-F49FA03781FB}">
      <dsp:nvSpPr>
        <dsp:cNvPr id="0" name=""/>
        <dsp:cNvSpPr/>
      </dsp:nvSpPr>
      <dsp:spPr>
        <a:xfrm>
          <a:off x="821" y="0"/>
          <a:ext cx="3327201" cy="34782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EU &amp; NL pre-2021 policies for Turkish nationals have negatively impacted young adult females w/ moderate residency</a:t>
          </a:r>
        </a:p>
      </dsp:txBody>
      <dsp:txXfrm>
        <a:off x="821" y="1391284"/>
        <a:ext cx="3327201" cy="2086927"/>
      </dsp:txXfrm>
    </dsp:sp>
    <dsp:sp modelId="{20D28421-CECD-4C43-8CE3-B6C2B0261413}">
      <dsp:nvSpPr>
        <dsp:cNvPr id="0" name=""/>
        <dsp:cNvSpPr/>
      </dsp:nvSpPr>
      <dsp:spPr>
        <a:xfrm>
          <a:off x="821"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solidFill>
                <a:srgbClr val="0070C0"/>
              </a:solidFill>
            </a:rPr>
            <a:t>01</a:t>
          </a:r>
        </a:p>
      </dsp:txBody>
      <dsp:txXfrm>
        <a:off x="821" y="0"/>
        <a:ext cx="3327201" cy="1391284"/>
      </dsp:txXfrm>
    </dsp:sp>
    <dsp:sp modelId="{2BEFC4EA-9C38-48DD-9701-C6F0F058866A}">
      <dsp:nvSpPr>
        <dsp:cNvPr id="0" name=""/>
        <dsp:cNvSpPr/>
      </dsp:nvSpPr>
      <dsp:spPr>
        <a:xfrm>
          <a:off x="3594199" y="0"/>
          <a:ext cx="3327201" cy="34782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Much greater linguistic diversity amongst female adults with moderate residency suggests other influencing factors, such as access to childcare</a:t>
          </a:r>
        </a:p>
      </dsp:txBody>
      <dsp:txXfrm>
        <a:off x="3594199" y="1391284"/>
        <a:ext cx="3327201" cy="2086927"/>
      </dsp:txXfrm>
    </dsp:sp>
    <dsp:sp modelId="{4CC0DEF4-E64A-41A1-B06C-0EDAFA452D09}">
      <dsp:nvSpPr>
        <dsp:cNvPr id="0" name=""/>
        <dsp:cNvSpPr/>
      </dsp:nvSpPr>
      <dsp:spPr>
        <a:xfrm>
          <a:off x="3594199"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solidFill>
                <a:srgbClr val="0070C0"/>
              </a:solidFill>
            </a:rPr>
            <a:t>02</a:t>
          </a:r>
        </a:p>
      </dsp:txBody>
      <dsp:txXfrm>
        <a:off x="3594199" y="0"/>
        <a:ext cx="3327201" cy="1391284"/>
      </dsp:txXfrm>
    </dsp:sp>
    <dsp:sp modelId="{AB2FADFA-B9E2-47E5-9E14-EEBB2F45D086}">
      <dsp:nvSpPr>
        <dsp:cNvPr id="0" name=""/>
        <dsp:cNvSpPr/>
      </dsp:nvSpPr>
      <dsp:spPr>
        <a:xfrm>
          <a:off x="7187576" y="0"/>
          <a:ext cx="3327201" cy="34782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70C0"/>
              </a:solidFill>
            </a:rPr>
            <a:t>Recently-arrived</a:t>
          </a:r>
          <a:r>
            <a:rPr lang="en-US" sz="1800" kern="1200" baseline="0" dirty="0">
              <a:solidFill>
                <a:srgbClr val="0070C0"/>
              </a:solidFill>
            </a:rPr>
            <a:t> Russian &amp; northern-EU women with medium education levels, whatever their reasons for migrating, are underserved</a:t>
          </a:r>
          <a:endParaRPr lang="en-US" sz="1800" kern="1200" dirty="0">
            <a:solidFill>
              <a:srgbClr val="0070C0"/>
            </a:solidFill>
          </a:endParaRPr>
        </a:p>
      </dsp:txBody>
      <dsp:txXfrm>
        <a:off x="7187576" y="1391284"/>
        <a:ext cx="3327201" cy="2086927"/>
      </dsp:txXfrm>
    </dsp:sp>
    <dsp:sp modelId="{1A85B934-3AF8-4545-834C-3204AF83D0C9}">
      <dsp:nvSpPr>
        <dsp:cNvPr id="0" name=""/>
        <dsp:cNvSpPr/>
      </dsp:nvSpPr>
      <dsp:spPr>
        <a:xfrm>
          <a:off x="7187576"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solidFill>
                <a:srgbClr val="0070C0"/>
              </a:solidFill>
            </a:rPr>
            <a:t>03</a:t>
          </a:r>
        </a:p>
      </dsp:txBody>
      <dsp:txXfrm>
        <a:off x="7187576" y="0"/>
        <a:ext cx="3327201" cy="13912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6E448-EC1E-47C0-BDDF-F49FA03781FB}">
      <dsp:nvSpPr>
        <dsp:cNvPr id="0" name=""/>
        <dsp:cNvSpPr/>
      </dsp:nvSpPr>
      <dsp:spPr>
        <a:xfrm>
          <a:off x="821" y="0"/>
          <a:ext cx="3327201" cy="34782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70C0"/>
              </a:solidFill>
            </a:rPr>
            <a:t>Turkish- and Arabic-speaking learners are underserved, especially among adult men and young adult women</a:t>
          </a:r>
        </a:p>
      </dsp:txBody>
      <dsp:txXfrm>
        <a:off x="821" y="1391284"/>
        <a:ext cx="3327201" cy="2086927"/>
      </dsp:txXfrm>
    </dsp:sp>
    <dsp:sp modelId="{20D28421-CECD-4C43-8CE3-B6C2B0261413}">
      <dsp:nvSpPr>
        <dsp:cNvPr id="0" name=""/>
        <dsp:cNvSpPr/>
      </dsp:nvSpPr>
      <dsp:spPr>
        <a:xfrm>
          <a:off x="821"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solidFill>
                <a:srgbClr val="0070C0"/>
              </a:solidFill>
            </a:rPr>
            <a:t>01</a:t>
          </a:r>
          <a:endParaRPr lang="en-US" sz="6600" kern="1200" dirty="0">
            <a:solidFill>
              <a:srgbClr val="0070C0"/>
            </a:solidFill>
          </a:endParaRPr>
        </a:p>
      </dsp:txBody>
      <dsp:txXfrm>
        <a:off x="821" y="0"/>
        <a:ext cx="3327201" cy="1391284"/>
      </dsp:txXfrm>
    </dsp:sp>
    <dsp:sp modelId="{2BEFC4EA-9C38-48DD-9701-C6F0F058866A}">
      <dsp:nvSpPr>
        <dsp:cNvPr id="0" name=""/>
        <dsp:cNvSpPr/>
      </dsp:nvSpPr>
      <dsp:spPr>
        <a:xfrm>
          <a:off x="3594199" y="0"/>
          <a:ext cx="3327201" cy="34782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70C0"/>
              </a:solidFill>
            </a:rPr>
            <a:t>Social and economic factors present significant barriers to language proficiency success, especially for adult and mature women</a:t>
          </a:r>
        </a:p>
      </dsp:txBody>
      <dsp:txXfrm>
        <a:off x="3594199" y="1391284"/>
        <a:ext cx="3327201" cy="2086927"/>
      </dsp:txXfrm>
    </dsp:sp>
    <dsp:sp modelId="{4CC0DEF4-E64A-41A1-B06C-0EDAFA452D09}">
      <dsp:nvSpPr>
        <dsp:cNvPr id="0" name=""/>
        <dsp:cNvSpPr/>
      </dsp:nvSpPr>
      <dsp:spPr>
        <a:xfrm>
          <a:off x="3594199"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solidFill>
                <a:srgbClr val="0070C0"/>
              </a:solidFill>
            </a:rPr>
            <a:t>02</a:t>
          </a:r>
          <a:endParaRPr lang="en-US" sz="6600" kern="1200" dirty="0">
            <a:solidFill>
              <a:srgbClr val="0070C0"/>
            </a:solidFill>
          </a:endParaRPr>
        </a:p>
      </dsp:txBody>
      <dsp:txXfrm>
        <a:off x="3594199" y="0"/>
        <a:ext cx="3327201" cy="1391284"/>
      </dsp:txXfrm>
    </dsp:sp>
    <dsp:sp modelId="{AB2FADFA-B9E2-47E5-9E14-EEBB2F45D086}">
      <dsp:nvSpPr>
        <dsp:cNvPr id="0" name=""/>
        <dsp:cNvSpPr/>
      </dsp:nvSpPr>
      <dsp:spPr>
        <a:xfrm>
          <a:off x="7187576" y="0"/>
          <a:ext cx="3327201" cy="34782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70C0"/>
              </a:solidFill>
            </a:rPr>
            <a:t>Education level, whether higher or lower, can present barriers to language proficiency success</a:t>
          </a:r>
        </a:p>
      </dsp:txBody>
      <dsp:txXfrm>
        <a:off x="7187576" y="1391284"/>
        <a:ext cx="3327201" cy="2086927"/>
      </dsp:txXfrm>
    </dsp:sp>
    <dsp:sp modelId="{1A85B934-3AF8-4545-834C-3204AF83D0C9}">
      <dsp:nvSpPr>
        <dsp:cNvPr id="0" name=""/>
        <dsp:cNvSpPr/>
      </dsp:nvSpPr>
      <dsp:spPr>
        <a:xfrm>
          <a:off x="7187576" y="0"/>
          <a:ext cx="3327201" cy="1391284"/>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solidFill>
                <a:srgbClr val="0070C0"/>
              </a:solidFill>
            </a:rPr>
            <a:t>03</a:t>
          </a:r>
          <a:endParaRPr lang="en-US" sz="6600" kern="1200" dirty="0">
            <a:solidFill>
              <a:srgbClr val="0070C0"/>
            </a:solidFill>
          </a:endParaRPr>
        </a:p>
      </dsp:txBody>
      <dsp:txXfrm>
        <a:off x="7187576" y="0"/>
        <a:ext cx="3327201" cy="13912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12/18/2024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4EB5F-D792-BE74-15CB-E16EE7C3C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1A3A9-B4F0-33AF-F44E-546FC09CBF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9E1B1-829D-70D2-3A44-4095ABD3BE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C7829C-7DE4-6236-9FF4-9D16DA6A594F}"/>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324802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BC949-D110-AADF-A8AB-E01519029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CA2837-4DDB-228B-A0DD-E02F342956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C98C43-765A-2264-2271-B15C29D5DE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8DC469-C62B-AD89-391B-9F996A32CF27}"/>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267448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43609-EDC1-16CF-D0D0-5B3372B7C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020814-EF23-CEEA-C10C-004A4DF65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02F90-2C27-A2E6-8F1C-1F9A15A4DE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54FAB3-8671-7904-60D3-FB1EAD8EF572}"/>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10245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B0B86-6CD5-E33E-C238-9260E9733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A78CC-F25C-6059-56E1-DE21E01FF3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7A3F3D-63C0-F14B-2FB8-410605F27B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2EB26-82B7-ABFE-BF61-7F19AF7F3D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617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F7F3-A69D-EDC1-EFED-4A0347665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98A85-535E-36A6-25E1-21D4545540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95713A-30A7-9A08-0BE6-7EA463D85A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 COUNTRY: The country of birth presents some problems, particularly in relation to country names being outdated (such as "USSR"), or countries which no longer exist (such as "Yugoslavia"). However, some of the learners are older, such as in their 80's, and the country names may have been accurate at the time they were born. Furthermore, the country of birth may not have had much impact on the learners overall; some learners, for example, were born in one country but then arrived in the Netherlands at a very young age.</a:t>
            </a: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 FAMILY: Although our data analysis focuses more on learner aspects rather than features of the native language, "Other" in the category of "Language Family" essentially serves as a null value. Therefore, these values will be removed. </a:t>
            </a: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 MONOLINGUAL: Interestingly, the second most common entry for L2 is "Monolingual", meaning that the learner only speaks their native language and Dutch, with no other second language capability. For some data analysis questions, "Monolingual" could therefore be interpreted as a null value. For our current data analysis purposes, however, this information is useful and will be retained.</a:t>
            </a:r>
            <a:endParaRPr lang="en-US" b="0" dirty="0">
              <a:solidFill>
                <a:srgbClr val="CCCCCC"/>
              </a:solidFill>
              <a:effectLst/>
              <a:latin typeface="Consolas" panose="020B0609020204030204" pitchFamily="49"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 DUTCH: Although this column is meant to represent a learner's most proficient second language </a:t>
            </a:r>
            <a:r>
              <a:rPr lang="en-US" b="0" i="1" dirty="0">
                <a:solidFill>
                  <a:srgbClr val="569CD6"/>
                </a:solidFill>
                <a:effectLst/>
                <a:latin typeface="Consolas" panose="020B0609020204030204" pitchFamily="49" charset="0"/>
              </a:rPr>
              <a:t>*other than Dutch*</a:t>
            </a:r>
            <a:r>
              <a:rPr lang="en-US" b="1" dirty="0">
                <a:solidFill>
                  <a:srgbClr val="569CD6"/>
                </a:solidFill>
                <a:effectLst/>
                <a:latin typeface="Consolas" panose="020B0609020204030204" pitchFamily="49" charset="0"/>
              </a:rPr>
              <a:t>, some entries include Dutch as the L2. It very well may be that these learners are functionally the same as the above "Monolinguals", who speak no second language other than Dutch. However, this cannot be assumed in all cases, as these may represent data-entry errors or mis-reporting by learners or researchers. Therefore, "Dutch" is an unexpected value in this column, and these entries should be removed.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AaA</a:t>
            </a:r>
            <a:r>
              <a:rPr lang="en-US" b="1" dirty="0">
                <a:solidFill>
                  <a:srgbClr val="569CD6"/>
                </a:solidFill>
                <a:effectLst/>
                <a:latin typeface="Consolas" panose="020B0609020204030204" pitchFamily="49" charset="0"/>
              </a:rPr>
              <a:t> + Netherlands: Apparently, 60 of the learners in our dataset were born and raised in the Netherlands, while a further 193 were born elsewhere but raised in the Netherlands. However, being born or raised in a particular country does not guarantee proficiency in the dominant language of that country. Therefore, neither "Netherlands" as a country of birth nor "0" as age of arrival serve as unexpected values and will not be removed. These data points may, in fact, serve to shed light on the complexities of language proficiency and un- or underserved markets and will be </a:t>
            </a:r>
            <a:r>
              <a:rPr lang="en-US" b="1" dirty="0" err="1">
                <a:solidFill>
                  <a:srgbClr val="569CD6"/>
                </a:solidFill>
                <a:effectLst/>
                <a:latin typeface="Consolas" panose="020B0609020204030204" pitchFamily="49" charset="0"/>
              </a:rPr>
              <a:t>revisted</a:t>
            </a:r>
            <a:r>
              <a:rPr lang="en-US" b="1" dirty="0">
                <a:solidFill>
                  <a:srgbClr val="569CD6"/>
                </a:solidFill>
                <a:effectLst/>
                <a:latin typeface="Consolas" panose="020B0609020204030204" pitchFamily="49" charset="0"/>
              </a:rPr>
              <a:t> during the exploratory data analysis. </a:t>
            </a: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E99CF244-9638-0C40-078D-44F22795E470}"/>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327353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32255-D417-0E5A-0DCB-7F1D6BBE0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B4B86-5878-6212-793D-218589B93C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FFF0D-B173-108E-0ECF-58EF32A97C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F3B43B-ECA6-CE26-5508-567230FB9B26}"/>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25316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C4C64-8813-280E-1ABC-C9D954EC81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A3CDF-D201-3D65-3196-9C04FAF7B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5D9D35-1686-67B3-4209-5E1A0D8D10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DED6A3-EEC4-6A56-1E0C-FDC2FBB4ADF1}"/>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506086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DBD09-30CC-57D0-5582-32BAED5B9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B4170-7877-B19A-8D53-358209586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6F93C-3606-DCDE-2F7E-7C6320F552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9399C1-3C04-FFB9-160A-3D6CC5450CF6}"/>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56319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48EAA-55E1-C3B9-0225-24E03CC287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8B82FC-9243-8E13-78EF-91B9C67CB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359D5-B152-51AF-7766-6707357EC6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868FC9-D8BE-1DAB-2550-A6A8AED832DA}"/>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1742524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912C-0BD2-2584-83E2-830FD513C2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D78AC-E8FA-BFC8-98F8-1C1EAC2FEE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B8BB0F-D14E-82D3-FDE9-47E8FFB2A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23E412-B654-0168-0A14-187689ACDFFB}"/>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398524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1C6C-00DB-2925-E837-22A0494A5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16F5D-56B6-FFC5-03A7-B730CFDA5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61A8F-0EFE-3848-F81D-5ACE454159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A07170-65D6-B80B-7A4C-FDDDACCDF22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75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C5FBF-E39E-1C0C-A43A-386AFA8CDB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A70E83-09CA-6782-1170-16A679BCB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ABFB8B-C260-601E-6EF0-A24607ABA8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616CA6-758C-69F5-3678-C355297DD266}"/>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320760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8D89-99ED-44E4-CC07-7302B2F54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62478-FFA1-D990-481B-40AFA3950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24F52-D61C-4342-F9DF-158564E6E2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06169F-24D7-67D0-04A8-18ACEBB893E2}"/>
              </a:ext>
            </a:extLst>
          </p:cNvPr>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2205029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D3B3-35BA-6F65-8FCE-0F864D4D45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88C61E-09F3-40C7-3FAA-DC904A7F2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BFD94-4987-31B3-4044-4DB4A37EF1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9283DB-58E7-4B52-0520-E86E38D6EA13}"/>
              </a:ext>
            </a:extLst>
          </p:cNvPr>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1909376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DF9FF-AFE8-A656-7794-50FAB2051A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08D6B-86F7-E42F-EA52-BD3E4FCA2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E71AF-A8EC-BFAA-A3FB-84A0A14BCF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3A9397-1852-73C9-6A9A-2A457CA48065}"/>
              </a:ext>
            </a:extLst>
          </p:cNvPr>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3743727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81C3A-A3CC-A2ED-F384-3E7AFE5F3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945B38-F4C3-C0F5-0953-C95F3C70C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B5A0BB-1689-DE66-FC10-18BF15C273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E26222-0B0A-9919-134E-85F62DF9D834}"/>
              </a:ext>
            </a:extLst>
          </p:cNvPr>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867839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B2468-9417-3D1C-0300-670C09071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B465B-3C6A-EE56-435A-360D2DE7B4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C8306-DA8B-D388-6A06-87592D90FF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A651EC-A769-4B09-8CA4-F9EA266DE2D8}"/>
              </a:ext>
            </a:extLst>
          </p:cNvPr>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1688014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DBD09-30CC-57D0-5582-32BAED5B9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B4170-7877-B19A-8D53-358209586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6F93C-3606-DCDE-2F7E-7C6320F552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9399C1-3C04-FFB9-160A-3D6CC5450CF6}"/>
              </a:ext>
            </a:extLst>
          </p:cNvPr>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3566832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EFA10-E329-8007-6FB0-7BB7AB183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DFD89-8F6A-F8D8-4345-EB28A6E2EB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EDA49-CB86-AFCE-DF94-385C4FF4FAF2}"/>
              </a:ext>
            </a:extLst>
          </p:cNvPr>
          <p:cNvSpPr>
            <a:spLocks noGrp="1"/>
          </p:cNvSpPr>
          <p:nvPr>
            <p:ph type="body" idx="1"/>
          </p:nvPr>
        </p:nvSpPr>
        <p:spPr/>
        <p:txBody>
          <a:bodyPr/>
          <a:lstStyle/>
          <a:p>
            <a:endParaRPr lang="en-US" sz="3200" b="1" dirty="0">
              <a:solidFill>
                <a:srgbClr val="FF0000"/>
              </a:solidFill>
            </a:endParaRPr>
          </a:p>
        </p:txBody>
      </p:sp>
      <p:sp>
        <p:nvSpPr>
          <p:cNvPr id="4" name="Slide Number Placeholder 3">
            <a:extLst>
              <a:ext uri="{FF2B5EF4-FFF2-40B4-BE49-F238E27FC236}">
                <a16:creationId xmlns:a16="http://schemas.microsoft.com/office/drawing/2014/main" id="{51844336-6C38-DD17-2B8A-1A52DA1D3858}"/>
              </a:ext>
            </a:extLst>
          </p:cNvPr>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1680758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AE525-3E3A-66CC-F759-6A4BDC912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6446A7-C12C-3DB7-E7C0-CA53C7D9A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DB8DD5-161C-C5E9-CF73-7DBE79CCE8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46CEC7-9846-FCC2-E1E7-415F8800D778}"/>
              </a:ext>
            </a:extLst>
          </p:cNvPr>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280054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E8DBF-A98C-5272-E558-1F9E59F7A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11F47-7215-A1D9-6C98-A46F5E48F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2AFFD4-341E-B810-BC6E-689A5AE9DD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EB4864-999A-49EB-7E7B-34FE1711077A}"/>
              </a:ext>
            </a:extLst>
          </p:cNvPr>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97068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163BD-3739-105A-0AE7-F20758A66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07E9C2-0718-D8F2-F118-A270FBFD7C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75F830-22AC-70D3-0CB3-D206A6430EDC}"/>
              </a:ext>
            </a:extLst>
          </p:cNvPr>
          <p:cNvSpPr>
            <a:spLocks noGrp="1"/>
          </p:cNvSpPr>
          <p:nvPr>
            <p:ph type="body" idx="1"/>
          </p:nvPr>
        </p:nvSpPr>
        <p:spPr/>
        <p:txBody>
          <a:bodyPr/>
          <a:lstStyle/>
          <a:p>
            <a:r>
              <a:rPr lang="en-US" dirty="0"/>
              <a:t>Davia et al (2022) - https://ojs.ual.es/ojs/index.php/RIEM/article/view/6322</a:t>
            </a:r>
          </a:p>
          <a:p>
            <a:endParaRPr lang="en-US" dirty="0"/>
          </a:p>
          <a:p>
            <a:r>
              <a:rPr lang="en-US" dirty="0"/>
              <a:t>Hammer (2021) - https://www.degruyter.com/document/doi/10.1515/9783110477498-012/html?lang=en</a:t>
            </a:r>
          </a:p>
          <a:p>
            <a:endParaRPr lang="en-US" dirty="0"/>
          </a:p>
          <a:p>
            <a:r>
              <a:rPr lang="en-US" dirty="0" err="1"/>
              <a:t>Derwing</a:t>
            </a:r>
            <a:r>
              <a:rPr lang="en-US" dirty="0"/>
              <a:t> &amp; Waugh (2012) - https://irpp.org/research-studies/language-skills-and-the-social-integration-of-canadas-adult-immigrants/</a:t>
            </a:r>
          </a:p>
          <a:p>
            <a:endParaRPr lang="en-US" dirty="0"/>
          </a:p>
          <a:p>
            <a:r>
              <a:rPr lang="en-US" dirty="0"/>
              <a:t>Wood &amp; Lens (2024) - https://www.nature.com/articles/s41599-024-03034-0</a:t>
            </a:r>
          </a:p>
          <a:p>
            <a:endParaRPr lang="en-US" dirty="0"/>
          </a:p>
          <a:p>
            <a:r>
              <a:rPr lang="en-US" dirty="0" err="1"/>
              <a:t>Dalderop</a:t>
            </a:r>
            <a:r>
              <a:rPr lang="en-US" dirty="0"/>
              <a:t>, et al. (2023) - https://www.leslla.org/blog/2023/5/31/integration-policies</a:t>
            </a:r>
          </a:p>
          <a:p>
            <a:endParaRPr lang="en-US" dirty="0"/>
          </a:p>
          <a:p>
            <a:endParaRPr lang="en-US" dirty="0"/>
          </a:p>
          <a:p>
            <a:endParaRPr lang="en-US" dirty="0"/>
          </a:p>
          <a:p>
            <a:pPr lvl="1"/>
            <a:r>
              <a:rPr lang="en-US" dirty="0"/>
              <a:t>Only very recently have researchers started to examine barriers to success (</a:t>
            </a:r>
            <a:r>
              <a:rPr lang="en-US" dirty="0" err="1"/>
              <a:t>Dalderop</a:t>
            </a:r>
            <a:r>
              <a:rPr lang="en-US" dirty="0"/>
              <a:t>, et al., 2023; Wood &amp; Lens, 2024)</a:t>
            </a:r>
          </a:p>
          <a:p>
            <a:pPr lvl="1"/>
            <a:r>
              <a:rPr lang="en-US" dirty="0"/>
              <a:t>Contributing factors include housing and mobility, lack of childcare, legal procedures (e.g. asylum process)</a:t>
            </a:r>
          </a:p>
          <a:p>
            <a:endParaRPr lang="en-US" dirty="0"/>
          </a:p>
          <a:p>
            <a:endParaRPr lang="en-US" dirty="0"/>
          </a:p>
          <a:p>
            <a:r>
              <a:rPr lang="en-US" dirty="0"/>
              <a:t>Wood &amp; Lens (2024) - https://www.nature.com/articles/s41599-024-03034-0</a:t>
            </a:r>
          </a:p>
          <a:p>
            <a:endParaRPr lang="en-US" dirty="0"/>
          </a:p>
          <a:p>
            <a:r>
              <a:rPr lang="en-US" dirty="0" err="1"/>
              <a:t>Dalderop</a:t>
            </a:r>
            <a:r>
              <a:rPr lang="en-US" dirty="0"/>
              <a:t>, et al. (2023) - https://www.leslla.org/blog/2023/5/31/integration-policies</a:t>
            </a:r>
          </a:p>
          <a:p>
            <a:endParaRPr lang="en-US" dirty="0"/>
          </a:p>
        </p:txBody>
      </p:sp>
      <p:sp>
        <p:nvSpPr>
          <p:cNvPr id="4" name="Slide Number Placeholder 3">
            <a:extLst>
              <a:ext uri="{FF2B5EF4-FFF2-40B4-BE49-F238E27FC236}">
                <a16:creationId xmlns:a16="http://schemas.microsoft.com/office/drawing/2014/main" id="{51960863-7136-92A5-2AFA-E15E574E428A}"/>
              </a:ext>
            </a:extLst>
          </p:cNvPr>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1658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E1D3A-70AB-3820-FB1B-54F90B7C4C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29E49-B06D-8DD4-07FF-651B7C142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B98F15-1A94-15E1-1015-2DA576CED3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E44ACC-C5E5-BD4F-E0F5-666B3243D9DF}"/>
              </a:ext>
            </a:extLst>
          </p:cNvPr>
          <p:cNvSpPr>
            <a:spLocks noGrp="1"/>
          </p:cNvSpPr>
          <p:nvPr>
            <p:ph type="sldNum" sz="quarter" idx="5"/>
          </p:nvPr>
        </p:nvSpPr>
        <p:spPr/>
        <p:txBody>
          <a:bodyPr/>
          <a:lstStyle/>
          <a:p>
            <a:fld id="{DEF75CB5-5666-5049-9AE0-38EFD385C21E}" type="slidenum">
              <a:rPr lang="en-US" smtClean="0"/>
              <a:t>30</a:t>
            </a:fld>
            <a:endParaRPr lang="en-US" dirty="0"/>
          </a:p>
        </p:txBody>
      </p:sp>
    </p:spTree>
    <p:extLst>
      <p:ext uri="{BB962C8B-B14F-4D97-AF65-F5344CB8AC3E}">
        <p14:creationId xmlns:p14="http://schemas.microsoft.com/office/powerpoint/2010/main" val="613732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 In their paper, "Standard Setting in Relation to the Common European Framework of Reference for Languages: The Case of the State Examination of Dutch as a Second Language", </a:t>
            </a:r>
            <a:r>
              <a:rPr lang="en-US" b="1" dirty="0" err="1">
                <a:solidFill>
                  <a:srgbClr val="569CD6"/>
                </a:solidFill>
                <a:effectLst/>
                <a:latin typeface="Consolas" panose="020B0609020204030204" pitchFamily="49" charset="0"/>
              </a:rPr>
              <a:t>Bechger</a:t>
            </a:r>
            <a:r>
              <a:rPr lang="en-US" b="1" dirty="0">
                <a:solidFill>
                  <a:srgbClr val="569CD6"/>
                </a:solidFill>
                <a:effectLst/>
                <a:latin typeface="Consolas" panose="020B0609020204030204" pitchFamily="49" charset="0"/>
              </a:rPr>
              <a:t>, et al. (2009) discuss how STEX scores correspond to the Common European Framework of Reference (CEFR) and whether the previously-used cut-off score of 500 was adequate. Through their data analysis, they suggested that a cut score of 511 or 513 would lead to fewer false positives and false negatives, respectively. Our current data analysis is principally concerned with learners who are not achieving language proficiency, which therefore means we need to avoid false positives as much as possible. We will therefore use 511 as our cut-off score, meaning we will from here-on only be looking at learners with scores of 510 or lower  </a:t>
            </a: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 Arrivers with Long Residency: </a:t>
            </a:r>
            <a:r>
              <a:rPr lang="en-US" dirty="0" err="1"/>
              <a:t>AaA</a:t>
            </a:r>
            <a:r>
              <a:rPr lang="en-US" dirty="0"/>
              <a:t> &lt;= 10, </a:t>
            </a:r>
            <a:r>
              <a:rPr lang="en-US" dirty="0" err="1"/>
              <a:t>LoR</a:t>
            </a:r>
            <a:r>
              <a:rPr lang="en-US" dirty="0"/>
              <a:t> &gt;= 40, </a:t>
            </a:r>
            <a:r>
              <a:rPr lang="en-US" b="1" dirty="0"/>
              <a:t>now 50+ </a:t>
            </a:r>
            <a:r>
              <a:rPr lang="en-US" dirty="0">
                <a:sym typeface="Wingdings" panose="05000000000000000000" pitchFamily="2" charset="2"/>
              </a:rPr>
              <a:t> 17</a:t>
            </a:r>
            <a:endParaRPr lang="en-US" dirty="0"/>
          </a:p>
          <a:p>
            <a:r>
              <a:rPr lang="en-US" dirty="0"/>
              <a:t>Young Arrivers with Moderate Residency: </a:t>
            </a:r>
            <a:r>
              <a:rPr lang="en-US" dirty="0" err="1"/>
              <a:t>AaA</a:t>
            </a:r>
            <a:r>
              <a:rPr lang="en-US" dirty="0"/>
              <a:t> &lt;= 14, </a:t>
            </a:r>
            <a:r>
              <a:rPr lang="en-US" dirty="0" err="1"/>
              <a:t>LoR</a:t>
            </a:r>
            <a:r>
              <a:rPr lang="en-US" dirty="0"/>
              <a:t> = 20-30</a:t>
            </a:r>
            <a:r>
              <a:rPr lang="en-US" b="1" dirty="0"/>
              <a:t>, now 34-44 </a:t>
            </a:r>
            <a:r>
              <a:rPr lang="en-US" b="0" dirty="0">
                <a:sym typeface="Wingdings" panose="05000000000000000000" pitchFamily="2" charset="2"/>
              </a:rPr>
              <a:t> 29</a:t>
            </a:r>
            <a:endParaRPr lang="en-US" b="0" dirty="0"/>
          </a:p>
          <a:p>
            <a:endParaRPr lang="en-US" b="1" dirty="0"/>
          </a:p>
          <a:p>
            <a:r>
              <a:rPr lang="en-US" dirty="0"/>
              <a:t>Adult Arrivers with Moderate Residency: </a:t>
            </a:r>
            <a:r>
              <a:rPr lang="en-US" dirty="0" err="1"/>
              <a:t>AaA</a:t>
            </a:r>
            <a:r>
              <a:rPr lang="en-US" dirty="0"/>
              <a:t> = 20-39, </a:t>
            </a:r>
            <a:r>
              <a:rPr lang="en-US" dirty="0" err="1"/>
              <a:t>LoR</a:t>
            </a:r>
            <a:r>
              <a:rPr lang="en-US" dirty="0"/>
              <a:t> = 15-34, </a:t>
            </a:r>
            <a:r>
              <a:rPr lang="en-US" b="1" dirty="0"/>
              <a:t>now 35-73 </a:t>
            </a:r>
            <a:r>
              <a:rPr lang="en-US" dirty="0">
                <a:sym typeface="Wingdings" panose="05000000000000000000" pitchFamily="2" charset="2"/>
              </a:rPr>
              <a:t> 179</a:t>
            </a:r>
            <a:endParaRPr lang="en-US" dirty="0"/>
          </a:p>
          <a:p>
            <a:endParaRPr lang="en-US" dirty="0"/>
          </a:p>
          <a:p>
            <a:r>
              <a:rPr lang="en-US" dirty="0"/>
              <a:t>Mature Arrivers with Short Residency: </a:t>
            </a:r>
            <a:r>
              <a:rPr lang="en-US" dirty="0" err="1"/>
              <a:t>AaA</a:t>
            </a:r>
            <a:r>
              <a:rPr lang="en-US" dirty="0"/>
              <a:t> &gt;= 45, </a:t>
            </a:r>
            <a:r>
              <a:rPr lang="en-US" dirty="0" err="1"/>
              <a:t>LoR</a:t>
            </a:r>
            <a:r>
              <a:rPr lang="en-US" dirty="0"/>
              <a:t> &lt;= 9, </a:t>
            </a:r>
            <a:r>
              <a:rPr lang="en-US" b="1" dirty="0"/>
              <a:t>now 45+ </a:t>
            </a:r>
            <a:r>
              <a:rPr lang="en-US" dirty="0">
                <a:sym typeface="Wingdings" panose="05000000000000000000" pitchFamily="2" charset="2"/>
              </a:rPr>
              <a:t> 223</a:t>
            </a:r>
            <a:endParaRPr 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32</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5E157-AB0D-C6C7-1B6A-1D97E05B68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A0271-1BF0-F80F-0763-D869E39E1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CDA808-4D35-03B4-A7D3-F46DF03E3B08}"/>
              </a:ext>
            </a:extLst>
          </p:cNvPr>
          <p:cNvSpPr>
            <a:spLocks noGrp="1"/>
          </p:cNvSpPr>
          <p:nvPr>
            <p:ph type="body" idx="1"/>
          </p:nvPr>
        </p:nvSpPr>
        <p:spPr/>
        <p:txBody>
          <a:bodyPr/>
          <a:lstStyle/>
          <a:p>
            <a:r>
              <a:rPr lang="en-US" dirty="0"/>
              <a:t>https://migrant-integration.ec.europa.eu/news/turkish-citizens-coming-netherlands-must-take-civic-integration-courses-abroad-starting-2021_en</a:t>
            </a:r>
          </a:p>
        </p:txBody>
      </p:sp>
      <p:sp>
        <p:nvSpPr>
          <p:cNvPr id="4" name="Slide Number Placeholder 3">
            <a:extLst>
              <a:ext uri="{FF2B5EF4-FFF2-40B4-BE49-F238E27FC236}">
                <a16:creationId xmlns:a16="http://schemas.microsoft.com/office/drawing/2014/main" id="{261A2045-8418-CEBA-0245-B4A6988256C9}"/>
              </a:ext>
            </a:extLst>
          </p:cNvPr>
          <p:cNvSpPr>
            <a:spLocks noGrp="1"/>
          </p:cNvSpPr>
          <p:nvPr>
            <p:ph type="sldNum" sz="quarter" idx="5"/>
          </p:nvPr>
        </p:nvSpPr>
        <p:spPr/>
        <p:txBody>
          <a:bodyPr/>
          <a:lstStyle/>
          <a:p>
            <a:fld id="{DEF75CB5-5666-5049-9AE0-38EFD385C21E}" type="slidenum">
              <a:rPr lang="en-US" smtClean="0"/>
              <a:t>33</a:t>
            </a:fld>
            <a:endParaRPr lang="en-US" dirty="0"/>
          </a:p>
        </p:txBody>
      </p:sp>
    </p:spTree>
    <p:extLst>
      <p:ext uri="{BB962C8B-B14F-4D97-AF65-F5344CB8AC3E}">
        <p14:creationId xmlns:p14="http://schemas.microsoft.com/office/powerpoint/2010/main" val="3980229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13265-8A5B-793E-3786-277F353F22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8B952-EA39-F04C-12C7-12242F329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BE287-DFDD-584D-AFEA-4238EC68ECC2}"/>
              </a:ext>
            </a:extLst>
          </p:cNvPr>
          <p:cNvSpPr>
            <a:spLocks noGrp="1"/>
          </p:cNvSpPr>
          <p:nvPr>
            <p:ph type="body" idx="1"/>
          </p:nvPr>
        </p:nvSpPr>
        <p:spPr/>
        <p:txBody>
          <a:bodyPr/>
          <a:lstStyle/>
          <a:p>
            <a:r>
              <a:rPr lang="en-US" dirty="0"/>
              <a:t>Teenage &amp; Young Adult Arrivers with Moderate Residency: </a:t>
            </a:r>
            <a:r>
              <a:rPr lang="en-US" dirty="0" err="1"/>
              <a:t>AaA</a:t>
            </a:r>
            <a:r>
              <a:rPr lang="en-US" dirty="0"/>
              <a:t> = 10-34, </a:t>
            </a:r>
            <a:r>
              <a:rPr lang="en-US" dirty="0" err="1"/>
              <a:t>LoR</a:t>
            </a:r>
            <a:r>
              <a:rPr lang="en-US" dirty="0"/>
              <a:t> = 20-34, now 30-68 </a:t>
            </a:r>
            <a:r>
              <a:rPr lang="en-US" dirty="0">
                <a:sym typeface="Wingdings" panose="05000000000000000000" pitchFamily="2" charset="2"/>
              </a:rPr>
              <a:t> 84</a:t>
            </a:r>
            <a:endParaRPr lang="en-US" dirty="0"/>
          </a:p>
          <a:p>
            <a:endParaRPr lang="en-US" dirty="0"/>
          </a:p>
          <a:p>
            <a:r>
              <a:rPr lang="en-US" dirty="0"/>
              <a:t>Adult Arrivers with Moderate Residency: </a:t>
            </a:r>
            <a:r>
              <a:rPr lang="en-US" dirty="0" err="1"/>
              <a:t>AaA</a:t>
            </a:r>
            <a:r>
              <a:rPr lang="en-US" dirty="0"/>
              <a:t> = 30-49, </a:t>
            </a:r>
            <a:r>
              <a:rPr lang="en-US" dirty="0" err="1"/>
              <a:t>LoR</a:t>
            </a:r>
            <a:r>
              <a:rPr lang="en-US" dirty="0"/>
              <a:t> = 10-19, now 40-68 </a:t>
            </a:r>
            <a:r>
              <a:rPr lang="en-US" dirty="0">
                <a:sym typeface="Wingdings" panose="05000000000000000000" pitchFamily="2" charset="2"/>
              </a:rPr>
              <a:t> 221</a:t>
            </a:r>
            <a:endParaRPr lang="en-US" dirty="0"/>
          </a:p>
          <a:p>
            <a:endParaRPr lang="en-US" dirty="0"/>
          </a:p>
          <a:p>
            <a:r>
              <a:rPr lang="en-US" dirty="0"/>
              <a:t>Mature Arrivers with Short Residency: </a:t>
            </a:r>
            <a:r>
              <a:rPr lang="en-US" dirty="0" err="1"/>
              <a:t>AaA</a:t>
            </a:r>
            <a:r>
              <a:rPr lang="en-US" dirty="0"/>
              <a:t> &gt;= 50, </a:t>
            </a:r>
            <a:r>
              <a:rPr lang="en-US" dirty="0" err="1"/>
              <a:t>LoR</a:t>
            </a:r>
            <a:r>
              <a:rPr lang="en-US" dirty="0"/>
              <a:t> &lt;= 9, now 50+ </a:t>
            </a:r>
            <a:r>
              <a:rPr lang="en-US" dirty="0">
                <a:sym typeface="Wingdings" panose="05000000000000000000" pitchFamily="2" charset="2"/>
              </a:rPr>
              <a:t> 60</a:t>
            </a:r>
            <a:endParaRPr lang="en-US" dirty="0"/>
          </a:p>
          <a:p>
            <a:endParaRPr lang="en-US" dirty="0"/>
          </a:p>
        </p:txBody>
      </p:sp>
      <p:sp>
        <p:nvSpPr>
          <p:cNvPr id="4" name="Slide Number Placeholder 3">
            <a:extLst>
              <a:ext uri="{FF2B5EF4-FFF2-40B4-BE49-F238E27FC236}">
                <a16:creationId xmlns:a16="http://schemas.microsoft.com/office/drawing/2014/main" id="{19893205-3AEB-2DC8-EA36-06A46B411D32}"/>
              </a:ext>
            </a:extLst>
          </p:cNvPr>
          <p:cNvSpPr>
            <a:spLocks noGrp="1"/>
          </p:cNvSpPr>
          <p:nvPr>
            <p:ph type="sldNum" sz="quarter" idx="5"/>
          </p:nvPr>
        </p:nvSpPr>
        <p:spPr/>
        <p:txBody>
          <a:bodyPr/>
          <a:lstStyle/>
          <a:p>
            <a:fld id="{DEF75CB5-5666-5049-9AE0-38EFD385C21E}" type="slidenum">
              <a:rPr lang="en-US" smtClean="0"/>
              <a:t>34</a:t>
            </a:fld>
            <a:endParaRPr lang="en-US" dirty="0"/>
          </a:p>
        </p:txBody>
      </p:sp>
    </p:spTree>
    <p:extLst>
      <p:ext uri="{BB962C8B-B14F-4D97-AF65-F5344CB8AC3E}">
        <p14:creationId xmlns:p14="http://schemas.microsoft.com/office/powerpoint/2010/main" val="1106660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9B4EA-A09F-DF61-CDD5-2320779BAB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460F4-C760-BB4C-46B4-414079CB2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D2F51-96A8-EEA8-0A2A-5FF798EC04CA}"/>
              </a:ext>
            </a:extLst>
          </p:cNvPr>
          <p:cNvSpPr>
            <a:spLocks noGrp="1"/>
          </p:cNvSpPr>
          <p:nvPr>
            <p:ph type="body" idx="1"/>
          </p:nvPr>
        </p:nvSpPr>
        <p:spPr/>
        <p:txBody>
          <a:bodyPr/>
          <a:lstStyle/>
          <a:p>
            <a:r>
              <a:rPr lang="en-US" dirty="0"/>
              <a:t>https://migrant-integration.ec.europa.eu/news/turkish-citizens-coming-netherlands-must-take-civic-integration-courses-abroad-starting-2021_en</a:t>
            </a:r>
          </a:p>
        </p:txBody>
      </p:sp>
      <p:sp>
        <p:nvSpPr>
          <p:cNvPr id="4" name="Slide Number Placeholder 3">
            <a:extLst>
              <a:ext uri="{FF2B5EF4-FFF2-40B4-BE49-F238E27FC236}">
                <a16:creationId xmlns:a16="http://schemas.microsoft.com/office/drawing/2014/main" id="{1027FCED-99B7-5A63-A711-1FA3C80BFA29}"/>
              </a:ext>
            </a:extLst>
          </p:cNvPr>
          <p:cNvSpPr>
            <a:spLocks noGrp="1"/>
          </p:cNvSpPr>
          <p:nvPr>
            <p:ph type="sldNum" sz="quarter" idx="5"/>
          </p:nvPr>
        </p:nvSpPr>
        <p:spPr/>
        <p:txBody>
          <a:bodyPr/>
          <a:lstStyle/>
          <a:p>
            <a:fld id="{DEF75CB5-5666-5049-9AE0-38EFD385C21E}" type="slidenum">
              <a:rPr lang="en-US" smtClean="0"/>
              <a:t>35</a:t>
            </a:fld>
            <a:endParaRPr lang="en-US" dirty="0"/>
          </a:p>
        </p:txBody>
      </p:sp>
    </p:spTree>
    <p:extLst>
      <p:ext uri="{BB962C8B-B14F-4D97-AF65-F5344CB8AC3E}">
        <p14:creationId xmlns:p14="http://schemas.microsoft.com/office/powerpoint/2010/main" val="885858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20D5A-4082-145F-A61C-86E7F1949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FC101-9F89-1B86-4F65-DB752E8E9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112045-63E8-D93D-B53B-19FD59876B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7A018B-8FD0-FC55-19BB-2E0AE32E524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557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19470-15D2-4AEE-684F-682C32A36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4485F-5978-9E3E-F658-10BD0F4E00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F47339-1D4A-D8E0-4A8C-63C03058E3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3FE41-75DC-407F-B0FD-CC591EFC98E8}"/>
              </a:ext>
            </a:extLst>
          </p:cNvPr>
          <p:cNvSpPr>
            <a:spLocks noGrp="1"/>
          </p:cNvSpPr>
          <p:nvPr>
            <p:ph type="sldNum" sz="quarter" idx="5"/>
          </p:nvPr>
        </p:nvSpPr>
        <p:spPr/>
        <p:txBody>
          <a:bodyPr/>
          <a:lstStyle/>
          <a:p>
            <a:fld id="{DEF75CB5-5666-5049-9AE0-38EFD385C21E}" type="slidenum">
              <a:rPr lang="en-US" smtClean="0"/>
              <a:t>37</a:t>
            </a:fld>
            <a:endParaRPr lang="en-US" dirty="0"/>
          </a:p>
        </p:txBody>
      </p:sp>
    </p:spTree>
    <p:extLst>
      <p:ext uri="{BB962C8B-B14F-4D97-AF65-F5344CB8AC3E}">
        <p14:creationId xmlns:p14="http://schemas.microsoft.com/office/powerpoint/2010/main" val="23993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2EAD2-85F0-8445-F63F-1DC4A87EC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159865-58D4-452B-0D2D-08D2F1E37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63FA95-57E7-1AB4-6B70-297627808B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92CFF8-68F4-F954-424D-0E66617C7714}"/>
              </a:ext>
            </a:extLst>
          </p:cNvPr>
          <p:cNvSpPr>
            <a:spLocks noGrp="1"/>
          </p:cNvSpPr>
          <p:nvPr>
            <p:ph type="sldNum" sz="quarter" idx="5"/>
          </p:nvPr>
        </p:nvSpPr>
        <p:spPr/>
        <p:txBody>
          <a:bodyPr/>
          <a:lstStyle/>
          <a:p>
            <a:fld id="{DEF75CB5-5666-5049-9AE0-38EFD385C21E}" type="slidenum">
              <a:rPr lang="en-US" smtClean="0"/>
              <a:t>38</a:t>
            </a:fld>
            <a:endParaRPr lang="en-US" dirty="0"/>
          </a:p>
        </p:txBody>
      </p:sp>
    </p:spTree>
    <p:extLst>
      <p:ext uri="{BB962C8B-B14F-4D97-AF65-F5344CB8AC3E}">
        <p14:creationId xmlns:p14="http://schemas.microsoft.com/office/powerpoint/2010/main" val="981036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39</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DDC0-CF13-7EB8-BE93-8B474FA77A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85D1C-E43C-F91E-D8EF-CCF611E116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911214-EFEF-AFCE-3FD8-32B57A44FE79}"/>
              </a:ext>
            </a:extLst>
          </p:cNvPr>
          <p:cNvSpPr>
            <a:spLocks noGrp="1"/>
          </p:cNvSpPr>
          <p:nvPr>
            <p:ph type="body" idx="1"/>
          </p:nvPr>
        </p:nvSpPr>
        <p:spPr/>
        <p:txBody>
          <a:bodyPr/>
          <a:lstStyle/>
          <a:p>
            <a:r>
              <a:rPr lang="en-US" dirty="0"/>
              <a:t>https://www.inburgeren.nl/en/integration-in-the-netherlands/</a:t>
            </a:r>
          </a:p>
        </p:txBody>
      </p:sp>
      <p:sp>
        <p:nvSpPr>
          <p:cNvPr id="4" name="Slide Number Placeholder 3">
            <a:extLst>
              <a:ext uri="{FF2B5EF4-FFF2-40B4-BE49-F238E27FC236}">
                <a16:creationId xmlns:a16="http://schemas.microsoft.com/office/drawing/2014/main" id="{F5F691A8-560E-16DD-F79C-A51A7BA65DF3}"/>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8141128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CA8AC-CA23-CADE-28BB-EEDEA0133B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863B50-1567-7D21-E6ED-5D354EF01E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AA0A1-A10E-34B3-CD81-AD2FCF2CC7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53C5A4-FF95-09B6-4ABE-5D190E094E63}"/>
              </a:ext>
            </a:extLst>
          </p:cNvPr>
          <p:cNvSpPr>
            <a:spLocks noGrp="1"/>
          </p:cNvSpPr>
          <p:nvPr>
            <p:ph type="sldNum" sz="quarter" idx="5"/>
          </p:nvPr>
        </p:nvSpPr>
        <p:spPr/>
        <p:txBody>
          <a:bodyPr/>
          <a:lstStyle/>
          <a:p>
            <a:fld id="{DEF75CB5-5666-5049-9AE0-38EFD385C21E}" type="slidenum">
              <a:rPr lang="en-US" smtClean="0"/>
              <a:t>40</a:t>
            </a:fld>
            <a:endParaRPr lang="en-US" dirty="0"/>
          </a:p>
        </p:txBody>
      </p:sp>
    </p:spTree>
    <p:extLst>
      <p:ext uri="{BB962C8B-B14F-4D97-AF65-F5344CB8AC3E}">
        <p14:creationId xmlns:p14="http://schemas.microsoft.com/office/powerpoint/2010/main" val="307447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F260A-968A-B9C9-3553-5C29669AF4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561BA-2C90-62DC-2B13-05CFDF3AEB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B5A049-306A-08B6-6646-2C2C07133B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416DFD-286B-3406-2C13-56B82B9476C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371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BE14A-ECED-2AD9-1C3A-22755A5B0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6A42F-5243-20CD-2FEF-F03AB780D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6C5F6-2AB9-C5B4-1867-F2CB4F7FCB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840A60-8623-9C07-A9A9-4C9BDBEDE5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52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4ED65-9F74-D97B-8134-BDC3DAF878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7B21F5-ECB8-3344-40C7-E8EA1BCA00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9D0E5-7D15-5A52-AE9A-73020A5E8A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F3F74-7BB8-A1BA-1A84-62E185BF9158}"/>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149053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F9440-BC25-5CDD-11A6-B411929D41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D2F41-BA99-7910-D8FD-39F1DFEF73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C196C-8A26-0CB1-CAF1-81C9A9BE13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56930A-7DF7-C711-407A-3CB22DCBB09D}"/>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962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8BFAC-4101-64E0-43E4-2AD5CF0BBB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D87C8A-5F76-AC39-E556-0FF57B53DD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E178C9-2562-067B-F247-2B2A149711A8}"/>
              </a:ext>
            </a:extLst>
          </p:cNvPr>
          <p:cNvSpPr>
            <a:spLocks noGrp="1"/>
          </p:cNvSpPr>
          <p:nvPr>
            <p:ph type="body" idx="1"/>
          </p:nvPr>
        </p:nvSpPr>
        <p:spPr/>
        <p:txBody>
          <a:bodyPr/>
          <a:lstStyle/>
          <a:p>
            <a:r>
              <a:rPr lang="en-US" b="0" i="0" dirty="0">
                <a:solidFill>
                  <a:srgbClr val="000000"/>
                </a:solidFill>
                <a:effectLst/>
                <a:latin typeface="Helvetica" panose="020B0604020202020204" pitchFamily="34" charset="0"/>
              </a:rPr>
              <a:t>"</a:t>
            </a:r>
            <a:r>
              <a:rPr lang="en-US" b="0" i="0" dirty="0" err="1">
                <a:solidFill>
                  <a:srgbClr val="000000"/>
                </a:solidFill>
                <a:effectLst/>
                <a:latin typeface="Helvetica" panose="020B0604020202020204" pitchFamily="34" charset="0"/>
              </a:rPr>
              <a:t>Edu.day</a:t>
            </a:r>
            <a:r>
              <a:rPr lang="en-US" b="0" i="0" dirty="0">
                <a:solidFill>
                  <a:srgbClr val="000000"/>
                </a:solidFill>
                <a:effectLst/>
                <a:latin typeface="Helvetica" panose="020B0604020202020204" pitchFamily="34" charset="0"/>
              </a:rPr>
              <a:t>" - Duration of daily education (1 low, 2 middle, 3 high, 4 very high). From 1992 until 2006, learners' education has been measured by means of a side-by-side matrix question in a learner's questionnaire. Learners were asked to mark which type of education they have had (elementary, secondary, or tertiary schooling) by means of filling in for how many years they have been enrolled, in which country, and whether or not they have graduated. Based on this information we were able to estimate how many years learners have had education on a daily basis from six years of age onwards. Since 2006, the question about learners' education has been altered and it is asked directly how many years learners have had formal education on a daily basis from six years of age onwards. Possible answering categories are: 1) 0 thru 5 years; 2) 6 thru 10 years; 3) 11 thru 15 years; 4) 16 years or more. The answers have been merged into the categorical answer.</a:t>
            </a:r>
            <a:endParaRPr lang="en-US" dirty="0"/>
          </a:p>
        </p:txBody>
      </p:sp>
      <p:sp>
        <p:nvSpPr>
          <p:cNvPr id="4" name="Slide Number Placeholder 3">
            <a:extLst>
              <a:ext uri="{FF2B5EF4-FFF2-40B4-BE49-F238E27FC236}">
                <a16:creationId xmlns:a16="http://schemas.microsoft.com/office/drawing/2014/main" id="{9562AE9A-5DCA-571E-1311-D5B14680361B}"/>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048272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FE58C-5D0A-3AAD-FD8D-C1432FF5C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F5143-3AF0-680C-403D-6485178223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0E0AC5-3AB3-A2F1-6DCA-36ACB797DA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72CB8C-93A5-6A9E-D134-68B1399C0C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882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endParaRPr lang="en-US" dirty="0"/>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sldNum="0"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698501"/>
            <a:ext cx="12191998" cy="3215641"/>
          </a:xfrm>
        </p:spPr>
        <p:txBody>
          <a:bodyPr anchor="b"/>
          <a:lstStyle/>
          <a:p>
            <a:r>
              <a:rPr lang="en-US" dirty="0"/>
              <a:t>Focus on proficiency </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2667328"/>
            <a:ext cx="12191997" cy="2577772"/>
          </a:xfrm>
        </p:spPr>
        <p:txBody>
          <a:bodyPr/>
          <a:lstStyle/>
          <a:p>
            <a:r>
              <a:rPr lang="en-US" dirty="0"/>
              <a:t>Language learning and </a:t>
            </a:r>
          </a:p>
          <a:p>
            <a:r>
              <a:rPr lang="en-US" dirty="0"/>
              <a:t>barriers to success in the </a:t>
            </a:r>
            <a:r>
              <a:rPr lang="en-US" dirty="0" err="1"/>
              <a:t>netherlands</a:t>
            </a:r>
            <a:endParaRPr lang="en-US" dirty="0"/>
          </a:p>
          <a:p>
            <a:endParaRPr lang="en-US" dirty="0"/>
          </a:p>
        </p:txBody>
      </p:sp>
      <p:sp>
        <p:nvSpPr>
          <p:cNvPr id="2" name="Text Placeholder 3">
            <a:extLst>
              <a:ext uri="{FF2B5EF4-FFF2-40B4-BE49-F238E27FC236}">
                <a16:creationId xmlns:a16="http://schemas.microsoft.com/office/drawing/2014/main" id="{DBFC456E-6BF0-6B0E-F0D9-DE52653770E3}"/>
              </a:ext>
            </a:extLst>
          </p:cNvPr>
          <p:cNvSpPr txBox="1">
            <a:spLocks/>
          </p:cNvSpPr>
          <p:nvPr/>
        </p:nvSpPr>
        <p:spPr>
          <a:xfrm>
            <a:off x="88902" y="4418013"/>
            <a:ext cx="12039597" cy="2147887"/>
          </a:xfrm>
          <a:prstGeom prst="rect">
            <a:avLst/>
          </a:prstGeom>
          <a:solidFill>
            <a:schemeClr val="accent6">
              <a:lumMod val="75000"/>
              <a:alpha val="67000"/>
            </a:schemeClr>
          </a:solid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000" dirty="0"/>
          </a:p>
          <a:p>
            <a:pPr algn="ctr"/>
            <a:endParaRPr lang="en-US" sz="2600" b="1" dirty="0"/>
          </a:p>
          <a:p>
            <a:pPr algn="ctr"/>
            <a:r>
              <a:rPr lang="en-US" sz="2600" b="1" dirty="0"/>
              <a:t>Introduction	 Dataset	  Objectives	Analysis	  Conclusions</a:t>
            </a:r>
          </a:p>
        </p:txBody>
      </p:sp>
      <p:sp>
        <p:nvSpPr>
          <p:cNvPr id="3" name="Text Placeholder 3">
            <a:extLst>
              <a:ext uri="{FF2B5EF4-FFF2-40B4-BE49-F238E27FC236}">
                <a16:creationId xmlns:a16="http://schemas.microsoft.com/office/drawing/2014/main" id="{74F17BEA-F2C0-1D63-7D90-13365FDCE892}"/>
              </a:ext>
            </a:extLst>
          </p:cNvPr>
          <p:cNvSpPr txBox="1">
            <a:spLocks/>
          </p:cNvSpPr>
          <p:nvPr/>
        </p:nvSpPr>
        <p:spPr>
          <a:xfrm>
            <a:off x="107952" y="4809410"/>
            <a:ext cx="12039597" cy="1365091"/>
          </a:xfrm>
          <a:prstGeom prst="rect">
            <a:avLst/>
          </a:prstGeom>
          <a:solidFill>
            <a:schemeClr val="accent6">
              <a:lumMod val="75000"/>
              <a:alpha val="67000"/>
            </a:schemeClr>
          </a:solid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b="1" dirty="0"/>
          </a:p>
          <a:p>
            <a:pPr algn="ctr"/>
            <a:r>
              <a:rPr lang="en-US" sz="1600" b="1" dirty="0"/>
              <a:t>Jessica Roehrig</a:t>
            </a:r>
          </a:p>
          <a:p>
            <a:pPr algn="ctr"/>
            <a:r>
              <a:rPr lang="en-US" sz="1600" b="1" dirty="0"/>
              <a:t>19 December 2024</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584C-9216-16BE-91EF-8C5847926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189AA-FDF7-61DA-369E-B2326A5C8594}"/>
              </a:ext>
            </a:extLst>
          </p:cNvPr>
          <p:cNvSpPr>
            <a:spLocks noGrp="1"/>
          </p:cNvSpPr>
          <p:nvPr>
            <p:ph type="title"/>
          </p:nvPr>
        </p:nvSpPr>
        <p:spPr>
          <a:xfrm>
            <a:off x="3305669" y="113097"/>
            <a:ext cx="9419731" cy="1656304"/>
          </a:xfrm>
        </p:spPr>
        <p:txBody>
          <a:bodyPr/>
          <a:lstStyle/>
          <a:p>
            <a:r>
              <a:rPr lang="en-US" sz="3000" dirty="0"/>
              <a:t>Understanding the language learners</a:t>
            </a:r>
          </a:p>
        </p:txBody>
      </p:sp>
      <p:sp>
        <p:nvSpPr>
          <p:cNvPr id="4" name="Content Placeholder 3">
            <a:extLst>
              <a:ext uri="{FF2B5EF4-FFF2-40B4-BE49-F238E27FC236}">
                <a16:creationId xmlns:a16="http://schemas.microsoft.com/office/drawing/2014/main" id="{85AF6B87-473B-90D9-E9ED-8E0E45705D3F}"/>
              </a:ext>
            </a:extLst>
          </p:cNvPr>
          <p:cNvSpPr>
            <a:spLocks noGrp="1"/>
          </p:cNvSpPr>
          <p:nvPr>
            <p:ph sz="quarter" idx="31"/>
          </p:nvPr>
        </p:nvSpPr>
        <p:spPr>
          <a:xfrm>
            <a:off x="3305669" y="2470150"/>
            <a:ext cx="7420819" cy="3676649"/>
          </a:xfrm>
        </p:spPr>
        <p:txBody>
          <a:bodyPr/>
          <a:lstStyle/>
          <a:p>
            <a:r>
              <a:rPr lang="en-US" sz="2400" dirty="0"/>
              <a:t>Where were the learners born?</a:t>
            </a:r>
          </a:p>
          <a:p>
            <a:r>
              <a:rPr lang="en-US" sz="2400" dirty="0"/>
              <a:t>What are the learners’ most- &amp; least-spoken native languages?</a:t>
            </a:r>
          </a:p>
          <a:p>
            <a:r>
              <a:rPr lang="en-US" sz="2400" dirty="0"/>
              <a:t>When did the learners arrive in the Netherlands? How long have they been there?</a:t>
            </a:r>
          </a:p>
          <a:p>
            <a:r>
              <a:rPr lang="en-US" sz="2400" dirty="0"/>
              <a:t>How educated are the learners? </a:t>
            </a:r>
          </a:p>
        </p:txBody>
      </p:sp>
      <p:sp>
        <p:nvSpPr>
          <p:cNvPr id="5" name="Title 1">
            <a:extLst>
              <a:ext uri="{FF2B5EF4-FFF2-40B4-BE49-F238E27FC236}">
                <a16:creationId xmlns:a16="http://schemas.microsoft.com/office/drawing/2014/main" id="{59A7B17D-0459-9518-9030-06E6EBCBD184}"/>
              </a:ext>
            </a:extLst>
          </p:cNvPr>
          <p:cNvSpPr txBox="1">
            <a:spLocks/>
          </p:cNvSpPr>
          <p:nvPr/>
        </p:nvSpPr>
        <p:spPr>
          <a:xfrm>
            <a:off x="24553" y="4379251"/>
            <a:ext cx="1914031" cy="16563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30000" dirty="0"/>
              <a:t>1</a:t>
            </a:r>
          </a:p>
        </p:txBody>
      </p:sp>
    </p:spTree>
    <p:extLst>
      <p:ext uri="{BB962C8B-B14F-4D97-AF65-F5344CB8AC3E}">
        <p14:creationId xmlns:p14="http://schemas.microsoft.com/office/powerpoint/2010/main" val="78944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6BEF3-3213-D824-D055-8B86BA0DD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CE6849-0D0A-53C9-9FCB-B686A77A638D}"/>
              </a:ext>
            </a:extLst>
          </p:cNvPr>
          <p:cNvSpPr>
            <a:spLocks noGrp="1"/>
          </p:cNvSpPr>
          <p:nvPr>
            <p:ph type="title"/>
          </p:nvPr>
        </p:nvSpPr>
        <p:spPr>
          <a:xfrm>
            <a:off x="3305669" y="113097"/>
            <a:ext cx="8441831" cy="1656304"/>
          </a:xfrm>
        </p:spPr>
        <p:txBody>
          <a:bodyPr/>
          <a:lstStyle/>
          <a:p>
            <a:r>
              <a:rPr lang="en-US" dirty="0"/>
              <a:t>Understanding the speaking score</a:t>
            </a:r>
          </a:p>
        </p:txBody>
      </p:sp>
      <p:sp>
        <p:nvSpPr>
          <p:cNvPr id="4" name="Content Placeholder 3">
            <a:extLst>
              <a:ext uri="{FF2B5EF4-FFF2-40B4-BE49-F238E27FC236}">
                <a16:creationId xmlns:a16="http://schemas.microsoft.com/office/drawing/2014/main" id="{8230F94D-73B7-9F18-9C83-283A5E8C37E8}"/>
              </a:ext>
            </a:extLst>
          </p:cNvPr>
          <p:cNvSpPr>
            <a:spLocks noGrp="1"/>
          </p:cNvSpPr>
          <p:nvPr>
            <p:ph sz="quarter" idx="31"/>
          </p:nvPr>
        </p:nvSpPr>
        <p:spPr>
          <a:xfrm>
            <a:off x="3305669" y="2470150"/>
            <a:ext cx="7420819" cy="3676649"/>
          </a:xfrm>
        </p:spPr>
        <p:txBody>
          <a:bodyPr/>
          <a:lstStyle/>
          <a:p>
            <a:r>
              <a:rPr lang="en-US" sz="2400" dirty="0"/>
              <a:t>How did learners perform on the speaking test overall?</a:t>
            </a:r>
          </a:p>
          <a:p>
            <a:endParaRPr lang="en-US" sz="2400" dirty="0"/>
          </a:p>
          <a:p>
            <a:r>
              <a:rPr lang="en-US" sz="2400" dirty="0"/>
              <a:t>How is the speaking score correlated to other factors?</a:t>
            </a:r>
          </a:p>
        </p:txBody>
      </p:sp>
      <p:sp>
        <p:nvSpPr>
          <p:cNvPr id="5" name="Title 1">
            <a:extLst>
              <a:ext uri="{FF2B5EF4-FFF2-40B4-BE49-F238E27FC236}">
                <a16:creationId xmlns:a16="http://schemas.microsoft.com/office/drawing/2014/main" id="{3BC503E4-A1D1-9924-3FF2-D912C73FB0B1}"/>
              </a:ext>
            </a:extLst>
          </p:cNvPr>
          <p:cNvSpPr txBox="1">
            <a:spLocks/>
          </p:cNvSpPr>
          <p:nvPr/>
        </p:nvSpPr>
        <p:spPr>
          <a:xfrm>
            <a:off x="-77047" y="4379251"/>
            <a:ext cx="1914031" cy="16563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30000" dirty="0"/>
              <a:t>2</a:t>
            </a:r>
          </a:p>
        </p:txBody>
      </p:sp>
    </p:spTree>
    <p:extLst>
      <p:ext uri="{BB962C8B-B14F-4D97-AF65-F5344CB8AC3E}">
        <p14:creationId xmlns:p14="http://schemas.microsoft.com/office/powerpoint/2010/main" val="163676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662DD-4B4A-DFC6-B893-8CED94C5C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B927C-F907-60DD-0183-6456324EFD86}"/>
              </a:ext>
            </a:extLst>
          </p:cNvPr>
          <p:cNvSpPr>
            <a:spLocks noGrp="1"/>
          </p:cNvSpPr>
          <p:nvPr>
            <p:ph type="title"/>
          </p:nvPr>
        </p:nvSpPr>
        <p:spPr>
          <a:xfrm>
            <a:off x="3305669" y="113097"/>
            <a:ext cx="7420819" cy="1656304"/>
          </a:xfrm>
        </p:spPr>
        <p:txBody>
          <a:bodyPr/>
          <a:lstStyle/>
          <a:p>
            <a:r>
              <a:rPr lang="en-US" dirty="0"/>
              <a:t>Zooming in on the poorest performing learners</a:t>
            </a:r>
          </a:p>
        </p:txBody>
      </p:sp>
      <p:sp>
        <p:nvSpPr>
          <p:cNvPr id="4" name="Content Placeholder 3">
            <a:extLst>
              <a:ext uri="{FF2B5EF4-FFF2-40B4-BE49-F238E27FC236}">
                <a16:creationId xmlns:a16="http://schemas.microsoft.com/office/drawing/2014/main" id="{67AAC498-DDCD-1462-B686-8DBE96C1150A}"/>
              </a:ext>
            </a:extLst>
          </p:cNvPr>
          <p:cNvSpPr>
            <a:spLocks noGrp="1"/>
          </p:cNvSpPr>
          <p:nvPr>
            <p:ph sz="quarter" idx="31"/>
          </p:nvPr>
        </p:nvSpPr>
        <p:spPr>
          <a:xfrm>
            <a:off x="3305669" y="2470150"/>
            <a:ext cx="7420819" cy="3676649"/>
          </a:xfrm>
        </p:spPr>
        <p:txBody>
          <a:bodyPr/>
          <a:lstStyle/>
          <a:p>
            <a:r>
              <a:rPr lang="en-US" sz="2400" dirty="0"/>
              <a:t>Defining poor performance</a:t>
            </a:r>
          </a:p>
          <a:p>
            <a:r>
              <a:rPr lang="en-US" sz="2400" dirty="0"/>
              <a:t>Which factors are problematic?</a:t>
            </a:r>
          </a:p>
          <a:p>
            <a:r>
              <a:rPr lang="en-US" sz="2400" dirty="0"/>
              <a:t>Which factors are significant?</a:t>
            </a:r>
          </a:p>
          <a:p>
            <a:r>
              <a:rPr lang="en-US" sz="2800" b="1" dirty="0"/>
              <a:t>Which learners are most vulnerable or overlooked? </a:t>
            </a:r>
          </a:p>
          <a:p>
            <a:r>
              <a:rPr lang="en-US" sz="2800" b="1" dirty="0"/>
              <a:t>What strategies can be adopted to aid these learners?</a:t>
            </a:r>
          </a:p>
        </p:txBody>
      </p:sp>
      <p:sp>
        <p:nvSpPr>
          <p:cNvPr id="5" name="Title 1">
            <a:extLst>
              <a:ext uri="{FF2B5EF4-FFF2-40B4-BE49-F238E27FC236}">
                <a16:creationId xmlns:a16="http://schemas.microsoft.com/office/drawing/2014/main" id="{20A6834F-C381-B86E-0EFD-C9170015754A}"/>
              </a:ext>
            </a:extLst>
          </p:cNvPr>
          <p:cNvSpPr txBox="1">
            <a:spLocks/>
          </p:cNvSpPr>
          <p:nvPr/>
        </p:nvSpPr>
        <p:spPr>
          <a:xfrm>
            <a:off x="-102447" y="4379251"/>
            <a:ext cx="1914031" cy="16563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30000" dirty="0"/>
              <a:t>3</a:t>
            </a:r>
          </a:p>
        </p:txBody>
      </p:sp>
    </p:spTree>
    <p:extLst>
      <p:ext uri="{BB962C8B-B14F-4D97-AF65-F5344CB8AC3E}">
        <p14:creationId xmlns:p14="http://schemas.microsoft.com/office/powerpoint/2010/main" val="36289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987D-4836-1649-BE57-C024762D4EEC}"/>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1A534C54-C07B-80B6-4C8D-C35C6280D02C}"/>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3654AA85-D1F0-F8CF-68DE-9A793E48A338}"/>
              </a:ext>
            </a:extLst>
          </p:cNvPr>
          <p:cNvSpPr>
            <a:spLocks noGrp="1"/>
          </p:cNvSpPr>
          <p:nvPr>
            <p:ph type="title"/>
          </p:nvPr>
        </p:nvSpPr>
        <p:spPr>
          <a:xfrm>
            <a:off x="2932448" y="264160"/>
            <a:ext cx="6327105" cy="3373973"/>
          </a:xfrm>
        </p:spPr>
        <p:txBody>
          <a:bodyPr anchor="b"/>
          <a:lstStyle/>
          <a:p>
            <a:r>
              <a:rPr lang="en-US" dirty="0"/>
              <a:t>Exploratory Data analysis</a:t>
            </a:r>
          </a:p>
        </p:txBody>
      </p:sp>
    </p:spTree>
    <p:extLst>
      <p:ext uri="{BB962C8B-B14F-4D97-AF65-F5344CB8AC3E}">
        <p14:creationId xmlns:p14="http://schemas.microsoft.com/office/powerpoint/2010/main" val="420966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EE533-B63A-B797-6B1D-580A24557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9ED37-8269-CAA2-0366-4770E21C976F}"/>
              </a:ext>
            </a:extLst>
          </p:cNvPr>
          <p:cNvSpPr>
            <a:spLocks noGrp="1"/>
          </p:cNvSpPr>
          <p:nvPr>
            <p:ph type="title"/>
          </p:nvPr>
        </p:nvSpPr>
        <p:spPr>
          <a:xfrm>
            <a:off x="741680" y="650131"/>
            <a:ext cx="10500989" cy="1327464"/>
          </a:xfrm>
        </p:spPr>
        <p:txBody>
          <a:bodyPr/>
          <a:lstStyle/>
          <a:p>
            <a:r>
              <a:rPr lang="en-US" dirty="0"/>
              <a:t>Data cleaning</a:t>
            </a:r>
          </a:p>
        </p:txBody>
      </p:sp>
      <p:sp>
        <p:nvSpPr>
          <p:cNvPr id="4" name="Content Placeholder 3">
            <a:extLst>
              <a:ext uri="{FF2B5EF4-FFF2-40B4-BE49-F238E27FC236}">
                <a16:creationId xmlns:a16="http://schemas.microsoft.com/office/drawing/2014/main" id="{5A74EAA2-FE28-5EB5-3A94-38EF60186FC9}"/>
              </a:ext>
            </a:extLst>
          </p:cNvPr>
          <p:cNvSpPr>
            <a:spLocks noGrp="1"/>
          </p:cNvSpPr>
          <p:nvPr>
            <p:ph sz="quarter" idx="36"/>
          </p:nvPr>
        </p:nvSpPr>
        <p:spPr>
          <a:xfrm>
            <a:off x="741681" y="2176783"/>
            <a:ext cx="4953000" cy="3723753"/>
          </a:xfrm>
        </p:spPr>
        <p:txBody>
          <a:bodyPr/>
          <a:lstStyle/>
          <a:p>
            <a:pPr lvl="1"/>
            <a:r>
              <a:rPr lang="en-US" b="1" dirty="0"/>
              <a:t>Duplicates</a:t>
            </a:r>
            <a:r>
              <a:rPr lang="en-US" dirty="0"/>
              <a:t>: none</a:t>
            </a:r>
          </a:p>
          <a:p>
            <a:pPr lvl="1"/>
            <a:r>
              <a:rPr lang="en-US" b="1" dirty="0" err="1"/>
              <a:t>NaN</a:t>
            </a:r>
            <a:r>
              <a:rPr lang="en-US" b="1" dirty="0"/>
              <a:t> values</a:t>
            </a:r>
            <a:r>
              <a:rPr lang="en-US" dirty="0"/>
              <a:t>: </a:t>
            </a:r>
          </a:p>
          <a:p>
            <a:pPr lvl="2"/>
            <a:r>
              <a:rPr lang="en-US" dirty="0"/>
              <a:t>Retained: morph, </a:t>
            </a:r>
            <a:r>
              <a:rPr lang="en-US" dirty="0" err="1"/>
              <a:t>new_feat</a:t>
            </a:r>
            <a:r>
              <a:rPr lang="en-US" dirty="0"/>
              <a:t>, </a:t>
            </a:r>
            <a:r>
              <a:rPr lang="en-US" dirty="0" err="1"/>
              <a:t>new_sounds</a:t>
            </a:r>
            <a:endParaRPr lang="en-US" dirty="0"/>
          </a:p>
          <a:p>
            <a:pPr lvl="2"/>
            <a:r>
              <a:rPr lang="en-US" dirty="0"/>
              <a:t>Dropped: </a:t>
            </a:r>
            <a:r>
              <a:rPr lang="en-US" dirty="0" err="1"/>
              <a:t>Edu.day</a:t>
            </a:r>
            <a:endParaRPr lang="en-US" dirty="0"/>
          </a:p>
        </p:txBody>
      </p:sp>
      <p:sp>
        <p:nvSpPr>
          <p:cNvPr id="3" name="TextBox 2">
            <a:extLst>
              <a:ext uri="{FF2B5EF4-FFF2-40B4-BE49-F238E27FC236}">
                <a16:creationId xmlns:a16="http://schemas.microsoft.com/office/drawing/2014/main" id="{4A43A749-1A34-E3E7-24E6-788BABAA6DFD}"/>
              </a:ext>
            </a:extLst>
          </p:cNvPr>
          <p:cNvSpPr txBox="1"/>
          <p:nvPr/>
        </p:nvSpPr>
        <p:spPr>
          <a:xfrm>
            <a:off x="1149664" y="4889956"/>
            <a:ext cx="9685019" cy="1015663"/>
          </a:xfrm>
          <a:prstGeom prst="rect">
            <a:avLst/>
          </a:prstGeom>
          <a:solidFill>
            <a:schemeClr val="accent3">
              <a:lumMod val="40000"/>
              <a:lumOff val="60000"/>
              <a:alpha val="74000"/>
            </a:schemeClr>
          </a:solidFill>
        </p:spPr>
        <p:txBody>
          <a:bodyPr wrap="square" rtlCol="0">
            <a:spAutoFit/>
          </a:bodyPr>
          <a:lstStyle/>
          <a:p>
            <a:pPr algn="ctr"/>
            <a:r>
              <a:rPr lang="en-US" sz="6000" b="1" dirty="0">
                <a:solidFill>
                  <a:schemeClr val="accent4">
                    <a:lumMod val="50000"/>
                  </a:schemeClr>
                </a:solidFill>
              </a:rPr>
              <a:t>49,898</a:t>
            </a:r>
            <a:r>
              <a:rPr lang="en-US" sz="6000" dirty="0">
                <a:solidFill>
                  <a:schemeClr val="accent4">
                    <a:lumMod val="50000"/>
                  </a:schemeClr>
                </a:solidFill>
              </a:rPr>
              <a:t> learners remaining</a:t>
            </a:r>
          </a:p>
        </p:txBody>
      </p:sp>
      <p:sp>
        <p:nvSpPr>
          <p:cNvPr id="6" name="Content Placeholder 3">
            <a:extLst>
              <a:ext uri="{FF2B5EF4-FFF2-40B4-BE49-F238E27FC236}">
                <a16:creationId xmlns:a16="http://schemas.microsoft.com/office/drawing/2014/main" id="{6F51974F-80FA-48AC-8C2C-4C26B70C7385}"/>
              </a:ext>
            </a:extLst>
          </p:cNvPr>
          <p:cNvSpPr txBox="1">
            <a:spLocks/>
          </p:cNvSpPr>
          <p:nvPr/>
        </p:nvSpPr>
        <p:spPr>
          <a:xfrm>
            <a:off x="6024881" y="2181866"/>
            <a:ext cx="5755638" cy="372375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t>Unexpected results</a:t>
            </a:r>
          </a:p>
          <a:p>
            <a:pPr lvl="2"/>
            <a:r>
              <a:rPr lang="en-US" b="1" dirty="0"/>
              <a:t>Country</a:t>
            </a:r>
            <a:r>
              <a:rPr lang="en-US" dirty="0"/>
              <a:t>: USSR, Yugoslavia</a:t>
            </a:r>
          </a:p>
          <a:p>
            <a:pPr lvl="2"/>
            <a:r>
              <a:rPr lang="en-US" b="1" dirty="0"/>
              <a:t>Family</a:t>
            </a:r>
            <a:r>
              <a:rPr lang="en-US" dirty="0"/>
              <a:t>: “Other” = </a:t>
            </a:r>
            <a:r>
              <a:rPr lang="en-US" dirty="0" err="1"/>
              <a:t>NaN</a:t>
            </a:r>
            <a:r>
              <a:rPr lang="en-US" dirty="0"/>
              <a:t> (dropped)</a:t>
            </a:r>
          </a:p>
          <a:p>
            <a:pPr lvl="2"/>
            <a:r>
              <a:rPr lang="en-US" b="1" dirty="0"/>
              <a:t>L2:</a:t>
            </a:r>
            <a:r>
              <a:rPr lang="en-US" dirty="0"/>
              <a:t> Dutch (dropped), Monolingual (retained)</a:t>
            </a:r>
          </a:p>
          <a:p>
            <a:pPr lvl="2"/>
            <a:r>
              <a:rPr lang="en-US" b="1" dirty="0" err="1"/>
              <a:t>AaA</a:t>
            </a:r>
            <a:r>
              <a:rPr lang="en-US" dirty="0"/>
              <a:t>: 0 years + Netherlands country of origin (dropped)</a:t>
            </a:r>
          </a:p>
        </p:txBody>
      </p:sp>
    </p:spTree>
    <p:extLst>
      <p:ext uri="{BB962C8B-B14F-4D97-AF65-F5344CB8AC3E}">
        <p14:creationId xmlns:p14="http://schemas.microsoft.com/office/powerpoint/2010/main" val="28674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24DE8-BB6D-F7E8-209F-96D13AC5E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608E8-68D5-5CBA-EEDC-2354EAD0B261}"/>
              </a:ext>
            </a:extLst>
          </p:cNvPr>
          <p:cNvSpPr>
            <a:spLocks noGrp="1"/>
          </p:cNvSpPr>
          <p:nvPr>
            <p:ph type="title"/>
          </p:nvPr>
        </p:nvSpPr>
        <p:spPr>
          <a:xfrm>
            <a:off x="3305669" y="113097"/>
            <a:ext cx="9419731" cy="1656304"/>
          </a:xfrm>
        </p:spPr>
        <p:txBody>
          <a:bodyPr/>
          <a:lstStyle/>
          <a:p>
            <a:r>
              <a:rPr lang="en-US" sz="3000" dirty="0"/>
              <a:t>Understanding the language learners</a:t>
            </a:r>
          </a:p>
        </p:txBody>
      </p:sp>
      <p:sp>
        <p:nvSpPr>
          <p:cNvPr id="4" name="Content Placeholder 3">
            <a:extLst>
              <a:ext uri="{FF2B5EF4-FFF2-40B4-BE49-F238E27FC236}">
                <a16:creationId xmlns:a16="http://schemas.microsoft.com/office/drawing/2014/main" id="{EDF9DD5E-0F4D-31B4-3095-C6DD87547DFE}"/>
              </a:ext>
            </a:extLst>
          </p:cNvPr>
          <p:cNvSpPr>
            <a:spLocks noGrp="1"/>
          </p:cNvSpPr>
          <p:nvPr>
            <p:ph sz="quarter" idx="31"/>
          </p:nvPr>
        </p:nvSpPr>
        <p:spPr>
          <a:xfrm>
            <a:off x="3305669" y="2470150"/>
            <a:ext cx="7420819" cy="3676649"/>
          </a:xfrm>
        </p:spPr>
        <p:txBody>
          <a:bodyPr/>
          <a:lstStyle/>
          <a:p>
            <a:r>
              <a:rPr lang="en-US" sz="2400" dirty="0"/>
              <a:t>Where were the learners born?</a:t>
            </a:r>
          </a:p>
          <a:p>
            <a:r>
              <a:rPr lang="en-US" sz="2400" dirty="0"/>
              <a:t>What are the learners’ most- &amp; least-spoken native languages?</a:t>
            </a:r>
          </a:p>
          <a:p>
            <a:r>
              <a:rPr lang="en-US" sz="2400" dirty="0"/>
              <a:t>When did the learners arrive in the Netherlands? How long have they been there?</a:t>
            </a:r>
          </a:p>
          <a:p>
            <a:r>
              <a:rPr lang="en-US" sz="2400" dirty="0"/>
              <a:t>How educated are the learners? </a:t>
            </a:r>
          </a:p>
        </p:txBody>
      </p:sp>
      <p:sp>
        <p:nvSpPr>
          <p:cNvPr id="5" name="Title 1">
            <a:extLst>
              <a:ext uri="{FF2B5EF4-FFF2-40B4-BE49-F238E27FC236}">
                <a16:creationId xmlns:a16="http://schemas.microsoft.com/office/drawing/2014/main" id="{5FD44C29-4624-8BB1-81BE-FD492D08A7DF}"/>
              </a:ext>
            </a:extLst>
          </p:cNvPr>
          <p:cNvSpPr txBox="1">
            <a:spLocks/>
          </p:cNvSpPr>
          <p:nvPr/>
        </p:nvSpPr>
        <p:spPr>
          <a:xfrm>
            <a:off x="24553" y="4379251"/>
            <a:ext cx="1914031" cy="16563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30000" dirty="0"/>
              <a:t>1</a:t>
            </a:r>
          </a:p>
        </p:txBody>
      </p:sp>
    </p:spTree>
    <p:extLst>
      <p:ext uri="{BB962C8B-B14F-4D97-AF65-F5344CB8AC3E}">
        <p14:creationId xmlns:p14="http://schemas.microsoft.com/office/powerpoint/2010/main" val="183328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5FF2F-BD44-DA7E-7CAB-7BE304E32F5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489455E7-8DD0-3F2C-C2D7-C95DA1A6AD64}"/>
              </a:ext>
            </a:extLst>
          </p:cNvPr>
          <p:cNvSpPr>
            <a:spLocks noGrp="1"/>
          </p:cNvSpPr>
          <p:nvPr>
            <p:ph type="title"/>
          </p:nvPr>
        </p:nvSpPr>
        <p:spPr>
          <a:xfrm>
            <a:off x="567866" y="1571844"/>
            <a:ext cx="4960830" cy="4506767"/>
          </a:xfrm>
        </p:spPr>
        <p:txBody>
          <a:bodyPr/>
          <a:lstStyle/>
          <a:p>
            <a:r>
              <a:rPr lang="en-US" cap="none" dirty="0">
                <a:solidFill>
                  <a:srgbClr val="569CD6"/>
                </a:solidFill>
                <a:effectLst/>
                <a:latin typeface="Consolas" panose="020B0609020204030204" pitchFamily="49" charset="0"/>
              </a:rPr>
              <a:t>A </a:t>
            </a:r>
            <a:r>
              <a:rPr lang="en-US" b="1" cap="none" dirty="0">
                <a:solidFill>
                  <a:schemeClr val="tx2">
                    <a:lumMod val="75000"/>
                  </a:schemeClr>
                </a:solidFill>
                <a:effectLst/>
                <a:latin typeface="Consolas" panose="020B0609020204030204" pitchFamily="49" charset="0"/>
              </a:rPr>
              <a:t>woman</a:t>
            </a:r>
            <a:r>
              <a:rPr lang="en-US" cap="none" dirty="0">
                <a:solidFill>
                  <a:srgbClr val="569CD6"/>
                </a:solidFill>
                <a:effectLst/>
                <a:latin typeface="Consolas" panose="020B0609020204030204" pitchFamily="49" charset="0"/>
              </a:rPr>
              <a:t> who was </a:t>
            </a:r>
            <a:r>
              <a:rPr lang="en-US" b="1" cap="none" dirty="0">
                <a:solidFill>
                  <a:schemeClr val="tx2">
                    <a:lumMod val="75000"/>
                  </a:schemeClr>
                </a:solidFill>
                <a:effectLst/>
                <a:latin typeface="Consolas" panose="020B0609020204030204" pitchFamily="49" charset="0"/>
              </a:rPr>
              <a:t>born in </a:t>
            </a:r>
            <a:r>
              <a:rPr lang="en-US" b="1" cap="none" dirty="0">
                <a:solidFill>
                  <a:schemeClr val="tx2">
                    <a:lumMod val="75000"/>
                  </a:schemeClr>
                </a:solidFill>
                <a:latin typeface="Consolas" panose="020B0609020204030204" pitchFamily="49" charset="0"/>
              </a:rPr>
              <a:t>G</a:t>
            </a:r>
            <a:r>
              <a:rPr lang="en-US" b="1" cap="none" dirty="0">
                <a:solidFill>
                  <a:schemeClr val="tx2">
                    <a:lumMod val="75000"/>
                  </a:schemeClr>
                </a:solidFill>
                <a:effectLst/>
                <a:latin typeface="Consolas" panose="020B0609020204030204" pitchFamily="49" charset="0"/>
              </a:rPr>
              <a:t>ermany</a:t>
            </a:r>
            <a:r>
              <a:rPr lang="en-US" cap="none" dirty="0">
                <a:solidFill>
                  <a:srgbClr val="569CD6"/>
                </a:solidFill>
                <a:effectLst/>
                <a:latin typeface="Consolas" panose="020B0609020204030204" pitchFamily="49" charset="0"/>
              </a:rPr>
              <a:t>, arrived in the </a:t>
            </a:r>
            <a:r>
              <a:rPr lang="en-US" cap="none" dirty="0">
                <a:solidFill>
                  <a:srgbClr val="569CD6"/>
                </a:solidFill>
                <a:latin typeface="Consolas" panose="020B0609020204030204" pitchFamily="49" charset="0"/>
              </a:rPr>
              <a:t>N</a:t>
            </a:r>
            <a:r>
              <a:rPr lang="en-US" cap="none" dirty="0">
                <a:solidFill>
                  <a:srgbClr val="569CD6"/>
                </a:solidFill>
                <a:effectLst/>
                <a:latin typeface="Consolas" panose="020B0609020204030204" pitchFamily="49" charset="0"/>
              </a:rPr>
              <a:t>etherlands in her </a:t>
            </a:r>
            <a:r>
              <a:rPr lang="en-US" b="1" cap="none" dirty="0">
                <a:solidFill>
                  <a:schemeClr val="tx2">
                    <a:lumMod val="75000"/>
                  </a:schemeClr>
                </a:solidFill>
                <a:effectLst/>
                <a:latin typeface="Consolas" panose="020B0609020204030204" pitchFamily="49" charset="0"/>
              </a:rPr>
              <a:t>mid-20's</a:t>
            </a:r>
            <a:r>
              <a:rPr lang="en-US" cap="none" dirty="0">
                <a:solidFill>
                  <a:srgbClr val="569CD6"/>
                </a:solidFill>
                <a:effectLst/>
                <a:latin typeface="Consolas" panose="020B0609020204030204" pitchFamily="49" charset="0"/>
              </a:rPr>
              <a:t> and has been resident for about </a:t>
            </a:r>
            <a:r>
              <a:rPr lang="en-US" b="1" cap="none" dirty="0">
                <a:solidFill>
                  <a:schemeClr val="tx2">
                    <a:lumMod val="75000"/>
                  </a:schemeClr>
                </a:solidFill>
                <a:effectLst/>
                <a:latin typeface="Consolas" panose="020B0609020204030204" pitchFamily="49" charset="0"/>
              </a:rPr>
              <a:t>4 years</a:t>
            </a:r>
            <a:r>
              <a:rPr lang="en-US" cap="none" dirty="0">
                <a:solidFill>
                  <a:srgbClr val="569CD6"/>
                </a:solidFill>
                <a:effectLst/>
                <a:latin typeface="Consolas" panose="020B0609020204030204" pitchFamily="49" charset="0"/>
              </a:rPr>
              <a:t>. Her native language is </a:t>
            </a:r>
            <a:r>
              <a:rPr lang="en-US" b="1" cap="none" dirty="0">
                <a:solidFill>
                  <a:schemeClr val="tx2">
                    <a:lumMod val="75000"/>
                  </a:schemeClr>
                </a:solidFill>
                <a:effectLst/>
                <a:latin typeface="Consolas" panose="020B0609020204030204" pitchFamily="49" charset="0"/>
              </a:rPr>
              <a:t>Arabic</a:t>
            </a:r>
            <a:r>
              <a:rPr lang="en-US" cap="none" dirty="0">
                <a:solidFill>
                  <a:srgbClr val="569CD6"/>
                </a:solidFill>
                <a:effectLst/>
                <a:latin typeface="Consolas" panose="020B0609020204030204" pitchFamily="49" charset="0"/>
              </a:rPr>
              <a:t>, and she also speaks </a:t>
            </a:r>
            <a:r>
              <a:rPr lang="en-US" b="1" cap="none" dirty="0">
                <a:solidFill>
                  <a:schemeClr val="tx2">
                    <a:lumMod val="75000"/>
                  </a:schemeClr>
                </a:solidFill>
                <a:latin typeface="Consolas" panose="020B0609020204030204" pitchFamily="49" charset="0"/>
              </a:rPr>
              <a:t>E</a:t>
            </a:r>
            <a:r>
              <a:rPr lang="en-US" b="1" cap="none" dirty="0">
                <a:solidFill>
                  <a:schemeClr val="tx2">
                    <a:lumMod val="75000"/>
                  </a:schemeClr>
                </a:solidFill>
                <a:effectLst/>
                <a:latin typeface="Consolas" panose="020B0609020204030204" pitchFamily="49" charset="0"/>
              </a:rPr>
              <a:t>nglish</a:t>
            </a:r>
            <a:r>
              <a:rPr lang="en-US" cap="none" dirty="0">
                <a:solidFill>
                  <a:srgbClr val="569CD6"/>
                </a:solidFill>
                <a:effectLst/>
                <a:latin typeface="Consolas" panose="020B0609020204030204" pitchFamily="49" charset="0"/>
              </a:rPr>
              <a:t>. She has </a:t>
            </a:r>
            <a:r>
              <a:rPr lang="en-US" b="1" cap="none" dirty="0">
                <a:solidFill>
                  <a:schemeClr val="tx2">
                    <a:lumMod val="75000"/>
                  </a:schemeClr>
                </a:solidFill>
                <a:effectLst/>
                <a:latin typeface="Consolas" panose="020B0609020204030204" pitchFamily="49" charset="0"/>
              </a:rPr>
              <a:t>11-15 years</a:t>
            </a:r>
            <a:r>
              <a:rPr lang="en-US" cap="none" dirty="0">
                <a:solidFill>
                  <a:srgbClr val="569CD6"/>
                </a:solidFill>
                <a:effectLst/>
                <a:latin typeface="Consolas" panose="020B0609020204030204" pitchFamily="49" charset="0"/>
              </a:rPr>
              <a:t> of formal, daily education. Her speaking proficiency score on the STEX was </a:t>
            </a:r>
            <a:r>
              <a:rPr lang="en-US" b="1" cap="none" dirty="0">
                <a:solidFill>
                  <a:schemeClr val="tx2">
                    <a:lumMod val="75000"/>
                  </a:schemeClr>
                </a:solidFill>
                <a:effectLst/>
                <a:latin typeface="Consolas" panose="020B0609020204030204" pitchFamily="49" charset="0"/>
              </a:rPr>
              <a:t>517</a:t>
            </a:r>
            <a:r>
              <a:rPr lang="en-US" cap="none" dirty="0">
                <a:solidFill>
                  <a:srgbClr val="569CD6"/>
                </a:solidFill>
                <a:effectLst/>
                <a:latin typeface="Consolas" panose="020B0609020204030204" pitchFamily="49" charset="0"/>
              </a:rPr>
              <a:t>. </a:t>
            </a:r>
            <a:endParaRPr lang="en-US" cap="none" dirty="0"/>
          </a:p>
        </p:txBody>
      </p:sp>
      <p:sp>
        <p:nvSpPr>
          <p:cNvPr id="2" name="Title 1">
            <a:extLst>
              <a:ext uri="{FF2B5EF4-FFF2-40B4-BE49-F238E27FC236}">
                <a16:creationId xmlns:a16="http://schemas.microsoft.com/office/drawing/2014/main" id="{F1FBE655-5E1F-4749-7EB1-2BC302B1699D}"/>
              </a:ext>
            </a:extLst>
          </p:cNvPr>
          <p:cNvSpPr>
            <a:spLocks noGrp="1"/>
          </p:cNvSpPr>
          <p:nvPr>
            <p:ph type="subTitle" idx="1"/>
          </p:nvPr>
        </p:nvSpPr>
        <p:spPr>
          <a:xfrm>
            <a:off x="297901" y="779389"/>
            <a:ext cx="5525385" cy="672040"/>
          </a:xfrm>
        </p:spPr>
        <p:txBody>
          <a:bodyPr>
            <a:normAutofit/>
          </a:bodyPr>
          <a:lstStyle/>
          <a:p>
            <a:r>
              <a:rPr lang="en-US" dirty="0"/>
              <a:t>“TYPICAL” LEARNER</a:t>
            </a:r>
          </a:p>
        </p:txBody>
      </p:sp>
      <p:pic>
        <p:nvPicPr>
          <p:cNvPr id="6" name="Content Placeholder 5" descr="A screen shot of a computer program&#10;&#10;Description automatically generated">
            <a:extLst>
              <a:ext uri="{FF2B5EF4-FFF2-40B4-BE49-F238E27FC236}">
                <a16:creationId xmlns:a16="http://schemas.microsoft.com/office/drawing/2014/main" id="{16C64F34-A446-E137-779B-BCAB634BBF47}"/>
              </a:ext>
            </a:extLst>
          </p:cNvPr>
          <p:cNvPicPr>
            <a:picLocks noGrp="1" noChangeAspect="1"/>
          </p:cNvPicPr>
          <p:nvPr>
            <p:ph type="pic" sz="quarter" idx="13"/>
          </p:nvPr>
        </p:nvPicPr>
        <p:blipFill>
          <a:blip r:embed="rId3"/>
          <a:stretch/>
        </p:blipFill>
        <p:spPr>
          <a:xfrm>
            <a:off x="6497638" y="728985"/>
            <a:ext cx="5322887" cy="5400030"/>
          </a:xfrm>
          <a:noFill/>
        </p:spPr>
      </p:pic>
      <p:sp>
        <p:nvSpPr>
          <p:cNvPr id="3" name="Title 1">
            <a:extLst>
              <a:ext uri="{FF2B5EF4-FFF2-40B4-BE49-F238E27FC236}">
                <a16:creationId xmlns:a16="http://schemas.microsoft.com/office/drawing/2014/main" id="{A3044C77-979C-9444-1C2E-6403A1A2EFEE}"/>
              </a:ext>
            </a:extLst>
          </p:cNvPr>
          <p:cNvSpPr txBox="1">
            <a:spLocks/>
          </p:cNvSpPr>
          <p:nvPr/>
        </p:nvSpPr>
        <p:spPr>
          <a:xfrm>
            <a:off x="918493" y="101375"/>
            <a:ext cx="10355013"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a:t>Understanding the language learners</a:t>
            </a:r>
            <a:endParaRPr lang="en-US" dirty="0"/>
          </a:p>
        </p:txBody>
      </p:sp>
    </p:spTree>
    <p:extLst>
      <p:ext uri="{BB962C8B-B14F-4D97-AF65-F5344CB8AC3E}">
        <p14:creationId xmlns:p14="http://schemas.microsoft.com/office/powerpoint/2010/main" val="280567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7E100-33CE-19F8-CE94-807803364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07448-EACF-2935-4149-107359E48EDE}"/>
              </a:ext>
            </a:extLst>
          </p:cNvPr>
          <p:cNvSpPr>
            <a:spLocks noGrp="1"/>
          </p:cNvSpPr>
          <p:nvPr>
            <p:ph type="title"/>
          </p:nvPr>
        </p:nvSpPr>
        <p:spPr>
          <a:xfrm>
            <a:off x="741680" y="430482"/>
            <a:ext cx="10500989" cy="1327464"/>
          </a:xfrm>
        </p:spPr>
        <p:txBody>
          <a:bodyPr anchor="b">
            <a:normAutofit/>
          </a:bodyPr>
          <a:lstStyle/>
          <a:p>
            <a:r>
              <a:rPr lang="en-US" dirty="0"/>
              <a:t>COUNTRY OF ORIGIN</a:t>
            </a:r>
          </a:p>
        </p:txBody>
      </p:sp>
      <p:sp>
        <p:nvSpPr>
          <p:cNvPr id="13" name="Content Placeholder 2">
            <a:extLst>
              <a:ext uri="{FF2B5EF4-FFF2-40B4-BE49-F238E27FC236}">
                <a16:creationId xmlns:a16="http://schemas.microsoft.com/office/drawing/2014/main" id="{75DB3BD2-9430-006A-0C32-1854B1896BD3}"/>
              </a:ext>
            </a:extLst>
          </p:cNvPr>
          <p:cNvSpPr>
            <a:spLocks noGrp="1"/>
          </p:cNvSpPr>
          <p:nvPr>
            <p:ph sz="quarter" idx="35"/>
          </p:nvPr>
        </p:nvSpPr>
        <p:spPr>
          <a:xfrm>
            <a:off x="807038" y="2465539"/>
            <a:ext cx="3774587" cy="3723753"/>
          </a:xfrm>
        </p:spPr>
        <p:txBody>
          <a:bodyPr/>
          <a:lstStyle/>
          <a:p>
            <a:pPr>
              <a:buFont typeface="Arial" panose="020B0604020202020204" pitchFamily="34" charset="0"/>
              <a:buChar char="•"/>
            </a:pPr>
            <a:r>
              <a:rPr lang="en-US" dirty="0"/>
              <a:t>Unexpected Results</a:t>
            </a:r>
          </a:p>
          <a:p>
            <a:pPr>
              <a:buFont typeface="Arial" panose="020B0604020202020204" pitchFamily="34" charset="0"/>
              <a:buChar char="•"/>
            </a:pPr>
            <a:r>
              <a:rPr lang="en-US" dirty="0"/>
              <a:t>Meaningful information?</a:t>
            </a:r>
          </a:p>
          <a:p>
            <a:pPr lvl="1">
              <a:buFont typeface="Arial" panose="020B0604020202020204" pitchFamily="34" charset="0"/>
              <a:buChar char="•"/>
            </a:pPr>
            <a:r>
              <a:rPr lang="en-US" dirty="0"/>
              <a:t>Disconnect between country of birth and native language</a:t>
            </a:r>
          </a:p>
          <a:p>
            <a:pPr lvl="1">
              <a:buFont typeface="Arial" panose="020B0604020202020204" pitchFamily="34" charset="0"/>
              <a:buChar char="•"/>
            </a:pPr>
            <a:r>
              <a:rPr lang="en-US" dirty="0"/>
              <a:t>Young arrival in Netherlands: 249 left their country of origin before the age of 5</a:t>
            </a:r>
          </a:p>
        </p:txBody>
      </p:sp>
      <p:pic>
        <p:nvPicPr>
          <p:cNvPr id="10" name="Picture 9">
            <a:extLst>
              <a:ext uri="{FF2B5EF4-FFF2-40B4-BE49-F238E27FC236}">
                <a16:creationId xmlns:a16="http://schemas.microsoft.com/office/drawing/2014/main" id="{28B8DFB3-D1F1-871E-445B-DE3E4090C0FB}"/>
              </a:ext>
            </a:extLst>
          </p:cNvPr>
          <p:cNvPicPr>
            <a:picLocks noChangeAspect="1"/>
          </p:cNvPicPr>
          <p:nvPr/>
        </p:nvPicPr>
        <p:blipFill>
          <a:blip r:embed="rId3"/>
          <a:stretch>
            <a:fillRect/>
          </a:stretch>
        </p:blipFill>
        <p:spPr>
          <a:xfrm>
            <a:off x="5152124" y="2342147"/>
            <a:ext cx="5985440" cy="3837911"/>
          </a:xfrm>
          <a:prstGeom prst="rect">
            <a:avLst/>
          </a:prstGeom>
        </p:spPr>
      </p:pic>
      <p:sp>
        <p:nvSpPr>
          <p:cNvPr id="3" name="Title 1">
            <a:extLst>
              <a:ext uri="{FF2B5EF4-FFF2-40B4-BE49-F238E27FC236}">
                <a16:creationId xmlns:a16="http://schemas.microsoft.com/office/drawing/2014/main" id="{A7089728-1B14-8302-EDF8-663E04073B80}"/>
              </a:ext>
            </a:extLst>
          </p:cNvPr>
          <p:cNvSpPr txBox="1">
            <a:spLocks/>
          </p:cNvSpPr>
          <p:nvPr/>
        </p:nvSpPr>
        <p:spPr>
          <a:xfrm>
            <a:off x="918493" y="101375"/>
            <a:ext cx="10355013"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a:t>Understanding the language learners</a:t>
            </a:r>
            <a:endParaRPr lang="en-US" dirty="0"/>
          </a:p>
        </p:txBody>
      </p:sp>
    </p:spTree>
    <p:extLst>
      <p:ext uri="{BB962C8B-B14F-4D97-AF65-F5344CB8AC3E}">
        <p14:creationId xmlns:p14="http://schemas.microsoft.com/office/powerpoint/2010/main" val="340128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1CAB3-60C8-8896-B1F9-B8375EE0C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C5C79-ACAB-18AE-06BF-4E17A347B946}"/>
              </a:ext>
            </a:extLst>
          </p:cNvPr>
          <p:cNvSpPr>
            <a:spLocks noGrp="1"/>
          </p:cNvSpPr>
          <p:nvPr>
            <p:ph type="title"/>
          </p:nvPr>
        </p:nvSpPr>
        <p:spPr>
          <a:xfrm>
            <a:off x="741680" y="430482"/>
            <a:ext cx="10500989" cy="1327464"/>
          </a:xfrm>
        </p:spPr>
        <p:txBody>
          <a:bodyPr/>
          <a:lstStyle/>
          <a:p>
            <a:r>
              <a:rPr lang="en-US" dirty="0"/>
              <a:t>MOST- &amp; LEAST-SPOKEN NATIVE LANGUAGES</a:t>
            </a:r>
          </a:p>
        </p:txBody>
      </p:sp>
      <p:pic>
        <p:nvPicPr>
          <p:cNvPr id="8" name="Content Placeholder 7">
            <a:extLst>
              <a:ext uri="{FF2B5EF4-FFF2-40B4-BE49-F238E27FC236}">
                <a16:creationId xmlns:a16="http://schemas.microsoft.com/office/drawing/2014/main" id="{BCBC526C-0418-6957-53E4-583DE5E6BE43}"/>
              </a:ext>
            </a:extLst>
          </p:cNvPr>
          <p:cNvPicPr>
            <a:picLocks noGrp="1" noChangeAspect="1"/>
          </p:cNvPicPr>
          <p:nvPr>
            <p:ph sz="quarter" idx="36"/>
          </p:nvPr>
        </p:nvPicPr>
        <p:blipFill>
          <a:blip r:embed="rId3"/>
          <a:stretch>
            <a:fillRect/>
          </a:stretch>
        </p:blipFill>
        <p:spPr>
          <a:xfrm>
            <a:off x="6119464" y="2279590"/>
            <a:ext cx="5330855" cy="3497096"/>
          </a:xfrm>
        </p:spPr>
      </p:pic>
      <p:pic>
        <p:nvPicPr>
          <p:cNvPr id="6" name="Picture 5">
            <a:extLst>
              <a:ext uri="{FF2B5EF4-FFF2-40B4-BE49-F238E27FC236}">
                <a16:creationId xmlns:a16="http://schemas.microsoft.com/office/drawing/2014/main" id="{3DEC3251-8EEF-F551-2A74-410DE307CFAE}"/>
              </a:ext>
            </a:extLst>
          </p:cNvPr>
          <p:cNvPicPr>
            <a:picLocks noChangeAspect="1"/>
          </p:cNvPicPr>
          <p:nvPr/>
        </p:nvPicPr>
        <p:blipFill>
          <a:blip r:embed="rId4"/>
          <a:stretch>
            <a:fillRect/>
          </a:stretch>
        </p:blipFill>
        <p:spPr>
          <a:xfrm>
            <a:off x="683624" y="2279591"/>
            <a:ext cx="5195875" cy="3497096"/>
          </a:xfrm>
          <a:prstGeom prst="rect">
            <a:avLst/>
          </a:prstGeom>
        </p:spPr>
      </p:pic>
      <p:sp>
        <p:nvSpPr>
          <p:cNvPr id="3" name="Title 1">
            <a:extLst>
              <a:ext uri="{FF2B5EF4-FFF2-40B4-BE49-F238E27FC236}">
                <a16:creationId xmlns:a16="http://schemas.microsoft.com/office/drawing/2014/main" id="{F6DFC39F-D010-FA9E-D6CF-B679960DBB03}"/>
              </a:ext>
            </a:extLst>
          </p:cNvPr>
          <p:cNvSpPr txBox="1">
            <a:spLocks/>
          </p:cNvSpPr>
          <p:nvPr/>
        </p:nvSpPr>
        <p:spPr>
          <a:xfrm>
            <a:off x="918493" y="101375"/>
            <a:ext cx="10355013"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a:t>Understanding the language learners</a:t>
            </a:r>
            <a:endParaRPr lang="en-US" dirty="0"/>
          </a:p>
        </p:txBody>
      </p:sp>
    </p:spTree>
    <p:extLst>
      <p:ext uri="{BB962C8B-B14F-4D97-AF65-F5344CB8AC3E}">
        <p14:creationId xmlns:p14="http://schemas.microsoft.com/office/powerpoint/2010/main" val="40008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D3BCA-A1F7-6D48-105C-BDA1BA781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2EE6A-8928-8DCD-A63C-5AAB701C62A7}"/>
              </a:ext>
            </a:extLst>
          </p:cNvPr>
          <p:cNvSpPr>
            <a:spLocks noGrp="1"/>
          </p:cNvSpPr>
          <p:nvPr>
            <p:ph type="title"/>
          </p:nvPr>
        </p:nvSpPr>
        <p:spPr>
          <a:xfrm>
            <a:off x="741680" y="430482"/>
            <a:ext cx="10500989" cy="1327464"/>
          </a:xfrm>
        </p:spPr>
        <p:txBody>
          <a:bodyPr/>
          <a:lstStyle/>
          <a:p>
            <a:r>
              <a:rPr lang="en-US" dirty="0"/>
              <a:t>ARRIVAL &amp; RESIDENCY IN THE NETHERLANDS</a:t>
            </a:r>
          </a:p>
        </p:txBody>
      </p:sp>
      <p:pic>
        <p:nvPicPr>
          <p:cNvPr id="8" name="Picture 7">
            <a:extLst>
              <a:ext uri="{FF2B5EF4-FFF2-40B4-BE49-F238E27FC236}">
                <a16:creationId xmlns:a16="http://schemas.microsoft.com/office/drawing/2014/main" id="{BF4EEEAE-32B6-E554-40F9-8AC1F64645D2}"/>
              </a:ext>
            </a:extLst>
          </p:cNvPr>
          <p:cNvPicPr>
            <a:picLocks noChangeAspect="1"/>
          </p:cNvPicPr>
          <p:nvPr/>
        </p:nvPicPr>
        <p:blipFill>
          <a:blip r:embed="rId3"/>
          <a:stretch>
            <a:fillRect/>
          </a:stretch>
        </p:blipFill>
        <p:spPr>
          <a:xfrm>
            <a:off x="683624" y="2279590"/>
            <a:ext cx="5355409" cy="3335146"/>
          </a:xfrm>
          <a:prstGeom prst="rect">
            <a:avLst/>
          </a:prstGeom>
        </p:spPr>
      </p:pic>
      <p:pic>
        <p:nvPicPr>
          <p:cNvPr id="10" name="Picture 9">
            <a:extLst>
              <a:ext uri="{FF2B5EF4-FFF2-40B4-BE49-F238E27FC236}">
                <a16:creationId xmlns:a16="http://schemas.microsoft.com/office/drawing/2014/main" id="{254F8E44-6106-1880-DB49-FAB116C8047F}"/>
              </a:ext>
            </a:extLst>
          </p:cNvPr>
          <p:cNvPicPr>
            <a:picLocks noChangeAspect="1"/>
          </p:cNvPicPr>
          <p:nvPr/>
        </p:nvPicPr>
        <p:blipFill>
          <a:blip r:embed="rId4"/>
          <a:stretch>
            <a:fillRect/>
          </a:stretch>
        </p:blipFill>
        <p:spPr>
          <a:xfrm>
            <a:off x="6173496" y="2279590"/>
            <a:ext cx="5334880" cy="3335147"/>
          </a:xfrm>
          <a:prstGeom prst="rect">
            <a:avLst/>
          </a:prstGeom>
        </p:spPr>
      </p:pic>
      <p:sp>
        <p:nvSpPr>
          <p:cNvPr id="3" name="Title 1">
            <a:extLst>
              <a:ext uri="{FF2B5EF4-FFF2-40B4-BE49-F238E27FC236}">
                <a16:creationId xmlns:a16="http://schemas.microsoft.com/office/drawing/2014/main" id="{D030C468-F427-3015-48CF-0A7F203E2F7C}"/>
              </a:ext>
            </a:extLst>
          </p:cNvPr>
          <p:cNvSpPr txBox="1">
            <a:spLocks/>
          </p:cNvSpPr>
          <p:nvPr/>
        </p:nvSpPr>
        <p:spPr>
          <a:xfrm>
            <a:off x="918493" y="101375"/>
            <a:ext cx="10355013"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dirty="0"/>
              <a:t>Understanding the language learners</a:t>
            </a:r>
          </a:p>
        </p:txBody>
      </p:sp>
    </p:spTree>
    <p:extLst>
      <p:ext uri="{BB962C8B-B14F-4D97-AF65-F5344CB8AC3E}">
        <p14:creationId xmlns:p14="http://schemas.microsoft.com/office/powerpoint/2010/main" val="10418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3F3F-4346-2EFF-4F21-7BCE1C994178}"/>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23B8E0DF-FC5A-986C-39A0-611B6BE70DFA}"/>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58F38986-EF23-6A75-D26F-0AABBB95DB39}"/>
              </a:ext>
            </a:extLst>
          </p:cNvPr>
          <p:cNvSpPr>
            <a:spLocks noGrp="1"/>
          </p:cNvSpPr>
          <p:nvPr>
            <p:ph type="title"/>
          </p:nvPr>
        </p:nvSpPr>
        <p:spPr>
          <a:xfrm>
            <a:off x="2932448" y="264160"/>
            <a:ext cx="6327105" cy="3373973"/>
          </a:xfrm>
        </p:spPr>
        <p:txBody>
          <a:bodyPr anchor="b"/>
          <a:lstStyle/>
          <a:p>
            <a:r>
              <a:rPr lang="en-US" dirty="0"/>
              <a:t>Introduction</a:t>
            </a:r>
          </a:p>
        </p:txBody>
      </p:sp>
      <p:sp>
        <p:nvSpPr>
          <p:cNvPr id="6" name="Subtitle 5">
            <a:extLst>
              <a:ext uri="{FF2B5EF4-FFF2-40B4-BE49-F238E27FC236}">
                <a16:creationId xmlns:a16="http://schemas.microsoft.com/office/drawing/2014/main" id="{7816639F-195B-AAA6-7BCC-88C475613542}"/>
              </a:ext>
            </a:extLst>
          </p:cNvPr>
          <p:cNvSpPr>
            <a:spLocks noGrp="1"/>
          </p:cNvSpPr>
          <p:nvPr>
            <p:ph type="subTitle" idx="1"/>
          </p:nvPr>
        </p:nvSpPr>
        <p:spPr>
          <a:xfrm>
            <a:off x="2932448" y="3962135"/>
            <a:ext cx="6327105" cy="2653771"/>
          </a:xfrm>
        </p:spPr>
        <p:txBody>
          <a:bodyPr/>
          <a:lstStyle/>
          <a:p>
            <a:r>
              <a:rPr lang="en-US" dirty="0"/>
              <a:t>Language and cultural inclusion</a:t>
            </a:r>
          </a:p>
        </p:txBody>
      </p:sp>
    </p:spTree>
    <p:extLst>
      <p:ext uri="{BB962C8B-B14F-4D97-AF65-F5344CB8AC3E}">
        <p14:creationId xmlns:p14="http://schemas.microsoft.com/office/powerpoint/2010/main" val="417083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DB090-1C36-EEF9-7B00-A5603758F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81616-3B8F-86B0-FB82-DF6ED0FFB9EC}"/>
              </a:ext>
            </a:extLst>
          </p:cNvPr>
          <p:cNvSpPr>
            <a:spLocks noGrp="1"/>
          </p:cNvSpPr>
          <p:nvPr>
            <p:ph type="title"/>
          </p:nvPr>
        </p:nvSpPr>
        <p:spPr>
          <a:xfrm>
            <a:off x="741680" y="430482"/>
            <a:ext cx="10500989" cy="1327464"/>
          </a:xfrm>
        </p:spPr>
        <p:txBody>
          <a:bodyPr anchor="b">
            <a:normAutofit/>
          </a:bodyPr>
          <a:lstStyle/>
          <a:p>
            <a:r>
              <a:rPr lang="en-US" dirty="0"/>
              <a:t>Level of education</a:t>
            </a:r>
          </a:p>
        </p:txBody>
      </p:sp>
      <p:sp>
        <p:nvSpPr>
          <p:cNvPr id="13" name="Content Placeholder 2">
            <a:extLst>
              <a:ext uri="{FF2B5EF4-FFF2-40B4-BE49-F238E27FC236}">
                <a16:creationId xmlns:a16="http://schemas.microsoft.com/office/drawing/2014/main" id="{01ACC16B-6082-BADF-EF63-60D66CE6268A}"/>
              </a:ext>
            </a:extLst>
          </p:cNvPr>
          <p:cNvSpPr>
            <a:spLocks noGrp="1"/>
          </p:cNvSpPr>
          <p:nvPr>
            <p:ph sz="quarter" idx="35"/>
          </p:nvPr>
        </p:nvSpPr>
        <p:spPr>
          <a:xfrm>
            <a:off x="807038" y="2465539"/>
            <a:ext cx="3774587" cy="3723753"/>
          </a:xfrm>
        </p:spPr>
        <p:txBody>
          <a:bodyPr/>
          <a:lstStyle/>
          <a:p>
            <a:pPr>
              <a:buFont typeface="Arial" panose="020B0604020202020204" pitchFamily="34" charset="0"/>
              <a:buChar char="•"/>
            </a:pPr>
            <a:r>
              <a:rPr lang="en-US" dirty="0"/>
              <a:t>Category Meaning:</a:t>
            </a:r>
          </a:p>
          <a:p>
            <a:pPr lvl="1">
              <a:buFont typeface="Arial" panose="020B0604020202020204" pitchFamily="34" charset="0"/>
              <a:buChar char="•"/>
            </a:pPr>
            <a:r>
              <a:rPr lang="en-US" dirty="0"/>
              <a:t>1: 0-5 years</a:t>
            </a:r>
          </a:p>
          <a:p>
            <a:pPr lvl="1">
              <a:buFont typeface="Arial" panose="020B0604020202020204" pitchFamily="34" charset="0"/>
              <a:buChar char="•"/>
            </a:pPr>
            <a:r>
              <a:rPr lang="en-US" dirty="0"/>
              <a:t>2: 6-10 years</a:t>
            </a:r>
          </a:p>
          <a:p>
            <a:pPr lvl="1">
              <a:buFont typeface="Arial" panose="020B0604020202020204" pitchFamily="34" charset="0"/>
              <a:buChar char="•"/>
            </a:pPr>
            <a:r>
              <a:rPr lang="en-US" dirty="0"/>
              <a:t>3: 11-15 years</a:t>
            </a:r>
          </a:p>
          <a:p>
            <a:pPr lvl="1">
              <a:buFont typeface="Arial" panose="020B0604020202020204" pitchFamily="34" charset="0"/>
              <a:buChar char="•"/>
            </a:pPr>
            <a:r>
              <a:rPr lang="en-US" dirty="0"/>
              <a:t>4: 16+ years</a:t>
            </a:r>
          </a:p>
          <a:p>
            <a:pPr>
              <a:buFont typeface="Arial" panose="020B0604020202020204" pitchFamily="34" charset="0"/>
              <a:buChar char="•"/>
            </a:pPr>
            <a:r>
              <a:rPr lang="en-US" dirty="0"/>
              <a:t>Motivations for taking exam</a:t>
            </a:r>
          </a:p>
          <a:p>
            <a:pPr lvl="1">
              <a:buFont typeface="Arial" panose="020B0604020202020204" pitchFamily="34" charset="0"/>
              <a:buChar char="•"/>
            </a:pPr>
            <a:r>
              <a:rPr lang="en-US" dirty="0"/>
              <a:t>Education</a:t>
            </a:r>
          </a:p>
          <a:p>
            <a:pPr lvl="1">
              <a:buFont typeface="Arial" panose="020B0604020202020204" pitchFamily="34" charset="0"/>
              <a:buChar char="•"/>
            </a:pPr>
            <a:r>
              <a:rPr lang="en-US" dirty="0"/>
              <a:t>Employment</a:t>
            </a:r>
          </a:p>
        </p:txBody>
      </p:sp>
      <p:pic>
        <p:nvPicPr>
          <p:cNvPr id="7" name="Picture 6">
            <a:extLst>
              <a:ext uri="{FF2B5EF4-FFF2-40B4-BE49-F238E27FC236}">
                <a16:creationId xmlns:a16="http://schemas.microsoft.com/office/drawing/2014/main" id="{579352A3-1F5A-5778-73FC-35F6078C1146}"/>
              </a:ext>
            </a:extLst>
          </p:cNvPr>
          <p:cNvPicPr>
            <a:picLocks noChangeAspect="1"/>
          </p:cNvPicPr>
          <p:nvPr/>
        </p:nvPicPr>
        <p:blipFill>
          <a:blip r:embed="rId3"/>
          <a:stretch>
            <a:fillRect/>
          </a:stretch>
        </p:blipFill>
        <p:spPr>
          <a:xfrm>
            <a:off x="5253233" y="2439927"/>
            <a:ext cx="5966977" cy="3749365"/>
          </a:xfrm>
          <a:prstGeom prst="rect">
            <a:avLst/>
          </a:prstGeom>
        </p:spPr>
      </p:pic>
      <p:sp>
        <p:nvSpPr>
          <p:cNvPr id="3" name="Title 1">
            <a:extLst>
              <a:ext uri="{FF2B5EF4-FFF2-40B4-BE49-F238E27FC236}">
                <a16:creationId xmlns:a16="http://schemas.microsoft.com/office/drawing/2014/main" id="{1E82DDCB-2688-3EF9-A2F3-AA7F250E63C0}"/>
              </a:ext>
            </a:extLst>
          </p:cNvPr>
          <p:cNvSpPr txBox="1">
            <a:spLocks/>
          </p:cNvSpPr>
          <p:nvPr/>
        </p:nvSpPr>
        <p:spPr>
          <a:xfrm>
            <a:off x="918493" y="101375"/>
            <a:ext cx="10355013"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a:t>Understanding the language learners</a:t>
            </a:r>
            <a:endParaRPr lang="en-US" dirty="0"/>
          </a:p>
        </p:txBody>
      </p:sp>
    </p:spTree>
    <p:extLst>
      <p:ext uri="{BB962C8B-B14F-4D97-AF65-F5344CB8AC3E}">
        <p14:creationId xmlns:p14="http://schemas.microsoft.com/office/powerpoint/2010/main" val="164106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DF40F-5AEE-16EA-C175-46D2CC42B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1CD4C-73B5-A19B-A7A2-95C9E63E9513}"/>
              </a:ext>
            </a:extLst>
          </p:cNvPr>
          <p:cNvSpPr>
            <a:spLocks noGrp="1"/>
          </p:cNvSpPr>
          <p:nvPr>
            <p:ph type="title"/>
          </p:nvPr>
        </p:nvSpPr>
        <p:spPr>
          <a:xfrm>
            <a:off x="835370" y="643842"/>
            <a:ext cx="10515601" cy="1140849"/>
          </a:xfrm>
        </p:spPr>
        <p:txBody>
          <a:bodyPr anchor="b">
            <a:normAutofit/>
          </a:bodyPr>
          <a:lstStyle/>
          <a:p>
            <a:r>
              <a:rPr lang="en-US" dirty="0"/>
              <a:t>learner landscape: Key observations</a:t>
            </a:r>
          </a:p>
        </p:txBody>
      </p:sp>
      <p:graphicFrame>
        <p:nvGraphicFramePr>
          <p:cNvPr id="6" name="Content Placeholder 3">
            <a:extLst>
              <a:ext uri="{FF2B5EF4-FFF2-40B4-BE49-F238E27FC236}">
                <a16:creationId xmlns:a16="http://schemas.microsoft.com/office/drawing/2014/main" id="{AE202643-74F3-A09F-5559-3AC6476B8A30}"/>
              </a:ext>
            </a:extLst>
          </p:cNvPr>
          <p:cNvGraphicFramePr>
            <a:graphicFrameLocks noGrp="1"/>
          </p:cNvGraphicFramePr>
          <p:nvPr>
            <p:ph type="tbl" sz="quarter" idx="13"/>
            <p:extLst>
              <p:ext uri="{D42A27DB-BD31-4B8C-83A1-F6EECF244321}">
                <p14:modId xmlns:p14="http://schemas.microsoft.com/office/powerpoint/2010/main" val="881142639"/>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28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00DB7-CE15-2BE9-60FB-AE95B04864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7F0AF1-EF73-27A2-9997-DABB364237EA}"/>
              </a:ext>
            </a:extLst>
          </p:cNvPr>
          <p:cNvSpPr>
            <a:spLocks noGrp="1"/>
          </p:cNvSpPr>
          <p:nvPr>
            <p:ph type="title"/>
          </p:nvPr>
        </p:nvSpPr>
        <p:spPr>
          <a:xfrm>
            <a:off x="3305669" y="113097"/>
            <a:ext cx="8441831" cy="1656304"/>
          </a:xfrm>
        </p:spPr>
        <p:txBody>
          <a:bodyPr/>
          <a:lstStyle/>
          <a:p>
            <a:r>
              <a:rPr lang="en-US" dirty="0"/>
              <a:t>Understanding the speaking score</a:t>
            </a:r>
          </a:p>
        </p:txBody>
      </p:sp>
      <p:sp>
        <p:nvSpPr>
          <p:cNvPr id="4" name="Content Placeholder 3">
            <a:extLst>
              <a:ext uri="{FF2B5EF4-FFF2-40B4-BE49-F238E27FC236}">
                <a16:creationId xmlns:a16="http://schemas.microsoft.com/office/drawing/2014/main" id="{71D4EA73-99DE-CDE6-286C-65BF07E73019}"/>
              </a:ext>
            </a:extLst>
          </p:cNvPr>
          <p:cNvSpPr>
            <a:spLocks noGrp="1"/>
          </p:cNvSpPr>
          <p:nvPr>
            <p:ph sz="quarter" idx="31"/>
          </p:nvPr>
        </p:nvSpPr>
        <p:spPr>
          <a:xfrm>
            <a:off x="3305669" y="2470150"/>
            <a:ext cx="7420819" cy="3676649"/>
          </a:xfrm>
        </p:spPr>
        <p:txBody>
          <a:bodyPr/>
          <a:lstStyle/>
          <a:p>
            <a:r>
              <a:rPr lang="en-US" sz="2400" dirty="0"/>
              <a:t>How did learners perform on the speaking test overall?</a:t>
            </a:r>
          </a:p>
          <a:p>
            <a:endParaRPr lang="en-US" sz="2400" dirty="0"/>
          </a:p>
          <a:p>
            <a:r>
              <a:rPr lang="en-US" sz="2400" dirty="0"/>
              <a:t>How is the speaking score correlated to other factors?</a:t>
            </a:r>
          </a:p>
        </p:txBody>
      </p:sp>
      <p:sp>
        <p:nvSpPr>
          <p:cNvPr id="5" name="Title 1">
            <a:extLst>
              <a:ext uri="{FF2B5EF4-FFF2-40B4-BE49-F238E27FC236}">
                <a16:creationId xmlns:a16="http://schemas.microsoft.com/office/drawing/2014/main" id="{1F30E6AA-C220-6B02-66DD-707A41A0670B}"/>
              </a:ext>
            </a:extLst>
          </p:cNvPr>
          <p:cNvSpPr txBox="1">
            <a:spLocks/>
          </p:cNvSpPr>
          <p:nvPr/>
        </p:nvSpPr>
        <p:spPr>
          <a:xfrm>
            <a:off x="-77047" y="4379251"/>
            <a:ext cx="1914031" cy="16563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30000" dirty="0"/>
              <a:t>2</a:t>
            </a:r>
          </a:p>
        </p:txBody>
      </p:sp>
    </p:spTree>
    <p:extLst>
      <p:ext uri="{BB962C8B-B14F-4D97-AF65-F5344CB8AC3E}">
        <p14:creationId xmlns:p14="http://schemas.microsoft.com/office/powerpoint/2010/main" val="4079964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5008-24B3-679A-5A64-03D74111A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345B8-EE7B-40A2-8488-A62202928FED}"/>
              </a:ext>
            </a:extLst>
          </p:cNvPr>
          <p:cNvSpPr>
            <a:spLocks noGrp="1"/>
          </p:cNvSpPr>
          <p:nvPr>
            <p:ph type="title"/>
          </p:nvPr>
        </p:nvSpPr>
        <p:spPr>
          <a:xfrm>
            <a:off x="8350127" y="173736"/>
            <a:ext cx="4352662" cy="2203704"/>
          </a:xfrm>
        </p:spPr>
        <p:txBody>
          <a:bodyPr anchor="b">
            <a:normAutofit/>
          </a:bodyPr>
          <a:lstStyle/>
          <a:p>
            <a:r>
              <a:rPr lang="en-US" dirty="0"/>
              <a:t>Overall proficiency performance</a:t>
            </a:r>
          </a:p>
        </p:txBody>
      </p:sp>
      <p:pic>
        <p:nvPicPr>
          <p:cNvPr id="7" name="Picture 6">
            <a:extLst>
              <a:ext uri="{FF2B5EF4-FFF2-40B4-BE49-F238E27FC236}">
                <a16:creationId xmlns:a16="http://schemas.microsoft.com/office/drawing/2014/main" id="{7309618A-D814-7EF2-D258-12E26062F0E8}"/>
              </a:ext>
            </a:extLst>
          </p:cNvPr>
          <p:cNvPicPr>
            <a:picLocks noChangeAspect="1"/>
          </p:cNvPicPr>
          <p:nvPr/>
        </p:nvPicPr>
        <p:blipFill>
          <a:blip r:embed="rId3"/>
          <a:srcRect l="592" t="2" r="11556" b="-3"/>
          <a:stretch/>
        </p:blipFill>
        <p:spPr>
          <a:xfrm>
            <a:off x="190500" y="336550"/>
            <a:ext cx="7937500" cy="6184900"/>
          </a:xfrm>
          <a:prstGeom prst="rect">
            <a:avLst/>
          </a:prstGeom>
          <a:noFill/>
        </p:spPr>
      </p:pic>
      <p:sp>
        <p:nvSpPr>
          <p:cNvPr id="11" name="Content Placeholder 10">
            <a:extLst>
              <a:ext uri="{FF2B5EF4-FFF2-40B4-BE49-F238E27FC236}">
                <a16:creationId xmlns:a16="http://schemas.microsoft.com/office/drawing/2014/main" id="{B34AD2D2-04C7-5032-FDFD-08F1825A0597}"/>
              </a:ext>
            </a:extLst>
          </p:cNvPr>
          <p:cNvSpPr>
            <a:spLocks noGrp="1"/>
          </p:cNvSpPr>
          <p:nvPr>
            <p:ph sz="quarter" idx="36"/>
          </p:nvPr>
        </p:nvSpPr>
        <p:spPr>
          <a:xfrm>
            <a:off x="8350127" y="3104277"/>
            <a:ext cx="4371560" cy="3022201"/>
          </a:xfrm>
        </p:spPr>
        <p:txBody>
          <a:bodyPr/>
          <a:lstStyle/>
          <a:p>
            <a:pPr marL="285750" indent="-285750">
              <a:buFont typeface="Arial" panose="020B0604020202020204" pitchFamily="34" charset="0"/>
              <a:buChar char="•"/>
            </a:pPr>
            <a:r>
              <a:rPr lang="en-US" dirty="0"/>
              <a:t>Mostly normal distribution</a:t>
            </a:r>
          </a:p>
          <a:p>
            <a:pPr marL="285750" indent="-285750">
              <a:buFont typeface="Arial" panose="020B0604020202020204" pitchFamily="34" charset="0"/>
              <a:buChar char="•"/>
            </a:pPr>
            <a:r>
              <a:rPr lang="en-US" dirty="0"/>
              <a:t>Skewed towards higher results </a:t>
            </a:r>
          </a:p>
          <a:p>
            <a:pPr marL="854964" lvl="1"/>
            <a:r>
              <a:rPr lang="en-US" dirty="0"/>
              <a:t>0-700 possible</a:t>
            </a:r>
          </a:p>
          <a:p>
            <a:pPr marL="854964" lvl="1"/>
            <a:r>
              <a:rPr lang="en-US" dirty="0"/>
              <a:t>Average = 517</a:t>
            </a:r>
          </a:p>
        </p:txBody>
      </p:sp>
    </p:spTree>
    <p:extLst>
      <p:ext uri="{BB962C8B-B14F-4D97-AF65-F5344CB8AC3E}">
        <p14:creationId xmlns:p14="http://schemas.microsoft.com/office/powerpoint/2010/main" val="701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FCCC5-D076-159F-6ABE-3D5C830D7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43996-00F3-89C0-6DF3-C0641051571F}"/>
              </a:ext>
            </a:extLst>
          </p:cNvPr>
          <p:cNvSpPr>
            <a:spLocks noGrp="1"/>
          </p:cNvSpPr>
          <p:nvPr>
            <p:ph type="title"/>
          </p:nvPr>
        </p:nvSpPr>
        <p:spPr>
          <a:xfrm>
            <a:off x="741680" y="430482"/>
            <a:ext cx="10500989" cy="1327464"/>
          </a:xfrm>
        </p:spPr>
        <p:txBody>
          <a:bodyPr anchor="b">
            <a:normAutofit/>
          </a:bodyPr>
          <a:lstStyle/>
          <a:p>
            <a:r>
              <a:rPr lang="en-US" dirty="0"/>
              <a:t>Native language</a:t>
            </a:r>
          </a:p>
        </p:txBody>
      </p:sp>
      <p:sp>
        <p:nvSpPr>
          <p:cNvPr id="13" name="Content Placeholder 2">
            <a:extLst>
              <a:ext uri="{FF2B5EF4-FFF2-40B4-BE49-F238E27FC236}">
                <a16:creationId xmlns:a16="http://schemas.microsoft.com/office/drawing/2014/main" id="{4591B967-16EB-7701-1B3F-5EB8A6150162}"/>
              </a:ext>
            </a:extLst>
          </p:cNvPr>
          <p:cNvSpPr>
            <a:spLocks noGrp="1"/>
          </p:cNvSpPr>
          <p:nvPr>
            <p:ph sz="quarter" idx="35"/>
          </p:nvPr>
        </p:nvSpPr>
        <p:spPr>
          <a:xfrm>
            <a:off x="807038" y="2465539"/>
            <a:ext cx="3774587" cy="3723753"/>
          </a:xfrm>
        </p:spPr>
        <p:txBody>
          <a:bodyPr/>
          <a:lstStyle/>
          <a:p>
            <a:pPr>
              <a:buFont typeface="Arial" panose="020B0604020202020204" pitchFamily="34" charset="0"/>
              <a:buChar char="•"/>
            </a:pPr>
            <a:r>
              <a:rPr lang="en-US" dirty="0"/>
              <a:t>Native language is correlated with the speaking score</a:t>
            </a:r>
          </a:p>
          <a:p>
            <a:pPr>
              <a:buFont typeface="Arial" panose="020B0604020202020204" pitchFamily="34" charset="0"/>
              <a:buChar char="•"/>
            </a:pPr>
            <a:r>
              <a:rPr lang="en-US" dirty="0"/>
              <a:t>The correlation is highly statistically significant</a:t>
            </a:r>
          </a:p>
          <a:p>
            <a:pPr lvl="1">
              <a:buFont typeface="Arial" panose="020B0604020202020204" pitchFamily="34" charset="0"/>
              <a:buChar char="•"/>
            </a:pPr>
            <a:r>
              <a:rPr lang="en-US" dirty="0"/>
              <a:t>F-Statistic: 494.05883948616</a:t>
            </a:r>
          </a:p>
          <a:p>
            <a:pPr lvl="1">
              <a:buFont typeface="Arial" panose="020B0604020202020204" pitchFamily="34" charset="0"/>
              <a:buChar char="•"/>
            </a:pPr>
            <a:r>
              <a:rPr lang="en-US" dirty="0"/>
              <a:t>P-Value: 0.0</a:t>
            </a:r>
          </a:p>
        </p:txBody>
      </p:sp>
      <p:pic>
        <p:nvPicPr>
          <p:cNvPr id="10" name="Picture 9">
            <a:extLst>
              <a:ext uri="{FF2B5EF4-FFF2-40B4-BE49-F238E27FC236}">
                <a16:creationId xmlns:a16="http://schemas.microsoft.com/office/drawing/2014/main" id="{9A433FDB-5894-F894-268E-0E80BE0586C7}"/>
              </a:ext>
            </a:extLst>
          </p:cNvPr>
          <p:cNvPicPr>
            <a:picLocks noChangeAspect="1"/>
          </p:cNvPicPr>
          <p:nvPr/>
        </p:nvPicPr>
        <p:blipFill>
          <a:blip r:embed="rId3"/>
          <a:stretch>
            <a:fillRect/>
          </a:stretch>
        </p:blipFill>
        <p:spPr>
          <a:xfrm>
            <a:off x="4942112" y="791554"/>
            <a:ext cx="6610414" cy="5274892"/>
          </a:xfrm>
          <a:prstGeom prst="rect">
            <a:avLst/>
          </a:prstGeom>
        </p:spPr>
      </p:pic>
      <p:sp>
        <p:nvSpPr>
          <p:cNvPr id="12" name="Title 1">
            <a:extLst>
              <a:ext uri="{FF2B5EF4-FFF2-40B4-BE49-F238E27FC236}">
                <a16:creationId xmlns:a16="http://schemas.microsoft.com/office/drawing/2014/main" id="{33757EFB-E4AF-C576-D0EE-4F26D8760847}"/>
              </a:ext>
            </a:extLst>
          </p:cNvPr>
          <p:cNvSpPr txBox="1">
            <a:spLocks/>
          </p:cNvSpPr>
          <p:nvPr/>
        </p:nvSpPr>
        <p:spPr>
          <a:xfrm>
            <a:off x="320602" y="101375"/>
            <a:ext cx="11550796"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dirty="0"/>
              <a:t>Understanding the speaking score &amp; correlation</a:t>
            </a:r>
          </a:p>
        </p:txBody>
      </p:sp>
    </p:spTree>
    <p:extLst>
      <p:ext uri="{BB962C8B-B14F-4D97-AF65-F5344CB8AC3E}">
        <p14:creationId xmlns:p14="http://schemas.microsoft.com/office/powerpoint/2010/main" val="3090060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E3F35-6999-6A17-B34A-1A416F434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DC247-5319-C5A8-0640-50848A4A3071}"/>
              </a:ext>
            </a:extLst>
          </p:cNvPr>
          <p:cNvSpPr>
            <a:spLocks noGrp="1"/>
          </p:cNvSpPr>
          <p:nvPr>
            <p:ph type="title"/>
          </p:nvPr>
        </p:nvSpPr>
        <p:spPr>
          <a:xfrm>
            <a:off x="741680" y="430482"/>
            <a:ext cx="10500989" cy="1327464"/>
          </a:xfrm>
        </p:spPr>
        <p:txBody>
          <a:bodyPr anchor="b">
            <a:normAutofit/>
          </a:bodyPr>
          <a:lstStyle/>
          <a:p>
            <a:r>
              <a:rPr lang="en-US" dirty="0"/>
              <a:t>L2 proficiency</a:t>
            </a:r>
          </a:p>
        </p:txBody>
      </p:sp>
      <p:sp>
        <p:nvSpPr>
          <p:cNvPr id="13" name="Content Placeholder 2">
            <a:extLst>
              <a:ext uri="{FF2B5EF4-FFF2-40B4-BE49-F238E27FC236}">
                <a16:creationId xmlns:a16="http://schemas.microsoft.com/office/drawing/2014/main" id="{B2FA51AE-1699-3855-E77C-DEC261B3D63E}"/>
              </a:ext>
            </a:extLst>
          </p:cNvPr>
          <p:cNvSpPr>
            <a:spLocks noGrp="1"/>
          </p:cNvSpPr>
          <p:nvPr>
            <p:ph sz="quarter" idx="35"/>
          </p:nvPr>
        </p:nvSpPr>
        <p:spPr>
          <a:xfrm>
            <a:off x="807038" y="2465539"/>
            <a:ext cx="3774587" cy="3723753"/>
          </a:xfrm>
        </p:spPr>
        <p:txBody>
          <a:bodyPr/>
          <a:lstStyle/>
          <a:p>
            <a:pPr>
              <a:buFont typeface="Arial" panose="020B0604020202020204" pitchFamily="34" charset="0"/>
              <a:buChar char="•"/>
            </a:pPr>
            <a:r>
              <a:rPr lang="en-US" dirty="0"/>
              <a:t>L2 language is correlated with the speaking score</a:t>
            </a:r>
          </a:p>
          <a:p>
            <a:pPr>
              <a:buFont typeface="Arial" panose="020B0604020202020204" pitchFamily="34" charset="0"/>
              <a:buChar char="•"/>
            </a:pPr>
            <a:r>
              <a:rPr lang="en-US" dirty="0"/>
              <a:t>The correlation is highly statistically significant</a:t>
            </a:r>
          </a:p>
          <a:p>
            <a:pPr lvl="1">
              <a:buFont typeface="Arial" panose="020B0604020202020204" pitchFamily="34" charset="0"/>
              <a:buChar char="•"/>
            </a:pPr>
            <a:r>
              <a:rPr lang="en-US" dirty="0"/>
              <a:t>F-Statistic: 250.6968330774</a:t>
            </a:r>
          </a:p>
          <a:p>
            <a:pPr lvl="1">
              <a:buFont typeface="Arial" panose="020B0604020202020204" pitchFamily="34" charset="0"/>
              <a:buChar char="•"/>
            </a:pPr>
            <a:r>
              <a:rPr lang="en-US" dirty="0"/>
              <a:t>P-Value: 0.0</a:t>
            </a:r>
          </a:p>
        </p:txBody>
      </p:sp>
      <p:pic>
        <p:nvPicPr>
          <p:cNvPr id="6" name="Picture 5">
            <a:extLst>
              <a:ext uri="{FF2B5EF4-FFF2-40B4-BE49-F238E27FC236}">
                <a16:creationId xmlns:a16="http://schemas.microsoft.com/office/drawing/2014/main" id="{07C1FC9B-A810-6BB2-54F5-64B0937D07BF}"/>
              </a:ext>
            </a:extLst>
          </p:cNvPr>
          <p:cNvPicPr>
            <a:picLocks noChangeAspect="1"/>
          </p:cNvPicPr>
          <p:nvPr/>
        </p:nvPicPr>
        <p:blipFill>
          <a:blip r:embed="rId3"/>
          <a:stretch>
            <a:fillRect/>
          </a:stretch>
        </p:blipFill>
        <p:spPr>
          <a:xfrm>
            <a:off x="4611646" y="689811"/>
            <a:ext cx="6958347" cy="5499481"/>
          </a:xfrm>
          <a:prstGeom prst="rect">
            <a:avLst/>
          </a:prstGeom>
        </p:spPr>
      </p:pic>
      <p:sp>
        <p:nvSpPr>
          <p:cNvPr id="7" name="Title 1">
            <a:extLst>
              <a:ext uri="{FF2B5EF4-FFF2-40B4-BE49-F238E27FC236}">
                <a16:creationId xmlns:a16="http://schemas.microsoft.com/office/drawing/2014/main" id="{6EC4C54E-4F4F-ECF6-CC6D-DAA9C0A2F357}"/>
              </a:ext>
            </a:extLst>
          </p:cNvPr>
          <p:cNvSpPr txBox="1">
            <a:spLocks/>
          </p:cNvSpPr>
          <p:nvPr/>
        </p:nvSpPr>
        <p:spPr>
          <a:xfrm>
            <a:off x="320602" y="101375"/>
            <a:ext cx="11550796" cy="4118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pPr algn="ctr"/>
            <a:r>
              <a:rPr lang="en-US" dirty="0"/>
              <a:t>Understanding the speaking score &amp; correlation</a:t>
            </a:r>
          </a:p>
        </p:txBody>
      </p:sp>
    </p:spTree>
    <p:extLst>
      <p:ext uri="{BB962C8B-B14F-4D97-AF65-F5344CB8AC3E}">
        <p14:creationId xmlns:p14="http://schemas.microsoft.com/office/powerpoint/2010/main" val="388104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7E100-33CE-19F8-CE94-807803364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07448-EACF-2935-4149-107359E48EDE}"/>
              </a:ext>
            </a:extLst>
          </p:cNvPr>
          <p:cNvSpPr>
            <a:spLocks noGrp="1"/>
          </p:cNvSpPr>
          <p:nvPr>
            <p:ph type="title"/>
          </p:nvPr>
        </p:nvSpPr>
        <p:spPr>
          <a:xfrm>
            <a:off x="741680" y="430482"/>
            <a:ext cx="10500989" cy="1327464"/>
          </a:xfrm>
        </p:spPr>
        <p:txBody>
          <a:bodyPr anchor="b">
            <a:normAutofit/>
          </a:bodyPr>
          <a:lstStyle/>
          <a:p>
            <a:r>
              <a:rPr lang="en-US" dirty="0"/>
              <a:t>sex</a:t>
            </a:r>
          </a:p>
        </p:txBody>
      </p:sp>
      <p:sp>
        <p:nvSpPr>
          <p:cNvPr id="13" name="Content Placeholder 2">
            <a:extLst>
              <a:ext uri="{FF2B5EF4-FFF2-40B4-BE49-F238E27FC236}">
                <a16:creationId xmlns:a16="http://schemas.microsoft.com/office/drawing/2014/main" id="{75DB3BD2-9430-006A-0C32-1854B1896BD3}"/>
              </a:ext>
            </a:extLst>
          </p:cNvPr>
          <p:cNvSpPr>
            <a:spLocks noGrp="1"/>
          </p:cNvSpPr>
          <p:nvPr>
            <p:ph sz="quarter" idx="35"/>
          </p:nvPr>
        </p:nvSpPr>
        <p:spPr>
          <a:xfrm>
            <a:off x="807038" y="2465539"/>
            <a:ext cx="3774587" cy="3723753"/>
          </a:xfrm>
        </p:spPr>
        <p:txBody>
          <a:bodyPr/>
          <a:lstStyle/>
          <a:p>
            <a:pPr>
              <a:buFont typeface="Arial" panose="020B0604020202020204" pitchFamily="34" charset="0"/>
              <a:buChar char="•"/>
            </a:pPr>
            <a:r>
              <a:rPr lang="en-US" dirty="0"/>
              <a:t>Females perform better than males</a:t>
            </a:r>
          </a:p>
          <a:p>
            <a:pPr>
              <a:buFont typeface="Arial" panose="020B0604020202020204" pitchFamily="34" charset="0"/>
              <a:buChar char="•"/>
            </a:pPr>
            <a:r>
              <a:rPr lang="en-US" dirty="0"/>
              <a:t>The correlation is highly statistically significant</a:t>
            </a:r>
          </a:p>
          <a:p>
            <a:pPr lvl="1">
              <a:buFont typeface="Arial" panose="020B0604020202020204" pitchFamily="34" charset="0"/>
              <a:buChar char="•"/>
            </a:pPr>
            <a:r>
              <a:rPr lang="en-US" dirty="0"/>
              <a:t>Z-Test: 51.56720064772813</a:t>
            </a:r>
          </a:p>
          <a:p>
            <a:pPr lvl="1">
              <a:buFont typeface="Arial" panose="020B0604020202020204" pitchFamily="34" charset="0"/>
              <a:buChar char="•"/>
            </a:pPr>
            <a:r>
              <a:rPr lang="en-US" dirty="0"/>
              <a:t>P-Value: 0.0</a:t>
            </a:r>
          </a:p>
        </p:txBody>
      </p:sp>
      <p:pic>
        <p:nvPicPr>
          <p:cNvPr id="14" name="Picture 13">
            <a:extLst>
              <a:ext uri="{FF2B5EF4-FFF2-40B4-BE49-F238E27FC236}">
                <a16:creationId xmlns:a16="http://schemas.microsoft.com/office/drawing/2014/main" id="{03919807-83B3-3748-177C-818BA21BE421}"/>
              </a:ext>
            </a:extLst>
          </p:cNvPr>
          <p:cNvPicPr>
            <a:picLocks noChangeAspect="1"/>
          </p:cNvPicPr>
          <p:nvPr/>
        </p:nvPicPr>
        <p:blipFill>
          <a:blip r:embed="rId3"/>
          <a:stretch>
            <a:fillRect/>
          </a:stretch>
        </p:blipFill>
        <p:spPr>
          <a:xfrm>
            <a:off x="4940969" y="2280117"/>
            <a:ext cx="6128084" cy="3909175"/>
          </a:xfrm>
          <a:prstGeom prst="rect">
            <a:avLst/>
          </a:prstGeom>
        </p:spPr>
      </p:pic>
    </p:spTree>
    <p:extLst>
      <p:ext uri="{BB962C8B-B14F-4D97-AF65-F5344CB8AC3E}">
        <p14:creationId xmlns:p14="http://schemas.microsoft.com/office/powerpoint/2010/main" val="2217129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5CFA5-B93F-E61E-4B24-0264C273EA45}"/>
            </a:ext>
          </a:extLst>
        </p:cNvPr>
        <p:cNvGrpSpPr/>
        <p:nvPr/>
      </p:nvGrpSpPr>
      <p:grpSpPr>
        <a:xfrm>
          <a:off x="0" y="0"/>
          <a:ext cx="0" cy="0"/>
          <a:chOff x="0" y="0"/>
          <a:chExt cx="0" cy="0"/>
        </a:xfrm>
      </p:grpSpPr>
      <p:pic>
        <p:nvPicPr>
          <p:cNvPr id="4" name="Picture 3" descr="A group of graphs and diagrams&#10;&#10;Description automatically generated with medium confidence">
            <a:extLst>
              <a:ext uri="{FF2B5EF4-FFF2-40B4-BE49-F238E27FC236}">
                <a16:creationId xmlns:a16="http://schemas.microsoft.com/office/drawing/2014/main" id="{E49A5F6B-EA06-640F-75DD-B445C3A85E29}"/>
              </a:ext>
            </a:extLst>
          </p:cNvPr>
          <p:cNvPicPr>
            <a:picLocks noChangeAspect="1"/>
          </p:cNvPicPr>
          <p:nvPr/>
        </p:nvPicPr>
        <p:blipFill>
          <a:blip r:embed="rId3"/>
          <a:srcRect t="-210" r="10022"/>
          <a:stretch/>
        </p:blipFill>
        <p:spPr>
          <a:xfrm>
            <a:off x="115168" y="123873"/>
            <a:ext cx="6609482" cy="6625093"/>
          </a:xfrm>
          <a:prstGeom prst="rect">
            <a:avLst/>
          </a:prstGeom>
          <a:noFill/>
        </p:spPr>
      </p:pic>
      <p:sp>
        <p:nvSpPr>
          <p:cNvPr id="8" name="Content Placeholder 2">
            <a:extLst>
              <a:ext uri="{FF2B5EF4-FFF2-40B4-BE49-F238E27FC236}">
                <a16:creationId xmlns:a16="http://schemas.microsoft.com/office/drawing/2014/main" id="{B98AF8E2-DCC6-5EFF-71BA-A492A6714D2D}"/>
              </a:ext>
            </a:extLst>
          </p:cNvPr>
          <p:cNvSpPr>
            <a:spLocks noGrp="1"/>
          </p:cNvSpPr>
          <p:nvPr>
            <p:ph sz="quarter" idx="37"/>
          </p:nvPr>
        </p:nvSpPr>
        <p:spPr>
          <a:xfrm>
            <a:off x="6938038" y="248953"/>
            <a:ext cx="5138791" cy="1704336"/>
          </a:xfrm>
        </p:spPr>
        <p:txBody>
          <a:bodyPr>
            <a:normAutofit fontScale="85000" lnSpcReduction="10000"/>
          </a:bodyPr>
          <a:lstStyle/>
          <a:p>
            <a:pPr>
              <a:lnSpc>
                <a:spcPct val="110000"/>
              </a:lnSpc>
              <a:buFont typeface="Arial" panose="020B0604020202020204" pitchFamily="34" charset="0"/>
              <a:buChar char="•"/>
            </a:pPr>
            <a:r>
              <a:rPr lang="en-US" sz="2000" dirty="0"/>
              <a:t>Age of arrival is inversely correlated to the speaking score</a:t>
            </a:r>
          </a:p>
          <a:p>
            <a:pPr>
              <a:lnSpc>
                <a:spcPct val="110000"/>
              </a:lnSpc>
              <a:buFont typeface="Arial" panose="020B0604020202020204" pitchFamily="34" charset="0"/>
              <a:buChar char="•"/>
            </a:pPr>
            <a:r>
              <a:rPr lang="en-US" sz="2000" dirty="0"/>
              <a:t>The correlation is highly statistically significant</a:t>
            </a:r>
          </a:p>
          <a:p>
            <a:pPr lvl="1">
              <a:lnSpc>
                <a:spcPct val="110000"/>
              </a:lnSpc>
              <a:buFont typeface="Arial" panose="020B0604020202020204" pitchFamily="34" charset="0"/>
              <a:buChar char="•"/>
            </a:pPr>
            <a:r>
              <a:rPr lang="en-US" sz="1200" dirty="0"/>
              <a:t>Pearson Correlation Coefficient: -0.1382</a:t>
            </a:r>
          </a:p>
          <a:p>
            <a:pPr lvl="1">
              <a:lnSpc>
                <a:spcPct val="110000"/>
              </a:lnSpc>
              <a:buFont typeface="Arial" panose="020B0604020202020204" pitchFamily="34" charset="0"/>
              <a:buChar char="•"/>
            </a:pPr>
            <a:r>
              <a:rPr lang="en-US" sz="1200" dirty="0"/>
              <a:t>P-Value: 1.7741357911264393e-211</a:t>
            </a:r>
          </a:p>
        </p:txBody>
      </p:sp>
      <p:sp>
        <p:nvSpPr>
          <p:cNvPr id="15" name="Content Placeholder 2">
            <a:extLst>
              <a:ext uri="{FF2B5EF4-FFF2-40B4-BE49-F238E27FC236}">
                <a16:creationId xmlns:a16="http://schemas.microsoft.com/office/drawing/2014/main" id="{087573C4-3FE0-CD7A-F039-27EC5F75F68C}"/>
              </a:ext>
            </a:extLst>
          </p:cNvPr>
          <p:cNvSpPr txBox="1">
            <a:spLocks/>
          </p:cNvSpPr>
          <p:nvPr/>
        </p:nvSpPr>
        <p:spPr>
          <a:xfrm>
            <a:off x="6938038" y="2286145"/>
            <a:ext cx="5138791" cy="202072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457200" indent="0" algn="l" defTabSz="914400" rtl="0" eaLnBrk="1" latinLnBrk="0" hangingPunct="1">
              <a:lnSpc>
                <a:spcPct val="120000"/>
              </a:lnSpc>
              <a:spcBef>
                <a:spcPts val="1000"/>
              </a:spcBef>
              <a:buClr>
                <a:schemeClr val="accent6"/>
              </a:buClr>
              <a:buFont typeface="Arial" panose="020B0604020202020204" pitchFamily="34" charset="0"/>
              <a:buNone/>
              <a:defRPr sz="1600" kern="1200">
                <a:solidFill>
                  <a:schemeClr val="bg1"/>
                </a:solidFill>
                <a:latin typeface="+mn-lt"/>
                <a:ea typeface="+mn-ea"/>
                <a:cs typeface="+mn-cs"/>
              </a:defRPr>
            </a:lvl2pPr>
            <a:lvl3pPr marL="914400" indent="0" algn="l" defTabSz="914400" rtl="0" eaLnBrk="1" latinLnBrk="0" hangingPunct="1">
              <a:lnSpc>
                <a:spcPct val="120000"/>
              </a:lnSpc>
              <a:spcBef>
                <a:spcPts val="1000"/>
              </a:spcBef>
              <a:buClr>
                <a:schemeClr val="accent6"/>
              </a:buClr>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20000"/>
              </a:lnSpc>
              <a:spcBef>
                <a:spcPts val="1000"/>
              </a:spcBef>
              <a:buClr>
                <a:schemeClr val="accent6"/>
              </a:buClr>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1000"/>
              </a:spcBef>
              <a:buClr>
                <a:schemeClr val="accent6"/>
              </a:buClr>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000" dirty="0"/>
              <a:t>Length of residency is positively correlated the speaking score</a:t>
            </a:r>
          </a:p>
          <a:p>
            <a:pPr>
              <a:buFont typeface="Arial" panose="020B0604020202020204" pitchFamily="34" charset="0"/>
              <a:buChar char="•"/>
            </a:pPr>
            <a:r>
              <a:rPr lang="en-US" sz="2000" dirty="0"/>
              <a:t>The correlation is not statistically significant, but it is just over the threshold</a:t>
            </a:r>
          </a:p>
          <a:p>
            <a:pPr lvl="1">
              <a:buFont typeface="Arial" panose="020B0604020202020204" pitchFamily="34" charset="0"/>
              <a:buChar char="•"/>
            </a:pPr>
            <a:r>
              <a:rPr lang="en-US" sz="1200" dirty="0"/>
              <a:t>Pearson Correlation Coefficient: 0.007862872946</a:t>
            </a:r>
          </a:p>
          <a:p>
            <a:pPr lvl="1">
              <a:buFont typeface="Arial" panose="020B0604020202020204" pitchFamily="34" charset="0"/>
              <a:buChar char="•"/>
            </a:pPr>
            <a:r>
              <a:rPr lang="en-US" sz="1200" dirty="0"/>
              <a:t>P-Value: 0.07902342319706</a:t>
            </a:r>
          </a:p>
        </p:txBody>
      </p:sp>
      <p:sp>
        <p:nvSpPr>
          <p:cNvPr id="16" name="Content Placeholder 2">
            <a:extLst>
              <a:ext uri="{FF2B5EF4-FFF2-40B4-BE49-F238E27FC236}">
                <a16:creationId xmlns:a16="http://schemas.microsoft.com/office/drawing/2014/main" id="{9C18BA8C-2FAF-AF93-DC2C-7A107F5793E3}"/>
              </a:ext>
            </a:extLst>
          </p:cNvPr>
          <p:cNvSpPr txBox="1">
            <a:spLocks/>
          </p:cNvSpPr>
          <p:nvPr/>
        </p:nvSpPr>
        <p:spPr>
          <a:xfrm>
            <a:off x="6938038" y="5102367"/>
            <a:ext cx="5023620" cy="188627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457200" indent="0" algn="l" defTabSz="914400" rtl="0" eaLnBrk="1" latinLnBrk="0" hangingPunct="1">
              <a:lnSpc>
                <a:spcPct val="120000"/>
              </a:lnSpc>
              <a:spcBef>
                <a:spcPts val="1000"/>
              </a:spcBef>
              <a:buClr>
                <a:schemeClr val="accent6"/>
              </a:buClr>
              <a:buFont typeface="Arial" panose="020B0604020202020204" pitchFamily="34" charset="0"/>
              <a:buNone/>
              <a:defRPr sz="1600" kern="1200">
                <a:solidFill>
                  <a:schemeClr val="bg1"/>
                </a:solidFill>
                <a:latin typeface="+mn-lt"/>
                <a:ea typeface="+mn-ea"/>
                <a:cs typeface="+mn-cs"/>
              </a:defRPr>
            </a:lvl2pPr>
            <a:lvl3pPr marL="914400" indent="0" algn="l" defTabSz="914400" rtl="0" eaLnBrk="1" latinLnBrk="0" hangingPunct="1">
              <a:lnSpc>
                <a:spcPct val="120000"/>
              </a:lnSpc>
              <a:spcBef>
                <a:spcPts val="1000"/>
              </a:spcBef>
              <a:buClr>
                <a:schemeClr val="accent6"/>
              </a:buClr>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20000"/>
              </a:lnSpc>
              <a:spcBef>
                <a:spcPts val="1000"/>
              </a:spcBef>
              <a:buClr>
                <a:schemeClr val="accent6"/>
              </a:buClr>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120000"/>
              </a:lnSpc>
              <a:spcBef>
                <a:spcPts val="1000"/>
              </a:spcBef>
              <a:buClr>
                <a:schemeClr val="accent6"/>
              </a:buClr>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dirty="0"/>
              <a:t>Education level is positively correlated the speaking score</a:t>
            </a:r>
          </a:p>
          <a:p>
            <a:pPr>
              <a:buFont typeface="Arial" panose="020B0604020202020204" pitchFamily="34" charset="0"/>
              <a:buChar char="•"/>
            </a:pPr>
            <a:r>
              <a:rPr lang="en-US" sz="2400" dirty="0"/>
              <a:t>The correlation is highly statistically significant</a:t>
            </a:r>
          </a:p>
          <a:p>
            <a:pPr lvl="1">
              <a:buFont typeface="Arial" panose="020B0604020202020204" pitchFamily="34" charset="0"/>
              <a:buChar char="•"/>
            </a:pPr>
            <a:r>
              <a:rPr lang="en-US" sz="1200" dirty="0"/>
              <a:t>F-statistic:  54.41276283515</a:t>
            </a:r>
          </a:p>
          <a:p>
            <a:pPr lvl="1">
              <a:buFont typeface="Arial" panose="020B0604020202020204" pitchFamily="34" charset="0"/>
              <a:buChar char="•"/>
            </a:pPr>
            <a:r>
              <a:rPr lang="en-US" sz="1200" dirty="0"/>
              <a:t>P-Value: 4.182155189294792e-35</a:t>
            </a:r>
          </a:p>
        </p:txBody>
      </p:sp>
      <p:sp>
        <p:nvSpPr>
          <p:cNvPr id="17" name="TextBox 16">
            <a:extLst>
              <a:ext uri="{FF2B5EF4-FFF2-40B4-BE49-F238E27FC236}">
                <a16:creationId xmlns:a16="http://schemas.microsoft.com/office/drawing/2014/main" id="{0DC4E613-3B23-0138-EB5B-F4148B0894E3}"/>
              </a:ext>
            </a:extLst>
          </p:cNvPr>
          <p:cNvSpPr txBox="1"/>
          <p:nvPr/>
        </p:nvSpPr>
        <p:spPr>
          <a:xfrm>
            <a:off x="1354406" y="5544448"/>
            <a:ext cx="9483185" cy="707886"/>
          </a:xfrm>
          <a:prstGeom prst="rect">
            <a:avLst/>
          </a:prstGeom>
          <a:solidFill>
            <a:schemeClr val="accent3">
              <a:lumMod val="40000"/>
              <a:lumOff val="60000"/>
              <a:alpha val="74000"/>
            </a:schemeClr>
          </a:solidFill>
        </p:spPr>
        <p:txBody>
          <a:bodyPr wrap="square" rtlCol="0">
            <a:spAutoFit/>
          </a:bodyPr>
          <a:lstStyle/>
          <a:p>
            <a:pPr algn="ctr"/>
            <a:r>
              <a:rPr lang="en-US" sz="4000" b="1" dirty="0">
                <a:solidFill>
                  <a:schemeClr val="accent4">
                    <a:lumMod val="50000"/>
                  </a:schemeClr>
                </a:solidFill>
              </a:rPr>
              <a:t>Sex, </a:t>
            </a:r>
            <a:r>
              <a:rPr lang="en-US" sz="4000" b="1" dirty="0" err="1">
                <a:solidFill>
                  <a:schemeClr val="accent4">
                    <a:lumMod val="50000"/>
                  </a:schemeClr>
                </a:solidFill>
              </a:rPr>
              <a:t>AaA</a:t>
            </a:r>
            <a:r>
              <a:rPr lang="en-US" sz="4000" b="1" dirty="0">
                <a:solidFill>
                  <a:schemeClr val="accent4">
                    <a:lumMod val="50000"/>
                  </a:schemeClr>
                </a:solidFill>
              </a:rPr>
              <a:t>, </a:t>
            </a:r>
            <a:r>
              <a:rPr lang="en-US" sz="4000" b="1" dirty="0" err="1">
                <a:solidFill>
                  <a:schemeClr val="accent4">
                    <a:lumMod val="50000"/>
                  </a:schemeClr>
                </a:solidFill>
              </a:rPr>
              <a:t>LoR</a:t>
            </a:r>
            <a:r>
              <a:rPr lang="en-US" sz="4000" b="1" dirty="0">
                <a:solidFill>
                  <a:schemeClr val="accent4">
                    <a:lumMod val="50000"/>
                  </a:schemeClr>
                </a:solidFill>
              </a:rPr>
              <a:t>, &amp; Edu are all impactful</a:t>
            </a:r>
            <a:endParaRPr lang="en-US" sz="4000" dirty="0">
              <a:solidFill>
                <a:schemeClr val="accent4">
                  <a:lumMod val="50000"/>
                </a:schemeClr>
              </a:solidFill>
            </a:endParaRPr>
          </a:p>
        </p:txBody>
      </p:sp>
      <p:sp>
        <p:nvSpPr>
          <p:cNvPr id="19" name="Rectangle 18">
            <a:extLst>
              <a:ext uri="{FF2B5EF4-FFF2-40B4-BE49-F238E27FC236}">
                <a16:creationId xmlns:a16="http://schemas.microsoft.com/office/drawing/2014/main" id="{F3ABDE3A-8B24-E56A-4EA8-4572F41034FE}"/>
              </a:ext>
            </a:extLst>
          </p:cNvPr>
          <p:cNvSpPr/>
          <p:nvPr/>
        </p:nvSpPr>
        <p:spPr>
          <a:xfrm>
            <a:off x="2105458" y="174892"/>
            <a:ext cx="4513056" cy="15668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AE27C7-E2C5-A5DC-EE15-9EBF18E7C7E4}"/>
              </a:ext>
            </a:extLst>
          </p:cNvPr>
          <p:cNvSpPr/>
          <p:nvPr/>
        </p:nvSpPr>
        <p:spPr>
          <a:xfrm>
            <a:off x="3597751" y="1578429"/>
            <a:ext cx="3126899" cy="17212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AAA023-2F64-3220-11A1-8E1B25614C94}"/>
              </a:ext>
            </a:extLst>
          </p:cNvPr>
          <p:cNvSpPr/>
          <p:nvPr/>
        </p:nvSpPr>
        <p:spPr>
          <a:xfrm>
            <a:off x="5161201" y="3231705"/>
            <a:ext cx="1563450" cy="17212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DA25D37-8861-ED05-E2A9-79B69FEABC81}"/>
              </a:ext>
            </a:extLst>
          </p:cNvPr>
          <p:cNvPicPr>
            <a:picLocks noChangeAspect="1"/>
          </p:cNvPicPr>
          <p:nvPr/>
        </p:nvPicPr>
        <p:blipFill>
          <a:blip r:embed="rId4"/>
          <a:stretch>
            <a:fillRect/>
          </a:stretch>
        </p:blipFill>
        <p:spPr>
          <a:xfrm>
            <a:off x="5578742" y="3838977"/>
            <a:ext cx="1034515" cy="882380"/>
          </a:xfrm>
          <a:prstGeom prst="rect">
            <a:avLst/>
          </a:prstGeom>
        </p:spPr>
      </p:pic>
      <p:sp>
        <p:nvSpPr>
          <p:cNvPr id="2" name="Title 1">
            <a:extLst>
              <a:ext uri="{FF2B5EF4-FFF2-40B4-BE49-F238E27FC236}">
                <a16:creationId xmlns:a16="http://schemas.microsoft.com/office/drawing/2014/main" id="{7A59C925-EF89-3F6B-DE67-C2351CF26A5F}"/>
              </a:ext>
            </a:extLst>
          </p:cNvPr>
          <p:cNvSpPr>
            <a:spLocks noGrp="1"/>
          </p:cNvSpPr>
          <p:nvPr>
            <p:ph type="title"/>
          </p:nvPr>
        </p:nvSpPr>
        <p:spPr>
          <a:xfrm>
            <a:off x="2724906" y="1362710"/>
            <a:ext cx="4447419" cy="1471094"/>
          </a:xfrm>
        </p:spPr>
        <p:txBody>
          <a:bodyPr anchor="b">
            <a:noAutofit/>
          </a:bodyPr>
          <a:lstStyle/>
          <a:p>
            <a:pPr algn="ctr"/>
            <a:r>
              <a:rPr lang="en-US" b="1" dirty="0" err="1">
                <a:solidFill>
                  <a:srgbClr val="0070C0"/>
                </a:solidFill>
              </a:rPr>
              <a:t>Aaa</a:t>
            </a:r>
            <a:r>
              <a:rPr lang="en-US" b="1" dirty="0">
                <a:solidFill>
                  <a:srgbClr val="0070C0"/>
                </a:solidFill>
              </a:rPr>
              <a:t>, lor, </a:t>
            </a:r>
            <a:br>
              <a:rPr lang="en-US" b="1" dirty="0">
                <a:solidFill>
                  <a:srgbClr val="0070C0"/>
                </a:solidFill>
              </a:rPr>
            </a:br>
            <a:r>
              <a:rPr lang="en-US" b="1" dirty="0">
                <a:solidFill>
                  <a:srgbClr val="0070C0"/>
                </a:solidFill>
              </a:rPr>
              <a:t>&amp; Edu </a:t>
            </a:r>
            <a:br>
              <a:rPr lang="en-US" b="1" dirty="0">
                <a:solidFill>
                  <a:srgbClr val="0070C0"/>
                </a:solidFill>
              </a:rPr>
            </a:br>
            <a:r>
              <a:rPr lang="en-US" b="1" dirty="0">
                <a:solidFill>
                  <a:srgbClr val="0070C0"/>
                </a:solidFill>
              </a:rPr>
              <a:t>vs </a:t>
            </a:r>
            <a:br>
              <a:rPr lang="en-US" b="1" dirty="0">
                <a:solidFill>
                  <a:srgbClr val="0070C0"/>
                </a:solidFill>
              </a:rPr>
            </a:br>
            <a:r>
              <a:rPr lang="en-US" b="1" dirty="0">
                <a:solidFill>
                  <a:srgbClr val="0070C0"/>
                </a:solidFill>
              </a:rPr>
              <a:t>speaking </a:t>
            </a:r>
            <a:br>
              <a:rPr lang="en-US" b="1" dirty="0">
                <a:solidFill>
                  <a:srgbClr val="0070C0"/>
                </a:solidFill>
              </a:rPr>
            </a:br>
            <a:r>
              <a:rPr lang="en-US" b="1" dirty="0">
                <a:solidFill>
                  <a:srgbClr val="0070C0"/>
                </a:solidFill>
              </a:rPr>
              <a:t>score</a:t>
            </a:r>
          </a:p>
        </p:txBody>
      </p:sp>
      <p:pic>
        <p:nvPicPr>
          <p:cNvPr id="23" name="Picture 22">
            <a:extLst>
              <a:ext uri="{FF2B5EF4-FFF2-40B4-BE49-F238E27FC236}">
                <a16:creationId xmlns:a16="http://schemas.microsoft.com/office/drawing/2014/main" id="{418BCD42-9DD6-128F-ED74-E84F78D70A34}"/>
              </a:ext>
            </a:extLst>
          </p:cNvPr>
          <p:cNvPicPr>
            <a:picLocks noChangeAspect="1"/>
          </p:cNvPicPr>
          <p:nvPr/>
        </p:nvPicPr>
        <p:blipFill>
          <a:blip r:embed="rId5"/>
          <a:stretch>
            <a:fillRect/>
          </a:stretch>
        </p:blipFill>
        <p:spPr>
          <a:xfrm>
            <a:off x="6724651" y="1922735"/>
            <a:ext cx="4683578" cy="259544"/>
          </a:xfrm>
          <a:prstGeom prst="rect">
            <a:avLst/>
          </a:prstGeom>
        </p:spPr>
      </p:pic>
    </p:spTree>
    <p:extLst>
      <p:ext uri="{BB962C8B-B14F-4D97-AF65-F5344CB8AC3E}">
        <p14:creationId xmlns:p14="http://schemas.microsoft.com/office/powerpoint/2010/main" val="31259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4DB1E-4ED5-D038-0AD8-433AE594A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E81B0-6E2F-4AEA-DAE3-46E3BDD1FB77}"/>
              </a:ext>
            </a:extLst>
          </p:cNvPr>
          <p:cNvSpPr>
            <a:spLocks noGrp="1"/>
          </p:cNvSpPr>
          <p:nvPr>
            <p:ph type="title"/>
          </p:nvPr>
        </p:nvSpPr>
        <p:spPr>
          <a:xfrm>
            <a:off x="835370" y="643842"/>
            <a:ext cx="10515601" cy="1140849"/>
          </a:xfrm>
        </p:spPr>
        <p:txBody>
          <a:bodyPr anchor="b">
            <a:normAutofit/>
          </a:bodyPr>
          <a:lstStyle/>
          <a:p>
            <a:r>
              <a:rPr lang="en-US" dirty="0"/>
              <a:t>The speaking score &amp; correlations: Key observations</a:t>
            </a:r>
          </a:p>
        </p:txBody>
      </p:sp>
      <p:graphicFrame>
        <p:nvGraphicFramePr>
          <p:cNvPr id="6" name="Content Placeholder 3">
            <a:extLst>
              <a:ext uri="{FF2B5EF4-FFF2-40B4-BE49-F238E27FC236}">
                <a16:creationId xmlns:a16="http://schemas.microsoft.com/office/drawing/2014/main" id="{7E49767D-C73D-132C-03E4-9C8949FEF0C3}"/>
              </a:ext>
            </a:extLst>
          </p:cNvPr>
          <p:cNvGraphicFramePr>
            <a:graphicFrameLocks noGrp="1"/>
          </p:cNvGraphicFramePr>
          <p:nvPr>
            <p:ph type="tbl" sz="quarter" idx="13"/>
            <p:extLst>
              <p:ext uri="{D42A27DB-BD31-4B8C-83A1-F6EECF244321}">
                <p14:modId xmlns:p14="http://schemas.microsoft.com/office/powerpoint/2010/main" val="2395710087"/>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Right 2">
            <a:extLst>
              <a:ext uri="{FF2B5EF4-FFF2-40B4-BE49-F238E27FC236}">
                <a16:creationId xmlns:a16="http://schemas.microsoft.com/office/drawing/2014/main" id="{A962D8B5-6AFF-5C75-D971-7C246E1251DD}"/>
              </a:ext>
            </a:extLst>
          </p:cNvPr>
          <p:cNvSpPr/>
          <p:nvPr/>
        </p:nvSpPr>
        <p:spPr>
          <a:xfrm>
            <a:off x="5740400" y="4076700"/>
            <a:ext cx="1320800" cy="80010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6895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5564C-58D5-7DE2-7EA6-71E36E05D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ECC95-52C7-6692-2CF5-578D4DEE468C}"/>
              </a:ext>
            </a:extLst>
          </p:cNvPr>
          <p:cNvSpPr>
            <a:spLocks noGrp="1"/>
          </p:cNvSpPr>
          <p:nvPr>
            <p:ph type="title"/>
          </p:nvPr>
        </p:nvSpPr>
        <p:spPr>
          <a:xfrm>
            <a:off x="835370" y="643842"/>
            <a:ext cx="10515601" cy="1140849"/>
          </a:xfrm>
        </p:spPr>
        <p:txBody>
          <a:bodyPr anchor="b">
            <a:normAutofit/>
          </a:bodyPr>
          <a:lstStyle/>
          <a:p>
            <a:r>
              <a:rPr lang="en-US" dirty="0"/>
              <a:t>The speaking score &amp; correlations: Key observations</a:t>
            </a:r>
          </a:p>
        </p:txBody>
      </p:sp>
      <p:graphicFrame>
        <p:nvGraphicFramePr>
          <p:cNvPr id="6" name="Content Placeholder 3">
            <a:extLst>
              <a:ext uri="{FF2B5EF4-FFF2-40B4-BE49-F238E27FC236}">
                <a16:creationId xmlns:a16="http://schemas.microsoft.com/office/drawing/2014/main" id="{6B172C5E-F6DD-64A9-457F-95B1001CCE4D}"/>
              </a:ext>
            </a:extLst>
          </p:cNvPr>
          <p:cNvGraphicFramePr>
            <a:graphicFrameLocks noGrp="1"/>
          </p:cNvGraphicFramePr>
          <p:nvPr>
            <p:ph type="tbl" sz="quarter" idx="13"/>
            <p:extLst>
              <p:ext uri="{D42A27DB-BD31-4B8C-83A1-F6EECF244321}">
                <p14:modId xmlns:p14="http://schemas.microsoft.com/office/powerpoint/2010/main" val="690690810"/>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Right 2">
            <a:extLst>
              <a:ext uri="{FF2B5EF4-FFF2-40B4-BE49-F238E27FC236}">
                <a16:creationId xmlns:a16="http://schemas.microsoft.com/office/drawing/2014/main" id="{DCDF019A-25BA-5BA3-54CA-F73659985584}"/>
              </a:ext>
            </a:extLst>
          </p:cNvPr>
          <p:cNvSpPr/>
          <p:nvPr/>
        </p:nvSpPr>
        <p:spPr>
          <a:xfrm>
            <a:off x="5740400" y="4076700"/>
            <a:ext cx="1320800" cy="800100"/>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180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C0D58-2EAE-D52C-5647-462D555E0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EAFEC-CE3D-6359-403D-EC118D93AC01}"/>
              </a:ext>
            </a:extLst>
          </p:cNvPr>
          <p:cNvSpPr>
            <a:spLocks noGrp="1"/>
          </p:cNvSpPr>
          <p:nvPr>
            <p:ph type="title"/>
          </p:nvPr>
        </p:nvSpPr>
        <p:spPr>
          <a:xfrm>
            <a:off x="3305669" y="113097"/>
            <a:ext cx="7420819" cy="1656304"/>
          </a:xfrm>
        </p:spPr>
        <p:txBody>
          <a:bodyPr/>
          <a:lstStyle/>
          <a:p>
            <a:r>
              <a:rPr lang="en-US" dirty="0"/>
              <a:t>Civic integration &amp; Proficiency</a:t>
            </a:r>
          </a:p>
        </p:txBody>
      </p:sp>
      <p:sp>
        <p:nvSpPr>
          <p:cNvPr id="4" name="Content Placeholder 3">
            <a:extLst>
              <a:ext uri="{FF2B5EF4-FFF2-40B4-BE49-F238E27FC236}">
                <a16:creationId xmlns:a16="http://schemas.microsoft.com/office/drawing/2014/main" id="{AE4FB3EC-3E9B-D505-9210-D2701C6AD424}"/>
              </a:ext>
            </a:extLst>
          </p:cNvPr>
          <p:cNvSpPr>
            <a:spLocks noGrp="1"/>
          </p:cNvSpPr>
          <p:nvPr>
            <p:ph sz="quarter" idx="31"/>
          </p:nvPr>
        </p:nvSpPr>
        <p:spPr>
          <a:xfrm>
            <a:off x="3154681" y="2195830"/>
            <a:ext cx="8595360" cy="3676649"/>
          </a:xfrm>
        </p:spPr>
        <p:txBody>
          <a:bodyPr/>
          <a:lstStyle/>
          <a:p>
            <a:r>
              <a:rPr lang="en-US" sz="2400" dirty="0"/>
              <a:t>Language proficiency is closely linked with civic integration</a:t>
            </a:r>
          </a:p>
          <a:p>
            <a:pPr lvl="1"/>
            <a:r>
              <a:rPr lang="en-US" dirty="0"/>
              <a:t>Employment and education (Davia, et al., 2022)</a:t>
            </a:r>
          </a:p>
          <a:p>
            <a:pPr lvl="1"/>
            <a:r>
              <a:rPr lang="en-US" dirty="0"/>
              <a:t>Acculturation (Hammer, 2017) </a:t>
            </a:r>
          </a:p>
          <a:p>
            <a:pPr lvl="1"/>
            <a:r>
              <a:rPr lang="en-US" dirty="0"/>
              <a:t>Social life and interpersonal relationships (</a:t>
            </a:r>
            <a:r>
              <a:rPr lang="en-US" dirty="0" err="1"/>
              <a:t>Derwing</a:t>
            </a:r>
            <a:r>
              <a:rPr lang="en-US" dirty="0"/>
              <a:t> &amp; Waugh, 2012)</a:t>
            </a:r>
          </a:p>
          <a:p>
            <a:r>
              <a:rPr lang="en-US" sz="2800" dirty="0"/>
              <a:t>Focus on success stories vs. failures</a:t>
            </a:r>
          </a:p>
          <a:p>
            <a:pPr lvl="1"/>
            <a:r>
              <a:rPr lang="en-US" dirty="0"/>
              <a:t>Recent research has begun to examine barriers to success (</a:t>
            </a:r>
            <a:r>
              <a:rPr lang="en-US" dirty="0" err="1"/>
              <a:t>Dalderop</a:t>
            </a:r>
            <a:r>
              <a:rPr lang="en-US" dirty="0"/>
              <a:t>, et al., 2023; Wood &amp; Lens, 2024)</a:t>
            </a:r>
          </a:p>
          <a:p>
            <a:pPr lvl="1"/>
            <a:r>
              <a:rPr lang="en-US" dirty="0"/>
              <a:t>Contributing factors include housing and mobility, lack of childcare, legal procedures (e.g. asylum process)</a:t>
            </a:r>
          </a:p>
          <a:p>
            <a:endParaRPr lang="en-US" dirty="0"/>
          </a:p>
          <a:p>
            <a:pPr lvl="1"/>
            <a:endParaRPr lang="en-US" sz="2600" dirty="0"/>
          </a:p>
        </p:txBody>
      </p:sp>
    </p:spTree>
    <p:extLst>
      <p:ext uri="{BB962C8B-B14F-4D97-AF65-F5344CB8AC3E}">
        <p14:creationId xmlns:p14="http://schemas.microsoft.com/office/powerpoint/2010/main" val="3775864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AE365-5429-4530-CF41-7F2BDC4FB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B8106-3587-2F46-1E6C-08BF93CCC740}"/>
              </a:ext>
            </a:extLst>
          </p:cNvPr>
          <p:cNvSpPr>
            <a:spLocks noGrp="1"/>
          </p:cNvSpPr>
          <p:nvPr>
            <p:ph type="title"/>
          </p:nvPr>
        </p:nvSpPr>
        <p:spPr>
          <a:xfrm>
            <a:off x="3305669" y="113097"/>
            <a:ext cx="7420819" cy="1656304"/>
          </a:xfrm>
        </p:spPr>
        <p:txBody>
          <a:bodyPr/>
          <a:lstStyle/>
          <a:p>
            <a:r>
              <a:rPr lang="en-US" dirty="0"/>
              <a:t>Zooming in on the poorest performing learners</a:t>
            </a:r>
          </a:p>
        </p:txBody>
      </p:sp>
      <p:sp>
        <p:nvSpPr>
          <p:cNvPr id="4" name="Content Placeholder 3">
            <a:extLst>
              <a:ext uri="{FF2B5EF4-FFF2-40B4-BE49-F238E27FC236}">
                <a16:creationId xmlns:a16="http://schemas.microsoft.com/office/drawing/2014/main" id="{C486111F-995D-536D-9231-8C5DBECF39B6}"/>
              </a:ext>
            </a:extLst>
          </p:cNvPr>
          <p:cNvSpPr>
            <a:spLocks noGrp="1"/>
          </p:cNvSpPr>
          <p:nvPr>
            <p:ph sz="quarter" idx="31"/>
          </p:nvPr>
        </p:nvSpPr>
        <p:spPr>
          <a:xfrm>
            <a:off x="3305669" y="2470150"/>
            <a:ext cx="7420819" cy="3676649"/>
          </a:xfrm>
        </p:spPr>
        <p:txBody>
          <a:bodyPr/>
          <a:lstStyle/>
          <a:p>
            <a:r>
              <a:rPr lang="en-US" sz="2400" dirty="0"/>
              <a:t>Defining poor performance</a:t>
            </a:r>
          </a:p>
          <a:p>
            <a:r>
              <a:rPr lang="en-US" sz="2400" dirty="0"/>
              <a:t>Which factors are problematic?</a:t>
            </a:r>
          </a:p>
          <a:p>
            <a:r>
              <a:rPr lang="en-US" sz="2400" dirty="0"/>
              <a:t>Which factors are significant?</a:t>
            </a:r>
          </a:p>
          <a:p>
            <a:r>
              <a:rPr lang="en-US" sz="2800" b="1" dirty="0"/>
              <a:t>Which learners are most vulnerable or overlooked? </a:t>
            </a:r>
          </a:p>
          <a:p>
            <a:r>
              <a:rPr lang="en-US" sz="2800" b="1" dirty="0"/>
              <a:t>What strategies can be adopted to aid these learners?</a:t>
            </a:r>
          </a:p>
        </p:txBody>
      </p:sp>
      <p:sp>
        <p:nvSpPr>
          <p:cNvPr id="5" name="Title 1">
            <a:extLst>
              <a:ext uri="{FF2B5EF4-FFF2-40B4-BE49-F238E27FC236}">
                <a16:creationId xmlns:a16="http://schemas.microsoft.com/office/drawing/2014/main" id="{06DACC12-7140-F213-5DCF-E9388C41CBFC}"/>
              </a:ext>
            </a:extLst>
          </p:cNvPr>
          <p:cNvSpPr txBox="1">
            <a:spLocks/>
          </p:cNvSpPr>
          <p:nvPr/>
        </p:nvSpPr>
        <p:spPr>
          <a:xfrm>
            <a:off x="-102447" y="4379251"/>
            <a:ext cx="1914031" cy="16563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30000" dirty="0"/>
              <a:t>3</a:t>
            </a:r>
          </a:p>
        </p:txBody>
      </p:sp>
    </p:spTree>
    <p:extLst>
      <p:ext uri="{BB962C8B-B14F-4D97-AF65-F5344CB8AC3E}">
        <p14:creationId xmlns:p14="http://schemas.microsoft.com/office/powerpoint/2010/main" val="4142007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dirty="0"/>
              <a:t>Defining poor performance</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pPr marL="285750" indent="-285750">
              <a:buFont typeface="Arial" panose="020B0604020202020204" pitchFamily="34" charset="0"/>
              <a:buChar char="•"/>
            </a:pPr>
            <a:r>
              <a:rPr lang="en-US" dirty="0" err="1"/>
              <a:t>Bechger</a:t>
            </a:r>
            <a:r>
              <a:rPr lang="en-US" dirty="0"/>
              <a:t>, et al. (2009) examined how STEX corresponds to CEFR</a:t>
            </a:r>
          </a:p>
          <a:p>
            <a:pPr marL="285750" indent="-285750">
              <a:buFont typeface="Arial" panose="020B0604020202020204" pitchFamily="34" charset="0"/>
              <a:buChar char="•"/>
            </a:pPr>
            <a:r>
              <a:rPr lang="en-US" dirty="0"/>
              <a:t>New cut score:</a:t>
            </a:r>
          </a:p>
          <a:p>
            <a:pPr marL="854964" lvl="1"/>
            <a:r>
              <a:rPr lang="en-US" dirty="0"/>
              <a:t>511 to avoid false positives</a:t>
            </a:r>
          </a:p>
          <a:p>
            <a:pPr marL="854964" lvl="1"/>
            <a:r>
              <a:rPr lang="en-US" dirty="0"/>
              <a:t>513 to avoid false negatives</a:t>
            </a:r>
          </a:p>
        </p:txBody>
      </p:sp>
      <p:pic>
        <p:nvPicPr>
          <p:cNvPr id="8" name="Picture 7" descr="A table of text with numbers and a few squares&#10;&#10;Description automatically generated with medium confidence">
            <a:extLst>
              <a:ext uri="{FF2B5EF4-FFF2-40B4-BE49-F238E27FC236}">
                <a16:creationId xmlns:a16="http://schemas.microsoft.com/office/drawing/2014/main" id="{EBD3CCC5-992F-0067-7DFE-E03F1EA869BC}"/>
              </a:ext>
            </a:extLst>
          </p:cNvPr>
          <p:cNvPicPr>
            <a:picLocks noChangeAspect="1"/>
          </p:cNvPicPr>
          <p:nvPr/>
        </p:nvPicPr>
        <p:blipFill>
          <a:blip r:embed="rId3"/>
          <a:srcRect t="24477" b="5994"/>
          <a:stretch/>
        </p:blipFill>
        <p:spPr>
          <a:xfrm>
            <a:off x="4838892" y="130626"/>
            <a:ext cx="7231220" cy="1894114"/>
          </a:xfrm>
          <a:prstGeom prst="rect">
            <a:avLst/>
          </a:prstGeom>
        </p:spPr>
      </p:pic>
      <p:pic>
        <p:nvPicPr>
          <p:cNvPr id="10" name="Picture 9" descr="A graph with blue and red lines&#10;&#10;Description automatically generated">
            <a:extLst>
              <a:ext uri="{FF2B5EF4-FFF2-40B4-BE49-F238E27FC236}">
                <a16:creationId xmlns:a16="http://schemas.microsoft.com/office/drawing/2014/main" id="{77E3F37F-5AEA-D875-850A-D653E0FCBBF8}"/>
              </a:ext>
            </a:extLst>
          </p:cNvPr>
          <p:cNvPicPr>
            <a:picLocks noChangeAspect="1"/>
          </p:cNvPicPr>
          <p:nvPr/>
        </p:nvPicPr>
        <p:blipFill>
          <a:blip r:embed="rId4"/>
          <a:stretch>
            <a:fillRect/>
          </a:stretch>
        </p:blipFill>
        <p:spPr>
          <a:xfrm>
            <a:off x="4876838" y="2162881"/>
            <a:ext cx="7193273" cy="4544918"/>
          </a:xfrm>
          <a:prstGeom prst="rect">
            <a:avLst/>
          </a:prstGeom>
        </p:spPr>
      </p:pic>
      <p:sp>
        <p:nvSpPr>
          <p:cNvPr id="11" name="TextBox 10">
            <a:extLst>
              <a:ext uri="{FF2B5EF4-FFF2-40B4-BE49-F238E27FC236}">
                <a16:creationId xmlns:a16="http://schemas.microsoft.com/office/drawing/2014/main" id="{DEAA3196-61B3-99AA-F865-588F2E272EB1}"/>
              </a:ext>
            </a:extLst>
          </p:cNvPr>
          <p:cNvSpPr txBox="1"/>
          <p:nvPr/>
        </p:nvSpPr>
        <p:spPr>
          <a:xfrm>
            <a:off x="1257300" y="2475989"/>
            <a:ext cx="9677400" cy="1015663"/>
          </a:xfrm>
          <a:prstGeom prst="rect">
            <a:avLst/>
          </a:prstGeom>
          <a:solidFill>
            <a:schemeClr val="accent3">
              <a:lumMod val="40000"/>
              <a:lumOff val="60000"/>
              <a:alpha val="74000"/>
            </a:schemeClr>
          </a:solidFill>
        </p:spPr>
        <p:txBody>
          <a:bodyPr wrap="square" rtlCol="0">
            <a:spAutoFit/>
          </a:bodyPr>
          <a:lstStyle/>
          <a:p>
            <a:pPr algn="ctr"/>
            <a:r>
              <a:rPr lang="en-US" sz="6000" b="1" dirty="0">
                <a:solidFill>
                  <a:schemeClr val="accent4">
                    <a:lumMod val="50000"/>
                  </a:schemeClr>
                </a:solidFill>
              </a:rPr>
              <a:t>Poor Performance &lt;= 510</a:t>
            </a:r>
          </a:p>
        </p:txBody>
      </p:sp>
      <p:sp>
        <p:nvSpPr>
          <p:cNvPr id="12" name="TextBox 11">
            <a:extLst>
              <a:ext uri="{FF2B5EF4-FFF2-40B4-BE49-F238E27FC236}">
                <a16:creationId xmlns:a16="http://schemas.microsoft.com/office/drawing/2014/main" id="{89950BF3-70F0-A88B-272A-C10936403E7C}"/>
              </a:ext>
            </a:extLst>
          </p:cNvPr>
          <p:cNvSpPr txBox="1"/>
          <p:nvPr/>
        </p:nvSpPr>
        <p:spPr>
          <a:xfrm>
            <a:off x="1257300" y="4138018"/>
            <a:ext cx="9677400" cy="2400657"/>
          </a:xfrm>
          <a:prstGeom prst="rect">
            <a:avLst/>
          </a:prstGeom>
          <a:solidFill>
            <a:schemeClr val="accent3">
              <a:lumMod val="40000"/>
              <a:lumOff val="60000"/>
              <a:alpha val="74000"/>
            </a:schemeClr>
          </a:solidFill>
        </p:spPr>
        <p:txBody>
          <a:bodyPr wrap="square" rtlCol="0">
            <a:spAutoFit/>
          </a:bodyPr>
          <a:lstStyle/>
          <a:p>
            <a:pPr algn="ctr"/>
            <a:r>
              <a:rPr lang="en-US" sz="5000" b="1" dirty="0">
                <a:solidFill>
                  <a:schemeClr val="accent4">
                    <a:lumMod val="50000"/>
                  </a:schemeClr>
                </a:solidFill>
              </a:rPr>
              <a:t>21576 learners failed </a:t>
            </a:r>
          </a:p>
          <a:p>
            <a:pPr algn="ctr"/>
            <a:r>
              <a:rPr lang="en-US" sz="5000" b="1" dirty="0">
                <a:solidFill>
                  <a:schemeClr val="accent4">
                    <a:lumMod val="50000"/>
                  </a:schemeClr>
                </a:solidFill>
              </a:rPr>
              <a:t>the speaking exam </a:t>
            </a:r>
          </a:p>
          <a:p>
            <a:pPr algn="ctr"/>
            <a:r>
              <a:rPr lang="en-US" sz="5000" b="1" dirty="0">
                <a:solidFill>
                  <a:schemeClr val="accent4">
                    <a:lumMod val="50000"/>
                  </a:schemeClr>
                </a:solidFill>
              </a:rPr>
              <a:t>(m: 9689, f: 11895)</a:t>
            </a:r>
            <a:endParaRPr lang="en-US" sz="5000" dirty="0">
              <a:solidFill>
                <a:schemeClr val="accent4">
                  <a:lumMod val="50000"/>
                </a:schemeClr>
              </a:solidFill>
            </a:endParaRPr>
          </a:p>
        </p:txBody>
      </p:sp>
    </p:spTree>
    <p:extLst>
      <p:ext uri="{BB962C8B-B14F-4D97-AF65-F5344CB8AC3E}">
        <p14:creationId xmlns:p14="http://schemas.microsoft.com/office/powerpoint/2010/main" val="21700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FINAL TIPS &amp; TAKEAWAYS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8392160" y="2465388"/>
            <a:ext cx="2856865" cy="3427412"/>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pic>
        <p:nvPicPr>
          <p:cNvPr id="7" name="Picture 6">
            <a:extLst>
              <a:ext uri="{FF2B5EF4-FFF2-40B4-BE49-F238E27FC236}">
                <a16:creationId xmlns:a16="http://schemas.microsoft.com/office/drawing/2014/main" id="{AA1F05B7-94BA-2A09-7602-204B96D03321}"/>
              </a:ext>
            </a:extLst>
          </p:cNvPr>
          <p:cNvPicPr>
            <a:picLocks noChangeAspect="1"/>
          </p:cNvPicPr>
          <p:nvPr/>
        </p:nvPicPr>
        <p:blipFill>
          <a:blip r:embed="rId3"/>
          <a:srcRect/>
          <a:stretch/>
        </p:blipFill>
        <p:spPr>
          <a:xfrm>
            <a:off x="733562" y="173719"/>
            <a:ext cx="10402537" cy="6417603"/>
          </a:xfrm>
          <a:prstGeom prst="rect">
            <a:avLst/>
          </a:prstGeom>
        </p:spPr>
      </p:pic>
      <p:sp>
        <p:nvSpPr>
          <p:cNvPr id="8" name="Title 1">
            <a:extLst>
              <a:ext uri="{FF2B5EF4-FFF2-40B4-BE49-F238E27FC236}">
                <a16:creationId xmlns:a16="http://schemas.microsoft.com/office/drawing/2014/main" id="{81B5028E-9A13-57C2-C2DE-0A49C1AF4F13}"/>
              </a:ext>
            </a:extLst>
          </p:cNvPr>
          <p:cNvSpPr txBox="1">
            <a:spLocks/>
          </p:cNvSpPr>
          <p:nvPr/>
        </p:nvSpPr>
        <p:spPr>
          <a:xfrm>
            <a:off x="6294120" y="269486"/>
            <a:ext cx="4474451" cy="16563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dirty="0"/>
              <a:t>poorest performing </a:t>
            </a:r>
          </a:p>
          <a:p>
            <a:pPr algn="ctr"/>
            <a:r>
              <a:rPr lang="en-US" dirty="0"/>
              <a:t>male learners</a:t>
            </a:r>
          </a:p>
        </p:txBody>
      </p:sp>
      <p:sp>
        <p:nvSpPr>
          <p:cNvPr id="9" name="Oval 8">
            <a:extLst>
              <a:ext uri="{FF2B5EF4-FFF2-40B4-BE49-F238E27FC236}">
                <a16:creationId xmlns:a16="http://schemas.microsoft.com/office/drawing/2014/main" id="{42985B2A-81F6-B3F1-103E-2E43E6A64338}"/>
              </a:ext>
            </a:extLst>
          </p:cNvPr>
          <p:cNvSpPr/>
          <p:nvPr/>
        </p:nvSpPr>
        <p:spPr>
          <a:xfrm rot="19947858">
            <a:off x="1134540" y="687224"/>
            <a:ext cx="1167492" cy="17184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D6EBDD4-387C-2BEC-6952-895E2CB34A87}"/>
              </a:ext>
            </a:extLst>
          </p:cNvPr>
          <p:cNvSpPr/>
          <p:nvPr/>
        </p:nvSpPr>
        <p:spPr>
          <a:xfrm>
            <a:off x="3869267" y="2531533"/>
            <a:ext cx="1617134" cy="15917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E77D597-2B83-BEBB-D7CE-96A076B50DE5}"/>
              </a:ext>
            </a:extLst>
          </p:cNvPr>
          <p:cNvSpPr/>
          <p:nvPr/>
        </p:nvSpPr>
        <p:spPr>
          <a:xfrm>
            <a:off x="8881532" y="5212079"/>
            <a:ext cx="1007535" cy="47244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D9E9CE-0256-B191-CB23-96487D11E67C}"/>
              </a:ext>
            </a:extLst>
          </p:cNvPr>
          <p:cNvSpPr/>
          <p:nvPr/>
        </p:nvSpPr>
        <p:spPr>
          <a:xfrm rot="19042497">
            <a:off x="6144836" y="2871679"/>
            <a:ext cx="1412670" cy="165088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B01A281-1B4E-B0C9-3C7D-D6CB6D116790}"/>
              </a:ext>
            </a:extLst>
          </p:cNvPr>
          <p:cNvSpPr/>
          <p:nvPr/>
        </p:nvSpPr>
        <p:spPr>
          <a:xfrm>
            <a:off x="5486401" y="4663025"/>
            <a:ext cx="1419014" cy="102149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8E5ADDB-A85B-4B98-F40D-03C15259B947}"/>
              </a:ext>
            </a:extLst>
          </p:cNvPr>
          <p:cNvSpPr txBox="1"/>
          <p:nvPr/>
        </p:nvSpPr>
        <p:spPr>
          <a:xfrm>
            <a:off x="8718975" y="4016860"/>
            <a:ext cx="1330958" cy="1200329"/>
          </a:xfrm>
          <a:prstGeom prst="rect">
            <a:avLst/>
          </a:prstGeom>
          <a:noFill/>
        </p:spPr>
        <p:txBody>
          <a:bodyPr wrap="square" rtlCol="0">
            <a:spAutoFit/>
          </a:bodyPr>
          <a:lstStyle/>
          <a:p>
            <a:pPr algn="ctr"/>
            <a:r>
              <a:rPr lang="en-US" b="1" dirty="0"/>
              <a:t>Young Arrivers w/ Long Residency</a:t>
            </a:r>
          </a:p>
        </p:txBody>
      </p:sp>
      <p:sp>
        <p:nvSpPr>
          <p:cNvPr id="15" name="TextBox 14">
            <a:extLst>
              <a:ext uri="{FF2B5EF4-FFF2-40B4-BE49-F238E27FC236}">
                <a16:creationId xmlns:a16="http://schemas.microsoft.com/office/drawing/2014/main" id="{8ED340BE-C492-2F84-CB6F-9D6484C43681}"/>
              </a:ext>
            </a:extLst>
          </p:cNvPr>
          <p:cNvSpPr txBox="1"/>
          <p:nvPr/>
        </p:nvSpPr>
        <p:spPr>
          <a:xfrm>
            <a:off x="6625144" y="4507806"/>
            <a:ext cx="1906843" cy="923330"/>
          </a:xfrm>
          <a:prstGeom prst="rect">
            <a:avLst/>
          </a:prstGeom>
          <a:noFill/>
        </p:spPr>
        <p:txBody>
          <a:bodyPr wrap="square" rtlCol="0">
            <a:spAutoFit/>
          </a:bodyPr>
          <a:lstStyle/>
          <a:p>
            <a:pPr algn="ctr"/>
            <a:r>
              <a:rPr lang="en-US" b="1" dirty="0"/>
              <a:t>Young Arrivers w/ Moderate Residency</a:t>
            </a:r>
          </a:p>
        </p:txBody>
      </p:sp>
      <p:sp>
        <p:nvSpPr>
          <p:cNvPr id="16" name="TextBox 15">
            <a:extLst>
              <a:ext uri="{FF2B5EF4-FFF2-40B4-BE49-F238E27FC236}">
                <a16:creationId xmlns:a16="http://schemas.microsoft.com/office/drawing/2014/main" id="{F421D1AA-74EF-D8B8-5031-5704E1FC0A2A}"/>
              </a:ext>
            </a:extLst>
          </p:cNvPr>
          <p:cNvSpPr txBox="1"/>
          <p:nvPr/>
        </p:nvSpPr>
        <p:spPr>
          <a:xfrm>
            <a:off x="5582049" y="1972313"/>
            <a:ext cx="2535791" cy="923330"/>
          </a:xfrm>
          <a:prstGeom prst="rect">
            <a:avLst/>
          </a:prstGeom>
          <a:noFill/>
        </p:spPr>
        <p:txBody>
          <a:bodyPr wrap="square" rtlCol="0">
            <a:spAutoFit/>
          </a:bodyPr>
          <a:lstStyle/>
          <a:p>
            <a:pPr algn="ctr"/>
            <a:r>
              <a:rPr lang="en-US" b="1" dirty="0"/>
              <a:t>Teenage &amp; Adult Arrivers w/ Moderate Residency</a:t>
            </a:r>
          </a:p>
        </p:txBody>
      </p:sp>
      <p:grpSp>
        <p:nvGrpSpPr>
          <p:cNvPr id="25" name="Group 24">
            <a:extLst>
              <a:ext uri="{FF2B5EF4-FFF2-40B4-BE49-F238E27FC236}">
                <a16:creationId xmlns:a16="http://schemas.microsoft.com/office/drawing/2014/main" id="{3FCAA11B-352C-D67A-6A3D-860370057D81}"/>
              </a:ext>
            </a:extLst>
          </p:cNvPr>
          <p:cNvGrpSpPr/>
          <p:nvPr/>
        </p:nvGrpSpPr>
        <p:grpSpPr>
          <a:xfrm>
            <a:off x="5248717" y="843373"/>
            <a:ext cx="6618514" cy="5867851"/>
            <a:chOff x="6006737" y="72754"/>
            <a:chExt cx="4952858" cy="4392523"/>
          </a:xfrm>
          <a:solidFill>
            <a:srgbClr val="FFC000">
              <a:alpha val="60000"/>
            </a:srgbClr>
          </a:solidFill>
        </p:grpSpPr>
        <p:sp>
          <p:nvSpPr>
            <p:cNvPr id="23" name="Speech Bubble: Rectangle 22">
              <a:extLst>
                <a:ext uri="{FF2B5EF4-FFF2-40B4-BE49-F238E27FC236}">
                  <a16:creationId xmlns:a16="http://schemas.microsoft.com/office/drawing/2014/main" id="{F9FB1373-A89F-9253-F787-4A9D060D8354}"/>
                </a:ext>
              </a:extLst>
            </p:cNvPr>
            <p:cNvSpPr/>
            <p:nvPr/>
          </p:nvSpPr>
          <p:spPr>
            <a:xfrm rot="16200000">
              <a:off x="6286904" y="-207413"/>
              <a:ext cx="4392523" cy="4952858"/>
            </a:xfrm>
            <a:prstGeom prst="wedgeRectCallout">
              <a:avLst>
                <a:gd name="adj1" fmla="val 45008"/>
                <a:gd name="adj2" fmla="val -94874"/>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5FC4F92-ACE2-713D-657A-22122BFA0EED}"/>
                </a:ext>
              </a:extLst>
            </p:cNvPr>
            <p:cNvPicPr>
              <a:picLocks noChangeAspect="1"/>
            </p:cNvPicPr>
            <p:nvPr/>
          </p:nvPicPr>
          <p:blipFill>
            <a:blip r:embed="rId4"/>
            <a:srcRect l="3891" r="2486" b="2226"/>
            <a:stretch/>
          </p:blipFill>
          <p:spPr>
            <a:xfrm>
              <a:off x="6124733" y="212774"/>
              <a:ext cx="4751804" cy="4112484"/>
            </a:xfrm>
            <a:prstGeom prst="rect">
              <a:avLst/>
            </a:prstGeom>
            <a:grpFill/>
          </p:spPr>
        </p:pic>
      </p:grpSp>
      <p:sp>
        <p:nvSpPr>
          <p:cNvPr id="17" name="TextBox 16">
            <a:extLst>
              <a:ext uri="{FF2B5EF4-FFF2-40B4-BE49-F238E27FC236}">
                <a16:creationId xmlns:a16="http://schemas.microsoft.com/office/drawing/2014/main" id="{E17FC75E-09E0-8544-0068-03CB5349BFEE}"/>
              </a:ext>
            </a:extLst>
          </p:cNvPr>
          <p:cNvSpPr txBox="1"/>
          <p:nvPr/>
        </p:nvSpPr>
        <p:spPr>
          <a:xfrm>
            <a:off x="2097412" y="1191970"/>
            <a:ext cx="2779696" cy="646331"/>
          </a:xfrm>
          <a:prstGeom prst="rect">
            <a:avLst/>
          </a:prstGeom>
          <a:noFill/>
        </p:spPr>
        <p:txBody>
          <a:bodyPr wrap="square" rtlCol="0">
            <a:spAutoFit/>
          </a:bodyPr>
          <a:lstStyle/>
          <a:p>
            <a:pPr algn="ctr"/>
            <a:r>
              <a:rPr lang="en-US" b="1" dirty="0"/>
              <a:t>Mature Arrivers w/ Short Residency</a:t>
            </a:r>
          </a:p>
        </p:txBody>
      </p:sp>
      <p:grpSp>
        <p:nvGrpSpPr>
          <p:cNvPr id="24" name="Group 23">
            <a:extLst>
              <a:ext uri="{FF2B5EF4-FFF2-40B4-BE49-F238E27FC236}">
                <a16:creationId xmlns:a16="http://schemas.microsoft.com/office/drawing/2014/main" id="{0E8C04F3-52B6-F126-9DE0-FD515E5E561A}"/>
              </a:ext>
            </a:extLst>
          </p:cNvPr>
          <p:cNvGrpSpPr/>
          <p:nvPr/>
        </p:nvGrpSpPr>
        <p:grpSpPr>
          <a:xfrm>
            <a:off x="174172" y="965200"/>
            <a:ext cx="6618516" cy="5745979"/>
            <a:chOff x="174172" y="2318656"/>
            <a:chExt cx="4952858" cy="4392523"/>
          </a:xfrm>
          <a:solidFill>
            <a:srgbClr val="FFC000">
              <a:alpha val="60000"/>
            </a:srgbClr>
          </a:solidFill>
        </p:grpSpPr>
        <p:sp>
          <p:nvSpPr>
            <p:cNvPr id="22" name="Speech Bubble: Rectangle 21">
              <a:extLst>
                <a:ext uri="{FF2B5EF4-FFF2-40B4-BE49-F238E27FC236}">
                  <a16:creationId xmlns:a16="http://schemas.microsoft.com/office/drawing/2014/main" id="{FC4247A5-2C76-C7B0-0BC4-F2E572E546DF}"/>
                </a:ext>
              </a:extLst>
            </p:cNvPr>
            <p:cNvSpPr/>
            <p:nvPr/>
          </p:nvSpPr>
          <p:spPr>
            <a:xfrm rot="16200000">
              <a:off x="454339" y="2038489"/>
              <a:ext cx="4392523" cy="4952858"/>
            </a:xfrm>
            <a:prstGeom prst="wedgeRectCallout">
              <a:avLst>
                <a:gd name="adj1" fmla="val 2804"/>
                <a:gd name="adj2" fmla="val 56927"/>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8A3CB58-9DD5-7D49-3750-C17908856C28}"/>
                </a:ext>
              </a:extLst>
            </p:cNvPr>
            <p:cNvPicPr>
              <a:picLocks noChangeAspect="1"/>
            </p:cNvPicPr>
            <p:nvPr/>
          </p:nvPicPr>
          <p:blipFill>
            <a:blip r:embed="rId5"/>
            <a:srcRect l="7875" r="2192" b="3879"/>
            <a:stretch/>
          </p:blipFill>
          <p:spPr>
            <a:xfrm>
              <a:off x="375651" y="2476208"/>
              <a:ext cx="4607603" cy="4081109"/>
            </a:xfrm>
            <a:prstGeom prst="rect">
              <a:avLst/>
            </a:prstGeom>
            <a:grpFill/>
          </p:spPr>
        </p:pic>
      </p:grpSp>
      <p:sp>
        <p:nvSpPr>
          <p:cNvPr id="27" name="Speech Bubble: Rectangle 26">
            <a:extLst>
              <a:ext uri="{FF2B5EF4-FFF2-40B4-BE49-F238E27FC236}">
                <a16:creationId xmlns:a16="http://schemas.microsoft.com/office/drawing/2014/main" id="{74CC5D28-1A1C-D113-B184-A75165A3E269}"/>
              </a:ext>
            </a:extLst>
          </p:cNvPr>
          <p:cNvSpPr/>
          <p:nvPr/>
        </p:nvSpPr>
        <p:spPr>
          <a:xfrm>
            <a:off x="7947668" y="2892578"/>
            <a:ext cx="2764583" cy="961909"/>
          </a:xfrm>
          <a:prstGeom prst="wedgeRectCallout">
            <a:avLst>
              <a:gd name="adj1" fmla="val -20218"/>
              <a:gd name="adj2" fmla="val 193801"/>
            </a:avLst>
          </a:prstGeom>
          <a:solidFill>
            <a:srgbClr val="FFC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Only 46 learners total</a:t>
            </a:r>
          </a:p>
        </p:txBody>
      </p:sp>
    </p:spTree>
    <p:extLst>
      <p:ext uri="{BB962C8B-B14F-4D97-AF65-F5344CB8AC3E}">
        <p14:creationId xmlns:p14="http://schemas.microsoft.com/office/powerpoint/2010/main" val="7969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par>
                                <p:cTn id="50" presetID="53" presetClass="entr" presetSubtype="16"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4"/>
                                        </p:tgtEl>
                                      </p:cBhvr>
                                    </p:animEffect>
                                    <p:set>
                                      <p:cBhvr>
                                        <p:cTn id="59" dur="1" fill="hold">
                                          <p:stCondLst>
                                            <p:cond delay="499"/>
                                          </p:stCondLst>
                                        </p:cTn>
                                        <p:tgtEl>
                                          <p:spTgt spid="24"/>
                                        </p:tgtEl>
                                        <p:attrNameLst>
                                          <p:attrName>style.visibility</p:attrName>
                                        </p:attrNameLst>
                                      </p:cBhvr>
                                      <p:to>
                                        <p:strVal val="hidden"/>
                                      </p:to>
                                    </p:set>
                                  </p:childTnLst>
                                </p:cTn>
                              </p:par>
                              <p:par>
                                <p:cTn id="60" presetID="53" presetClass="entr" presetSubtype="16"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25"/>
                                        </p:tgtEl>
                                      </p:cBhvr>
                                    </p:animEffect>
                                    <p:set>
                                      <p:cBhvr>
                                        <p:cTn id="6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5" grpId="0"/>
      <p:bldP spid="16" grpId="0"/>
      <p:bldP spid="17" grpId="0"/>
      <p:bldP spid="27" grpId="0" animBg="1"/>
      <p:bldP spid="2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14140-ECD9-BEF2-1AC8-47A2A9F74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ED521-0E9A-DF95-7F43-4533A1E5286A}"/>
              </a:ext>
            </a:extLst>
          </p:cNvPr>
          <p:cNvSpPr>
            <a:spLocks noGrp="1"/>
          </p:cNvSpPr>
          <p:nvPr>
            <p:ph type="title"/>
          </p:nvPr>
        </p:nvSpPr>
        <p:spPr>
          <a:xfrm>
            <a:off x="835370" y="643842"/>
            <a:ext cx="10515601" cy="1140849"/>
          </a:xfrm>
        </p:spPr>
        <p:txBody>
          <a:bodyPr anchor="b">
            <a:normAutofit/>
          </a:bodyPr>
          <a:lstStyle/>
          <a:p>
            <a:r>
              <a:rPr lang="en-US" dirty="0"/>
              <a:t>Male Poor performers: Key observations</a:t>
            </a:r>
          </a:p>
        </p:txBody>
      </p:sp>
      <p:graphicFrame>
        <p:nvGraphicFramePr>
          <p:cNvPr id="6" name="Content Placeholder 3">
            <a:extLst>
              <a:ext uri="{FF2B5EF4-FFF2-40B4-BE49-F238E27FC236}">
                <a16:creationId xmlns:a16="http://schemas.microsoft.com/office/drawing/2014/main" id="{9E4D6500-A83A-AECA-9286-E10CA9F0C4EA}"/>
              </a:ext>
            </a:extLst>
          </p:cNvPr>
          <p:cNvGraphicFramePr>
            <a:graphicFrameLocks noGrp="1"/>
          </p:cNvGraphicFramePr>
          <p:nvPr>
            <p:ph type="tbl" sz="quarter" idx="13"/>
            <p:extLst>
              <p:ext uri="{D42A27DB-BD31-4B8C-83A1-F6EECF244321}">
                <p14:modId xmlns:p14="http://schemas.microsoft.com/office/powerpoint/2010/main" val="3413517034"/>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00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F16F-D4FB-ED54-3995-4C720019FA55}"/>
            </a:ext>
          </a:extLst>
        </p:cNvPr>
        <p:cNvGrpSpPr/>
        <p:nvPr/>
      </p:nvGrpSpPr>
      <p:grpSpPr>
        <a:xfrm>
          <a:off x="0" y="0"/>
          <a:ext cx="0" cy="0"/>
          <a:chOff x="0" y="0"/>
          <a:chExt cx="0" cy="0"/>
        </a:xfrm>
      </p:grpSpPr>
      <p:pic>
        <p:nvPicPr>
          <p:cNvPr id="20" name="Picture 19">
            <a:extLst>
              <a:ext uri="{FF2B5EF4-FFF2-40B4-BE49-F238E27FC236}">
                <a16:creationId xmlns:a16="http://schemas.microsoft.com/office/drawing/2014/main" id="{B601B0D7-4D43-6550-B9EE-562D6601DCB0}"/>
              </a:ext>
            </a:extLst>
          </p:cNvPr>
          <p:cNvPicPr>
            <a:picLocks noChangeAspect="1"/>
          </p:cNvPicPr>
          <p:nvPr/>
        </p:nvPicPr>
        <p:blipFill>
          <a:blip r:embed="rId3"/>
          <a:stretch>
            <a:fillRect/>
          </a:stretch>
        </p:blipFill>
        <p:spPr>
          <a:xfrm>
            <a:off x="777240" y="203620"/>
            <a:ext cx="10485120" cy="6402475"/>
          </a:xfrm>
          <a:prstGeom prst="rect">
            <a:avLst/>
          </a:prstGeom>
        </p:spPr>
      </p:pic>
      <p:sp>
        <p:nvSpPr>
          <p:cNvPr id="8" name="Title 1">
            <a:extLst>
              <a:ext uri="{FF2B5EF4-FFF2-40B4-BE49-F238E27FC236}">
                <a16:creationId xmlns:a16="http://schemas.microsoft.com/office/drawing/2014/main" id="{ACBEB919-B344-9CB7-F86A-15B2EC9DCCC2}"/>
              </a:ext>
            </a:extLst>
          </p:cNvPr>
          <p:cNvSpPr txBox="1">
            <a:spLocks/>
          </p:cNvSpPr>
          <p:nvPr/>
        </p:nvSpPr>
        <p:spPr>
          <a:xfrm>
            <a:off x="6294120" y="269486"/>
            <a:ext cx="4474451" cy="16563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dirty="0"/>
              <a:t>poorest performing </a:t>
            </a:r>
          </a:p>
          <a:p>
            <a:pPr algn="ctr"/>
            <a:r>
              <a:rPr lang="en-US" dirty="0"/>
              <a:t>female learners</a:t>
            </a:r>
          </a:p>
        </p:txBody>
      </p:sp>
      <p:sp>
        <p:nvSpPr>
          <p:cNvPr id="9" name="Oval 8">
            <a:extLst>
              <a:ext uri="{FF2B5EF4-FFF2-40B4-BE49-F238E27FC236}">
                <a16:creationId xmlns:a16="http://schemas.microsoft.com/office/drawing/2014/main" id="{11BC0D9A-88B0-AF02-7AFF-2D239565772A}"/>
              </a:ext>
            </a:extLst>
          </p:cNvPr>
          <p:cNvSpPr/>
          <p:nvPr/>
        </p:nvSpPr>
        <p:spPr>
          <a:xfrm>
            <a:off x="1030658" y="303354"/>
            <a:ext cx="2059676" cy="144078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B660DDD-DF10-90A1-C073-093E2B9EFD16}"/>
              </a:ext>
            </a:extLst>
          </p:cNvPr>
          <p:cNvSpPr/>
          <p:nvPr/>
        </p:nvSpPr>
        <p:spPr>
          <a:xfrm rot="20007683">
            <a:off x="5466614" y="2994217"/>
            <a:ext cx="2872605" cy="17801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414BCD1-775D-6630-D7BB-9C68F8841FEC}"/>
              </a:ext>
            </a:extLst>
          </p:cNvPr>
          <p:cNvSpPr/>
          <p:nvPr/>
        </p:nvSpPr>
        <p:spPr>
          <a:xfrm rot="2099083">
            <a:off x="3278688" y="1458059"/>
            <a:ext cx="920596" cy="19427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96C040C-BC52-9BAC-0841-3675CB3B194C}"/>
              </a:ext>
            </a:extLst>
          </p:cNvPr>
          <p:cNvSpPr txBox="1"/>
          <p:nvPr/>
        </p:nvSpPr>
        <p:spPr>
          <a:xfrm>
            <a:off x="7799496" y="2398289"/>
            <a:ext cx="2343571" cy="1200329"/>
          </a:xfrm>
          <a:prstGeom prst="rect">
            <a:avLst/>
          </a:prstGeom>
          <a:noFill/>
        </p:spPr>
        <p:txBody>
          <a:bodyPr wrap="square" rtlCol="0">
            <a:spAutoFit/>
          </a:bodyPr>
          <a:lstStyle/>
          <a:p>
            <a:pPr algn="ctr"/>
            <a:r>
              <a:rPr lang="en-US" b="1" dirty="0"/>
              <a:t>Teenage &amp; Adult Arrivers w/ Moderate Residency</a:t>
            </a:r>
          </a:p>
        </p:txBody>
      </p:sp>
      <p:sp>
        <p:nvSpPr>
          <p:cNvPr id="26" name="TextBox 25">
            <a:extLst>
              <a:ext uri="{FF2B5EF4-FFF2-40B4-BE49-F238E27FC236}">
                <a16:creationId xmlns:a16="http://schemas.microsoft.com/office/drawing/2014/main" id="{1379318E-C2A4-05EE-D991-CC3705721586}"/>
              </a:ext>
            </a:extLst>
          </p:cNvPr>
          <p:cNvSpPr txBox="1"/>
          <p:nvPr/>
        </p:nvSpPr>
        <p:spPr>
          <a:xfrm>
            <a:off x="2772748" y="703970"/>
            <a:ext cx="2779696" cy="646331"/>
          </a:xfrm>
          <a:prstGeom prst="rect">
            <a:avLst/>
          </a:prstGeom>
          <a:noFill/>
        </p:spPr>
        <p:txBody>
          <a:bodyPr wrap="square" rtlCol="0">
            <a:spAutoFit/>
          </a:bodyPr>
          <a:lstStyle/>
          <a:p>
            <a:pPr algn="ctr"/>
            <a:r>
              <a:rPr lang="en-US" b="1" dirty="0"/>
              <a:t>Mature Arrivers w/ Short Residency</a:t>
            </a:r>
          </a:p>
        </p:txBody>
      </p:sp>
      <p:sp>
        <p:nvSpPr>
          <p:cNvPr id="27" name="TextBox 26">
            <a:extLst>
              <a:ext uri="{FF2B5EF4-FFF2-40B4-BE49-F238E27FC236}">
                <a16:creationId xmlns:a16="http://schemas.microsoft.com/office/drawing/2014/main" id="{3570C25B-1927-636E-15C5-AC24D3325352}"/>
              </a:ext>
            </a:extLst>
          </p:cNvPr>
          <p:cNvSpPr txBox="1"/>
          <p:nvPr/>
        </p:nvSpPr>
        <p:spPr>
          <a:xfrm>
            <a:off x="4290614" y="1768687"/>
            <a:ext cx="2471213" cy="646331"/>
          </a:xfrm>
          <a:prstGeom prst="rect">
            <a:avLst/>
          </a:prstGeom>
          <a:noFill/>
        </p:spPr>
        <p:txBody>
          <a:bodyPr wrap="square" rtlCol="0">
            <a:spAutoFit/>
          </a:bodyPr>
          <a:lstStyle/>
          <a:p>
            <a:pPr algn="ctr"/>
            <a:r>
              <a:rPr lang="en-US" b="1" dirty="0"/>
              <a:t>Adult Arrivers w/ Moderate Residency</a:t>
            </a:r>
          </a:p>
        </p:txBody>
      </p:sp>
      <p:grpSp>
        <p:nvGrpSpPr>
          <p:cNvPr id="40" name="Group 39">
            <a:extLst>
              <a:ext uri="{FF2B5EF4-FFF2-40B4-BE49-F238E27FC236}">
                <a16:creationId xmlns:a16="http://schemas.microsoft.com/office/drawing/2014/main" id="{9F7BF2B7-3B3D-DA6B-F91F-8522AADC19F1}"/>
              </a:ext>
            </a:extLst>
          </p:cNvPr>
          <p:cNvGrpSpPr/>
          <p:nvPr/>
        </p:nvGrpSpPr>
        <p:grpSpPr>
          <a:xfrm>
            <a:off x="241300" y="571500"/>
            <a:ext cx="6520527" cy="6103810"/>
            <a:chOff x="241300" y="571500"/>
            <a:chExt cx="6520527" cy="6103810"/>
          </a:xfrm>
        </p:grpSpPr>
        <p:sp>
          <p:nvSpPr>
            <p:cNvPr id="29" name="Speech Bubble: Rectangle 28">
              <a:extLst>
                <a:ext uri="{FF2B5EF4-FFF2-40B4-BE49-F238E27FC236}">
                  <a16:creationId xmlns:a16="http://schemas.microsoft.com/office/drawing/2014/main" id="{7078FE7E-226D-C42F-EAF6-CD1D4D3D5D02}"/>
                </a:ext>
              </a:extLst>
            </p:cNvPr>
            <p:cNvSpPr/>
            <p:nvPr/>
          </p:nvSpPr>
          <p:spPr>
            <a:xfrm rot="16200000">
              <a:off x="449659" y="363141"/>
              <a:ext cx="6103810" cy="6520527"/>
            </a:xfrm>
            <a:prstGeom prst="wedgeRectCallout">
              <a:avLst>
                <a:gd name="adj1" fmla="val 526"/>
                <a:gd name="adj2" fmla="val 61512"/>
              </a:avLst>
            </a:prstGeom>
            <a:solidFill>
              <a:schemeClr val="accent6">
                <a:lumMod val="20000"/>
                <a:lumOff val="80000"/>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48B48109-6E4B-6EAF-FF25-BC59E5090710}"/>
                </a:ext>
              </a:extLst>
            </p:cNvPr>
            <p:cNvPicPr>
              <a:picLocks noChangeAspect="1"/>
            </p:cNvPicPr>
            <p:nvPr/>
          </p:nvPicPr>
          <p:blipFill>
            <a:blip r:embed="rId4"/>
            <a:srcRect l="4660" r="4516"/>
            <a:stretch/>
          </p:blipFill>
          <p:spPr>
            <a:xfrm>
              <a:off x="423380" y="844472"/>
              <a:ext cx="6156368" cy="5660003"/>
            </a:xfrm>
            <a:prstGeom prst="rect">
              <a:avLst/>
            </a:prstGeom>
          </p:spPr>
        </p:pic>
      </p:grpSp>
      <p:grpSp>
        <p:nvGrpSpPr>
          <p:cNvPr id="44" name="Group 43">
            <a:extLst>
              <a:ext uri="{FF2B5EF4-FFF2-40B4-BE49-F238E27FC236}">
                <a16:creationId xmlns:a16="http://schemas.microsoft.com/office/drawing/2014/main" id="{AAFA88EF-9B1B-02AA-1418-F430B8E017E8}"/>
              </a:ext>
            </a:extLst>
          </p:cNvPr>
          <p:cNvGrpSpPr/>
          <p:nvPr/>
        </p:nvGrpSpPr>
        <p:grpSpPr>
          <a:xfrm>
            <a:off x="5381913" y="553065"/>
            <a:ext cx="6520527" cy="6103810"/>
            <a:chOff x="5381913" y="553065"/>
            <a:chExt cx="6520527" cy="6103810"/>
          </a:xfrm>
        </p:grpSpPr>
        <p:sp>
          <p:nvSpPr>
            <p:cNvPr id="42" name="Speech Bubble: Rectangle 41">
              <a:extLst>
                <a:ext uri="{FF2B5EF4-FFF2-40B4-BE49-F238E27FC236}">
                  <a16:creationId xmlns:a16="http://schemas.microsoft.com/office/drawing/2014/main" id="{8006AB3C-749D-3746-0EFD-968C4CB8BE7E}"/>
                </a:ext>
              </a:extLst>
            </p:cNvPr>
            <p:cNvSpPr/>
            <p:nvPr/>
          </p:nvSpPr>
          <p:spPr>
            <a:xfrm rot="16200000">
              <a:off x="5590272" y="344706"/>
              <a:ext cx="6103810" cy="6520527"/>
            </a:xfrm>
            <a:prstGeom prst="wedgeRectCallout">
              <a:avLst>
                <a:gd name="adj1" fmla="val 20292"/>
                <a:gd name="adj2" fmla="val -56713"/>
              </a:avLst>
            </a:prstGeom>
            <a:solidFill>
              <a:schemeClr val="accent6">
                <a:lumMod val="20000"/>
                <a:lumOff val="80000"/>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A38B9B90-86B9-2C06-4568-560FFBA6B500}"/>
                </a:ext>
              </a:extLst>
            </p:cNvPr>
            <p:cNvPicPr>
              <a:picLocks noChangeAspect="1"/>
            </p:cNvPicPr>
            <p:nvPr/>
          </p:nvPicPr>
          <p:blipFill>
            <a:blip r:embed="rId5"/>
            <a:srcRect l="6058" r="3077"/>
            <a:stretch/>
          </p:blipFill>
          <p:spPr>
            <a:xfrm>
              <a:off x="5573123" y="810010"/>
              <a:ext cx="6205956" cy="5660003"/>
            </a:xfrm>
            <a:prstGeom prst="rect">
              <a:avLst/>
            </a:prstGeom>
          </p:spPr>
        </p:pic>
      </p:grpSp>
      <p:grpSp>
        <p:nvGrpSpPr>
          <p:cNvPr id="48" name="Group 47">
            <a:extLst>
              <a:ext uri="{FF2B5EF4-FFF2-40B4-BE49-F238E27FC236}">
                <a16:creationId xmlns:a16="http://schemas.microsoft.com/office/drawing/2014/main" id="{B141752E-2B87-74C3-CE88-4BBA920123CB}"/>
              </a:ext>
            </a:extLst>
          </p:cNvPr>
          <p:cNvGrpSpPr/>
          <p:nvPr/>
        </p:nvGrpSpPr>
        <p:grpSpPr>
          <a:xfrm>
            <a:off x="3196877" y="48009"/>
            <a:ext cx="6747226" cy="6103810"/>
            <a:chOff x="3196877" y="48009"/>
            <a:chExt cx="6747226" cy="6103810"/>
          </a:xfrm>
        </p:grpSpPr>
        <p:sp>
          <p:nvSpPr>
            <p:cNvPr id="46" name="Speech Bubble: Rectangle 45">
              <a:extLst>
                <a:ext uri="{FF2B5EF4-FFF2-40B4-BE49-F238E27FC236}">
                  <a16:creationId xmlns:a16="http://schemas.microsoft.com/office/drawing/2014/main" id="{CF256C5F-11A0-5E88-C742-E9AC39D2E26C}"/>
                </a:ext>
              </a:extLst>
            </p:cNvPr>
            <p:cNvSpPr/>
            <p:nvPr/>
          </p:nvSpPr>
          <p:spPr>
            <a:xfrm rot="16200000">
              <a:off x="3518585" y="-273699"/>
              <a:ext cx="6103810" cy="6747226"/>
            </a:xfrm>
            <a:prstGeom prst="wedgeRectCallout">
              <a:avLst>
                <a:gd name="adj1" fmla="val 39434"/>
                <a:gd name="adj2" fmla="val -62361"/>
              </a:avLst>
            </a:prstGeom>
            <a:solidFill>
              <a:schemeClr val="accent6">
                <a:lumMod val="20000"/>
                <a:lumOff val="80000"/>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E535B22E-A395-CE37-482F-D138AA250D85}"/>
                </a:ext>
              </a:extLst>
            </p:cNvPr>
            <p:cNvPicPr>
              <a:picLocks noChangeAspect="1"/>
            </p:cNvPicPr>
            <p:nvPr/>
          </p:nvPicPr>
          <p:blipFill>
            <a:blip r:embed="rId6"/>
            <a:srcRect l="3941" r="2357"/>
            <a:stretch/>
          </p:blipFill>
          <p:spPr>
            <a:xfrm>
              <a:off x="3412193" y="228864"/>
              <a:ext cx="6332393" cy="5660003"/>
            </a:xfrm>
            <a:prstGeom prst="rect">
              <a:avLst/>
            </a:prstGeom>
          </p:spPr>
        </p:pic>
      </p:grpSp>
    </p:spTree>
    <p:extLst>
      <p:ext uri="{BB962C8B-B14F-4D97-AF65-F5344CB8AC3E}">
        <p14:creationId xmlns:p14="http://schemas.microsoft.com/office/powerpoint/2010/main" val="13925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par>
                                <p:cTn id="39" presetID="53" presetClass="entr" presetSubtype="16"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4"/>
                                        </p:tgtEl>
                                      </p:cBhvr>
                                    </p:animEffect>
                                    <p:set>
                                      <p:cBhvr>
                                        <p:cTn id="48" dur="1" fill="hold">
                                          <p:stCondLst>
                                            <p:cond delay="499"/>
                                          </p:stCondLst>
                                        </p:cTn>
                                        <p:tgtEl>
                                          <p:spTgt spid="44"/>
                                        </p:tgtEl>
                                        <p:attrNameLst>
                                          <p:attrName>style.visibility</p:attrName>
                                        </p:attrNameLst>
                                      </p:cBhvr>
                                      <p:to>
                                        <p:strVal val="hidden"/>
                                      </p:to>
                                    </p:set>
                                  </p:childTnLst>
                                </p:cTn>
                              </p:par>
                              <p:par>
                                <p:cTn id="49" presetID="53" presetClass="entr" presetSubtype="16"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p:cTn id="51" dur="500" fill="hold"/>
                                        <p:tgtEl>
                                          <p:spTgt spid="48"/>
                                        </p:tgtEl>
                                        <p:attrNameLst>
                                          <p:attrName>ppt_w</p:attrName>
                                        </p:attrNameLst>
                                      </p:cBhvr>
                                      <p:tavLst>
                                        <p:tav tm="0">
                                          <p:val>
                                            <p:fltVal val="0"/>
                                          </p:val>
                                        </p:tav>
                                        <p:tav tm="100000">
                                          <p:val>
                                            <p:strVal val="#ppt_w"/>
                                          </p:val>
                                        </p:tav>
                                      </p:tavLst>
                                    </p:anim>
                                    <p:anim calcmode="lin" valueType="num">
                                      <p:cBhvr>
                                        <p:cTn id="52" dur="500" fill="hold"/>
                                        <p:tgtEl>
                                          <p:spTgt spid="48"/>
                                        </p:tgtEl>
                                        <p:attrNameLst>
                                          <p:attrName>ppt_h</p:attrName>
                                        </p:attrNameLst>
                                      </p:cBhvr>
                                      <p:tavLst>
                                        <p:tav tm="0">
                                          <p:val>
                                            <p:fltVal val="0"/>
                                          </p:val>
                                        </p:tav>
                                        <p:tav tm="100000">
                                          <p:val>
                                            <p:strVal val="#ppt_h"/>
                                          </p:val>
                                        </p:tav>
                                      </p:tavLst>
                                    </p:anim>
                                    <p:animEffect transition="in" filter="fad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2" grpId="0" animBg="1"/>
      <p:bldP spid="25" grpId="0"/>
      <p:bldP spid="26"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68DC1-6F89-C388-AD28-E1C026391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DC4EB-E7B6-D585-E641-D0A51929C536}"/>
              </a:ext>
            </a:extLst>
          </p:cNvPr>
          <p:cNvSpPr>
            <a:spLocks noGrp="1"/>
          </p:cNvSpPr>
          <p:nvPr>
            <p:ph type="title"/>
          </p:nvPr>
        </p:nvSpPr>
        <p:spPr>
          <a:xfrm>
            <a:off x="835370" y="643842"/>
            <a:ext cx="10515601" cy="1140849"/>
          </a:xfrm>
        </p:spPr>
        <p:txBody>
          <a:bodyPr anchor="b">
            <a:normAutofit/>
          </a:bodyPr>
          <a:lstStyle/>
          <a:p>
            <a:r>
              <a:rPr lang="en-US" dirty="0"/>
              <a:t>Female Poor performers: Key observations</a:t>
            </a:r>
          </a:p>
        </p:txBody>
      </p:sp>
      <p:graphicFrame>
        <p:nvGraphicFramePr>
          <p:cNvPr id="6" name="Content Placeholder 3">
            <a:extLst>
              <a:ext uri="{FF2B5EF4-FFF2-40B4-BE49-F238E27FC236}">
                <a16:creationId xmlns:a16="http://schemas.microsoft.com/office/drawing/2014/main" id="{EC5A0617-F7F4-C099-07E2-D33774D98F31}"/>
              </a:ext>
            </a:extLst>
          </p:cNvPr>
          <p:cNvGraphicFramePr>
            <a:graphicFrameLocks noGrp="1"/>
          </p:cNvGraphicFramePr>
          <p:nvPr>
            <p:ph type="tbl" sz="quarter" idx="13"/>
            <p:extLst>
              <p:ext uri="{D42A27DB-BD31-4B8C-83A1-F6EECF244321}">
                <p14:modId xmlns:p14="http://schemas.microsoft.com/office/powerpoint/2010/main" val="3202409956"/>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9549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D7EE7-A269-1D90-AB3D-B9C15B831834}"/>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6E754FF8-49E9-05EF-3D45-91E0464114AC}"/>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6B95BD45-1921-2A7B-6A63-57BD5906D3AD}"/>
              </a:ext>
            </a:extLst>
          </p:cNvPr>
          <p:cNvSpPr>
            <a:spLocks noGrp="1"/>
          </p:cNvSpPr>
          <p:nvPr>
            <p:ph type="title"/>
          </p:nvPr>
        </p:nvSpPr>
        <p:spPr>
          <a:xfrm>
            <a:off x="2932448" y="264160"/>
            <a:ext cx="6327105" cy="3373973"/>
          </a:xfrm>
        </p:spPr>
        <p:txBody>
          <a:bodyPr anchor="b"/>
          <a:lstStyle/>
          <a:p>
            <a:r>
              <a:rPr lang="en-US" dirty="0"/>
              <a:t>conclusions</a:t>
            </a:r>
          </a:p>
        </p:txBody>
      </p:sp>
    </p:spTree>
    <p:extLst>
      <p:ext uri="{BB962C8B-B14F-4D97-AF65-F5344CB8AC3E}">
        <p14:creationId xmlns:p14="http://schemas.microsoft.com/office/powerpoint/2010/main" val="2788322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D06D2-DC38-FE4B-116A-8D4C49E99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7942F-9ED0-FFFA-D7BA-783B2CFD1D05}"/>
              </a:ext>
            </a:extLst>
          </p:cNvPr>
          <p:cNvSpPr>
            <a:spLocks noGrp="1"/>
          </p:cNvSpPr>
          <p:nvPr>
            <p:ph type="title"/>
          </p:nvPr>
        </p:nvSpPr>
        <p:spPr>
          <a:xfrm>
            <a:off x="835370" y="643842"/>
            <a:ext cx="10515601" cy="1140849"/>
          </a:xfrm>
        </p:spPr>
        <p:txBody>
          <a:bodyPr anchor="b">
            <a:normAutofit/>
          </a:bodyPr>
          <a:lstStyle/>
          <a:p>
            <a:r>
              <a:rPr lang="en-US" dirty="0"/>
              <a:t>Summary of Key observations</a:t>
            </a:r>
          </a:p>
        </p:txBody>
      </p:sp>
      <p:graphicFrame>
        <p:nvGraphicFramePr>
          <p:cNvPr id="6" name="Content Placeholder 3">
            <a:extLst>
              <a:ext uri="{FF2B5EF4-FFF2-40B4-BE49-F238E27FC236}">
                <a16:creationId xmlns:a16="http://schemas.microsoft.com/office/drawing/2014/main" id="{CD301D9F-0634-522E-9E09-65A04026D399}"/>
              </a:ext>
            </a:extLst>
          </p:cNvPr>
          <p:cNvGraphicFramePr>
            <a:graphicFrameLocks noGrp="1"/>
          </p:cNvGraphicFramePr>
          <p:nvPr>
            <p:ph type="tbl" sz="quarter" idx="13"/>
            <p:extLst>
              <p:ext uri="{D42A27DB-BD31-4B8C-83A1-F6EECF244321}">
                <p14:modId xmlns:p14="http://schemas.microsoft.com/office/powerpoint/2010/main" val="1778475445"/>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1645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979D1-EFD6-A132-C6F1-619A3BF5B6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413C-DDE1-99BB-C5B1-2A82F8D0FB41}"/>
              </a:ext>
            </a:extLst>
          </p:cNvPr>
          <p:cNvSpPr>
            <a:spLocks noGrp="1"/>
          </p:cNvSpPr>
          <p:nvPr>
            <p:ph type="title"/>
          </p:nvPr>
        </p:nvSpPr>
        <p:spPr>
          <a:xfrm>
            <a:off x="835370" y="643842"/>
            <a:ext cx="10515601" cy="1140849"/>
          </a:xfrm>
        </p:spPr>
        <p:txBody>
          <a:bodyPr anchor="b">
            <a:normAutofit/>
          </a:bodyPr>
          <a:lstStyle/>
          <a:p>
            <a:r>
              <a:rPr lang="en-US" dirty="0"/>
              <a:t>Strategic recommendations</a:t>
            </a:r>
          </a:p>
        </p:txBody>
      </p:sp>
      <p:sp>
        <p:nvSpPr>
          <p:cNvPr id="4" name="Freeform: Shape 3">
            <a:extLst>
              <a:ext uri="{FF2B5EF4-FFF2-40B4-BE49-F238E27FC236}">
                <a16:creationId xmlns:a16="http://schemas.microsoft.com/office/drawing/2014/main" id="{755F9DC0-F5E1-E598-70C7-E5F2637EEAF9}"/>
              </a:ext>
            </a:extLst>
          </p:cNvPr>
          <p:cNvSpPr/>
          <p:nvPr/>
        </p:nvSpPr>
        <p:spPr>
          <a:xfrm>
            <a:off x="835370" y="2214762"/>
            <a:ext cx="9617076" cy="1043463"/>
          </a:xfrm>
          <a:custGeom>
            <a:avLst/>
            <a:gdLst>
              <a:gd name="connsiteX0" fmla="*/ 0 w 8938260"/>
              <a:gd name="connsiteY0" fmla="*/ 104346 h 1043463"/>
              <a:gd name="connsiteX1" fmla="*/ 104346 w 8938260"/>
              <a:gd name="connsiteY1" fmla="*/ 0 h 1043463"/>
              <a:gd name="connsiteX2" fmla="*/ 8833914 w 8938260"/>
              <a:gd name="connsiteY2" fmla="*/ 0 h 1043463"/>
              <a:gd name="connsiteX3" fmla="*/ 8938260 w 8938260"/>
              <a:gd name="connsiteY3" fmla="*/ 104346 h 1043463"/>
              <a:gd name="connsiteX4" fmla="*/ 8938260 w 8938260"/>
              <a:gd name="connsiteY4" fmla="*/ 939117 h 1043463"/>
              <a:gd name="connsiteX5" fmla="*/ 8833914 w 8938260"/>
              <a:gd name="connsiteY5" fmla="*/ 1043463 h 1043463"/>
              <a:gd name="connsiteX6" fmla="*/ 104346 w 8938260"/>
              <a:gd name="connsiteY6" fmla="*/ 1043463 h 1043463"/>
              <a:gd name="connsiteX7" fmla="*/ 0 w 8938260"/>
              <a:gd name="connsiteY7" fmla="*/ 939117 h 1043463"/>
              <a:gd name="connsiteX8" fmla="*/ 0 w 8938260"/>
              <a:gd name="connsiteY8" fmla="*/ 104346 h 10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1043463">
                <a:moveTo>
                  <a:pt x="0" y="104346"/>
                </a:moveTo>
                <a:cubicBezTo>
                  <a:pt x="0" y="46717"/>
                  <a:pt x="46717" y="0"/>
                  <a:pt x="104346" y="0"/>
                </a:cubicBezTo>
                <a:lnTo>
                  <a:pt x="8833914" y="0"/>
                </a:lnTo>
                <a:cubicBezTo>
                  <a:pt x="8891543" y="0"/>
                  <a:pt x="8938260" y="46717"/>
                  <a:pt x="8938260" y="104346"/>
                </a:cubicBezTo>
                <a:lnTo>
                  <a:pt x="8938260" y="939117"/>
                </a:lnTo>
                <a:cubicBezTo>
                  <a:pt x="8938260" y="996746"/>
                  <a:pt x="8891543" y="1043463"/>
                  <a:pt x="8833914" y="1043463"/>
                </a:cubicBezTo>
                <a:lnTo>
                  <a:pt x="104346" y="1043463"/>
                </a:lnTo>
                <a:cubicBezTo>
                  <a:pt x="46717" y="1043463"/>
                  <a:pt x="0" y="996746"/>
                  <a:pt x="0" y="939117"/>
                </a:cubicBezTo>
                <a:lnTo>
                  <a:pt x="0" y="104346"/>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8192" tIns="118192" rIns="1183047" bIns="118192" numCol="1" spcCol="1270" anchor="ctr" anchorCtr="0">
            <a:noAutofit/>
          </a:bodyPr>
          <a:lstStyle/>
          <a:p>
            <a:pPr marL="0" lvl="0" indent="0" algn="l" defTabSz="1022350">
              <a:lnSpc>
                <a:spcPct val="90000"/>
              </a:lnSpc>
              <a:spcBef>
                <a:spcPct val="0"/>
              </a:spcBef>
              <a:spcAft>
                <a:spcPct val="35000"/>
              </a:spcAft>
              <a:buNone/>
            </a:pPr>
            <a:r>
              <a:rPr lang="en-US" sz="2300" dirty="0">
                <a:solidFill>
                  <a:srgbClr val="0070C0"/>
                </a:solidFill>
              </a:rPr>
              <a:t>Create more Turkish-to-Dutch language programs and Turkish-language promotional materials to distribute among Turkish cultural, religious, and social groups; similar for Arabic</a:t>
            </a:r>
            <a:endParaRPr lang="en-US" sz="2300" kern="1200" dirty="0">
              <a:solidFill>
                <a:srgbClr val="0070C0"/>
              </a:solidFill>
            </a:endParaRPr>
          </a:p>
        </p:txBody>
      </p:sp>
      <p:sp>
        <p:nvSpPr>
          <p:cNvPr id="5" name="Freeform: Shape 4">
            <a:extLst>
              <a:ext uri="{FF2B5EF4-FFF2-40B4-BE49-F238E27FC236}">
                <a16:creationId xmlns:a16="http://schemas.microsoft.com/office/drawing/2014/main" id="{DAEC43F5-3D2B-4FAE-7348-623E8C239B7E}"/>
              </a:ext>
            </a:extLst>
          </p:cNvPr>
          <p:cNvSpPr/>
          <p:nvPr/>
        </p:nvSpPr>
        <p:spPr>
          <a:xfrm>
            <a:off x="1198128" y="3497580"/>
            <a:ext cx="9711172" cy="1043463"/>
          </a:xfrm>
          <a:custGeom>
            <a:avLst/>
            <a:gdLst>
              <a:gd name="connsiteX0" fmla="*/ 0 w 8938260"/>
              <a:gd name="connsiteY0" fmla="*/ 104346 h 1043463"/>
              <a:gd name="connsiteX1" fmla="*/ 104346 w 8938260"/>
              <a:gd name="connsiteY1" fmla="*/ 0 h 1043463"/>
              <a:gd name="connsiteX2" fmla="*/ 8833914 w 8938260"/>
              <a:gd name="connsiteY2" fmla="*/ 0 h 1043463"/>
              <a:gd name="connsiteX3" fmla="*/ 8938260 w 8938260"/>
              <a:gd name="connsiteY3" fmla="*/ 104346 h 1043463"/>
              <a:gd name="connsiteX4" fmla="*/ 8938260 w 8938260"/>
              <a:gd name="connsiteY4" fmla="*/ 939117 h 1043463"/>
              <a:gd name="connsiteX5" fmla="*/ 8833914 w 8938260"/>
              <a:gd name="connsiteY5" fmla="*/ 1043463 h 1043463"/>
              <a:gd name="connsiteX6" fmla="*/ 104346 w 8938260"/>
              <a:gd name="connsiteY6" fmla="*/ 1043463 h 1043463"/>
              <a:gd name="connsiteX7" fmla="*/ 0 w 8938260"/>
              <a:gd name="connsiteY7" fmla="*/ 939117 h 1043463"/>
              <a:gd name="connsiteX8" fmla="*/ 0 w 8938260"/>
              <a:gd name="connsiteY8" fmla="*/ 104346 h 10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1043463">
                <a:moveTo>
                  <a:pt x="0" y="104346"/>
                </a:moveTo>
                <a:cubicBezTo>
                  <a:pt x="0" y="46717"/>
                  <a:pt x="46717" y="0"/>
                  <a:pt x="104346" y="0"/>
                </a:cubicBezTo>
                <a:lnTo>
                  <a:pt x="8833914" y="0"/>
                </a:lnTo>
                <a:cubicBezTo>
                  <a:pt x="8891543" y="0"/>
                  <a:pt x="8938260" y="46717"/>
                  <a:pt x="8938260" y="104346"/>
                </a:cubicBezTo>
                <a:lnTo>
                  <a:pt x="8938260" y="939117"/>
                </a:lnTo>
                <a:cubicBezTo>
                  <a:pt x="8938260" y="996746"/>
                  <a:pt x="8891543" y="1043463"/>
                  <a:pt x="8833914" y="1043463"/>
                </a:cubicBezTo>
                <a:lnTo>
                  <a:pt x="104346" y="1043463"/>
                </a:lnTo>
                <a:cubicBezTo>
                  <a:pt x="46717" y="1043463"/>
                  <a:pt x="0" y="996746"/>
                  <a:pt x="0" y="939117"/>
                </a:cubicBezTo>
                <a:lnTo>
                  <a:pt x="0" y="104346"/>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8192" tIns="118192" rIns="1585114" bIns="118192" numCol="1" spcCol="1270" anchor="ctr" anchorCtr="0">
            <a:noAutofit/>
          </a:bodyPr>
          <a:lstStyle/>
          <a:p>
            <a:pPr marL="0" lvl="0" indent="0" algn="l" defTabSz="1022350">
              <a:lnSpc>
                <a:spcPct val="90000"/>
              </a:lnSpc>
              <a:spcBef>
                <a:spcPct val="0"/>
              </a:spcBef>
              <a:spcAft>
                <a:spcPct val="35000"/>
              </a:spcAft>
              <a:buNone/>
            </a:pPr>
            <a:r>
              <a:rPr lang="en-US" sz="2300" kern="1200" dirty="0">
                <a:solidFill>
                  <a:srgbClr val="0070C0"/>
                </a:solidFill>
              </a:rPr>
              <a:t>Support female learners by providing transportation to and childcare during classes, or, in the case of asylum seekers, more on-site intervention in refugee centers</a:t>
            </a:r>
          </a:p>
        </p:txBody>
      </p:sp>
      <p:sp>
        <p:nvSpPr>
          <p:cNvPr id="7" name="Freeform: Shape 6">
            <a:extLst>
              <a:ext uri="{FF2B5EF4-FFF2-40B4-BE49-F238E27FC236}">
                <a16:creationId xmlns:a16="http://schemas.microsoft.com/office/drawing/2014/main" id="{5309AD22-7FEA-AB77-4972-34FCDA88A125}"/>
              </a:ext>
            </a:extLst>
          </p:cNvPr>
          <p:cNvSpPr/>
          <p:nvPr/>
        </p:nvSpPr>
        <p:spPr>
          <a:xfrm>
            <a:off x="1618151" y="4799327"/>
            <a:ext cx="9732819" cy="1043463"/>
          </a:xfrm>
          <a:custGeom>
            <a:avLst/>
            <a:gdLst>
              <a:gd name="connsiteX0" fmla="*/ 0 w 8938260"/>
              <a:gd name="connsiteY0" fmla="*/ 104346 h 1043463"/>
              <a:gd name="connsiteX1" fmla="*/ 104346 w 8938260"/>
              <a:gd name="connsiteY1" fmla="*/ 0 h 1043463"/>
              <a:gd name="connsiteX2" fmla="*/ 8833914 w 8938260"/>
              <a:gd name="connsiteY2" fmla="*/ 0 h 1043463"/>
              <a:gd name="connsiteX3" fmla="*/ 8938260 w 8938260"/>
              <a:gd name="connsiteY3" fmla="*/ 104346 h 1043463"/>
              <a:gd name="connsiteX4" fmla="*/ 8938260 w 8938260"/>
              <a:gd name="connsiteY4" fmla="*/ 939117 h 1043463"/>
              <a:gd name="connsiteX5" fmla="*/ 8833914 w 8938260"/>
              <a:gd name="connsiteY5" fmla="*/ 1043463 h 1043463"/>
              <a:gd name="connsiteX6" fmla="*/ 104346 w 8938260"/>
              <a:gd name="connsiteY6" fmla="*/ 1043463 h 1043463"/>
              <a:gd name="connsiteX7" fmla="*/ 0 w 8938260"/>
              <a:gd name="connsiteY7" fmla="*/ 939117 h 1043463"/>
              <a:gd name="connsiteX8" fmla="*/ 0 w 8938260"/>
              <a:gd name="connsiteY8" fmla="*/ 104346 h 10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1043463">
                <a:moveTo>
                  <a:pt x="0" y="104346"/>
                </a:moveTo>
                <a:cubicBezTo>
                  <a:pt x="0" y="46717"/>
                  <a:pt x="46717" y="0"/>
                  <a:pt x="104346" y="0"/>
                </a:cubicBezTo>
                <a:lnTo>
                  <a:pt x="8833914" y="0"/>
                </a:lnTo>
                <a:cubicBezTo>
                  <a:pt x="8891543" y="0"/>
                  <a:pt x="8938260" y="46717"/>
                  <a:pt x="8938260" y="104346"/>
                </a:cubicBezTo>
                <a:lnTo>
                  <a:pt x="8938260" y="939117"/>
                </a:lnTo>
                <a:cubicBezTo>
                  <a:pt x="8938260" y="996746"/>
                  <a:pt x="8891543" y="1043463"/>
                  <a:pt x="8833914" y="1043463"/>
                </a:cubicBezTo>
                <a:lnTo>
                  <a:pt x="104346" y="1043463"/>
                </a:lnTo>
                <a:cubicBezTo>
                  <a:pt x="46717" y="1043463"/>
                  <a:pt x="0" y="996746"/>
                  <a:pt x="0" y="939117"/>
                </a:cubicBezTo>
                <a:lnTo>
                  <a:pt x="0" y="104346"/>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8192" tIns="118192" rIns="1585114" bIns="118192" numCol="1" spcCol="1270" anchor="ctr" anchorCtr="0">
            <a:noAutofit/>
          </a:bodyPr>
          <a:lstStyle/>
          <a:p>
            <a:pPr marL="0" lvl="0" indent="0" algn="l" defTabSz="1022350">
              <a:lnSpc>
                <a:spcPct val="90000"/>
              </a:lnSpc>
              <a:spcBef>
                <a:spcPct val="0"/>
              </a:spcBef>
              <a:spcAft>
                <a:spcPct val="35000"/>
              </a:spcAft>
              <a:buNone/>
            </a:pPr>
            <a:r>
              <a:rPr lang="en-US" sz="2300" dirty="0">
                <a:solidFill>
                  <a:srgbClr val="0070C0"/>
                </a:solidFill>
              </a:rPr>
              <a:t>Appeal to older learners with lower education levels through content-based (rather than language-based) instruction and service learning</a:t>
            </a:r>
            <a:endParaRPr lang="en-US" sz="2300" kern="1200" dirty="0">
              <a:solidFill>
                <a:srgbClr val="0070C0"/>
              </a:solidFill>
            </a:endParaRPr>
          </a:p>
        </p:txBody>
      </p:sp>
    </p:spTree>
    <p:extLst>
      <p:ext uri="{BB962C8B-B14F-4D97-AF65-F5344CB8AC3E}">
        <p14:creationId xmlns:p14="http://schemas.microsoft.com/office/powerpoint/2010/main" val="113904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0" y="173735"/>
            <a:ext cx="8892370" cy="2203704"/>
          </a:xfrm>
        </p:spPr>
        <p:txBody>
          <a:bodyPr/>
          <a:lstStyle/>
          <a:p>
            <a:r>
              <a:rPr lang="en-US" dirty="0"/>
              <a:t>Future data analysis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2736219"/>
            <a:ext cx="10661650" cy="2752725"/>
          </a:xfrm>
        </p:spPr>
        <p:txBody>
          <a:bodyPr/>
          <a:lstStyle/>
          <a:p>
            <a:pPr marL="285750" indent="-285750">
              <a:buFont typeface="Arial" panose="020B0604020202020204" pitchFamily="34" charset="0"/>
              <a:buChar char="•"/>
            </a:pPr>
            <a:r>
              <a:rPr lang="en-US" sz="2400" dirty="0"/>
              <a:t>Augment dataset with additional data points, such as socio-economic level or motivation for exam</a:t>
            </a:r>
          </a:p>
          <a:p>
            <a:pPr marL="285750" indent="-285750">
              <a:buFont typeface="Arial" panose="020B0604020202020204" pitchFamily="34" charset="0"/>
              <a:buChar char="•"/>
            </a:pPr>
            <a:r>
              <a:rPr lang="en-US" sz="2400" dirty="0"/>
              <a:t>Longitudinal study of impact of free transport and childcare on female proficiency and on-site instruction in refugee centers</a:t>
            </a:r>
          </a:p>
          <a:p>
            <a:pPr marL="285750" indent="-285750">
              <a:buFont typeface="Arial" panose="020B0604020202020204" pitchFamily="34" charset="0"/>
              <a:buChar char="•"/>
            </a:pPr>
            <a:r>
              <a:rPr lang="en-US" sz="2400" dirty="0"/>
              <a:t>Effects of EU &amp; NL policy changes</a:t>
            </a:r>
          </a:p>
          <a:p>
            <a:pPr marL="1085850" lvl="1" indent="-285750"/>
            <a:r>
              <a:rPr lang="en-US" sz="2400" dirty="0"/>
              <a:t>EU: 2021 EU law</a:t>
            </a:r>
          </a:p>
          <a:p>
            <a:pPr marL="1085850" lvl="1" indent="-285750"/>
            <a:r>
              <a:rPr lang="en-US" sz="2400" dirty="0"/>
              <a:t>NL: 2021 (PIP) &amp; 2025 Turkish integration policies</a:t>
            </a:r>
          </a:p>
        </p:txBody>
      </p:sp>
    </p:spTree>
    <p:extLst>
      <p:ext uri="{BB962C8B-B14F-4D97-AF65-F5344CB8AC3E}">
        <p14:creationId xmlns:p14="http://schemas.microsoft.com/office/powerpoint/2010/main" val="239546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11685-CDF8-7138-A884-C2B787C67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1ADA9-41D0-FDD9-C88A-C4E7EE170EA5}"/>
              </a:ext>
            </a:extLst>
          </p:cNvPr>
          <p:cNvSpPr>
            <a:spLocks noGrp="1"/>
          </p:cNvSpPr>
          <p:nvPr>
            <p:ph type="title"/>
          </p:nvPr>
        </p:nvSpPr>
        <p:spPr>
          <a:xfrm>
            <a:off x="3305669" y="113097"/>
            <a:ext cx="7420819" cy="1656304"/>
          </a:xfrm>
        </p:spPr>
        <p:txBody>
          <a:bodyPr/>
          <a:lstStyle/>
          <a:p>
            <a:r>
              <a:rPr lang="en-US" dirty="0"/>
              <a:t>Netherlands’ Civic integration</a:t>
            </a:r>
          </a:p>
        </p:txBody>
      </p:sp>
      <p:sp>
        <p:nvSpPr>
          <p:cNvPr id="4" name="Content Placeholder 3">
            <a:extLst>
              <a:ext uri="{FF2B5EF4-FFF2-40B4-BE49-F238E27FC236}">
                <a16:creationId xmlns:a16="http://schemas.microsoft.com/office/drawing/2014/main" id="{0F4531E0-AC75-96D4-BCF3-E5545261A709}"/>
              </a:ext>
            </a:extLst>
          </p:cNvPr>
          <p:cNvSpPr>
            <a:spLocks noGrp="1"/>
          </p:cNvSpPr>
          <p:nvPr>
            <p:ph sz="quarter" idx="31"/>
          </p:nvPr>
        </p:nvSpPr>
        <p:spPr>
          <a:xfrm>
            <a:off x="3305669" y="2178050"/>
            <a:ext cx="7420819" cy="3676649"/>
          </a:xfrm>
        </p:spPr>
        <p:txBody>
          <a:bodyPr/>
          <a:lstStyle/>
          <a:p>
            <a:r>
              <a:rPr lang="en-US" sz="2000" dirty="0"/>
              <a:t>Requirements include:</a:t>
            </a:r>
          </a:p>
          <a:p>
            <a:pPr lvl="1"/>
            <a:r>
              <a:rPr lang="en-US" dirty="0"/>
              <a:t>Knowledge exams</a:t>
            </a:r>
          </a:p>
          <a:p>
            <a:pPr lvl="1"/>
            <a:r>
              <a:rPr lang="en-US" dirty="0" err="1"/>
              <a:t>Staatsexamen</a:t>
            </a:r>
            <a:r>
              <a:rPr lang="en-US" dirty="0"/>
              <a:t> </a:t>
            </a:r>
            <a:r>
              <a:rPr lang="en-US" dirty="0" err="1"/>
              <a:t>Nederlands</a:t>
            </a:r>
            <a:r>
              <a:rPr lang="en-US" dirty="0"/>
              <a:t> (STEX)</a:t>
            </a:r>
          </a:p>
          <a:p>
            <a:pPr lvl="1"/>
            <a:r>
              <a:rPr lang="en-US" dirty="0"/>
              <a:t>3-year timeline</a:t>
            </a:r>
          </a:p>
          <a:p>
            <a:r>
              <a:rPr lang="en-US" sz="2000" dirty="0"/>
              <a:t>“Integration” is required for residency, with some exceptions</a:t>
            </a:r>
          </a:p>
          <a:p>
            <a:pPr lvl="1"/>
            <a:r>
              <a:rPr lang="en-US" dirty="0"/>
              <a:t>From certain countries (Liechtenstein)</a:t>
            </a:r>
          </a:p>
          <a:p>
            <a:pPr lvl="1"/>
            <a:r>
              <a:rPr lang="en-US" dirty="0"/>
              <a:t>Having a university degree from Dutch institute for course taught in Dutch or having attended Dutch primary/secondary school for 8+ years</a:t>
            </a:r>
          </a:p>
          <a:p>
            <a:pPr lvl="1"/>
            <a:r>
              <a:rPr lang="en-US" dirty="0"/>
              <a:t>“Voluntary” integration also possible </a:t>
            </a:r>
          </a:p>
        </p:txBody>
      </p:sp>
    </p:spTree>
    <p:extLst>
      <p:ext uri="{BB962C8B-B14F-4D97-AF65-F5344CB8AC3E}">
        <p14:creationId xmlns:p14="http://schemas.microsoft.com/office/powerpoint/2010/main" val="2909511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16A14-1175-9E80-095A-A1E50CCA5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46AB7-075D-4630-233A-3948660AEB50}"/>
              </a:ext>
            </a:extLst>
          </p:cNvPr>
          <p:cNvSpPr>
            <a:spLocks noGrp="1"/>
          </p:cNvSpPr>
          <p:nvPr>
            <p:ph type="title"/>
          </p:nvPr>
        </p:nvSpPr>
        <p:spPr>
          <a:xfrm>
            <a:off x="835370" y="643842"/>
            <a:ext cx="10515601" cy="1140849"/>
          </a:xfrm>
        </p:spPr>
        <p:txBody>
          <a:bodyPr anchor="b">
            <a:normAutofit/>
          </a:bodyPr>
          <a:lstStyle/>
          <a:p>
            <a:r>
              <a:rPr lang="en-US" dirty="0"/>
              <a:t>References</a:t>
            </a:r>
          </a:p>
        </p:txBody>
      </p:sp>
      <p:pic>
        <p:nvPicPr>
          <p:cNvPr id="7" name="Picture 6">
            <a:extLst>
              <a:ext uri="{FF2B5EF4-FFF2-40B4-BE49-F238E27FC236}">
                <a16:creationId xmlns:a16="http://schemas.microsoft.com/office/drawing/2014/main" id="{879CFB48-C0CD-F6A4-522C-039412FC8FC1}"/>
              </a:ext>
            </a:extLst>
          </p:cNvPr>
          <p:cNvPicPr>
            <a:picLocks noChangeAspect="1"/>
          </p:cNvPicPr>
          <p:nvPr/>
        </p:nvPicPr>
        <p:blipFill>
          <a:blip r:embed="rId3"/>
          <a:stretch>
            <a:fillRect/>
          </a:stretch>
        </p:blipFill>
        <p:spPr>
          <a:xfrm>
            <a:off x="359120" y="398855"/>
            <a:ext cx="11468100" cy="1140849"/>
          </a:xfrm>
          <a:prstGeom prst="rect">
            <a:avLst/>
          </a:prstGeom>
        </p:spPr>
      </p:pic>
      <p:pic>
        <p:nvPicPr>
          <p:cNvPr id="9" name="Picture 8">
            <a:extLst>
              <a:ext uri="{FF2B5EF4-FFF2-40B4-BE49-F238E27FC236}">
                <a16:creationId xmlns:a16="http://schemas.microsoft.com/office/drawing/2014/main" id="{C3AFD74C-56DA-F6FE-87FB-5EC3B1B8E411}"/>
              </a:ext>
            </a:extLst>
          </p:cNvPr>
          <p:cNvPicPr>
            <a:picLocks noChangeAspect="1"/>
          </p:cNvPicPr>
          <p:nvPr/>
        </p:nvPicPr>
        <p:blipFill>
          <a:blip r:embed="rId4"/>
          <a:stretch>
            <a:fillRect/>
          </a:stretch>
        </p:blipFill>
        <p:spPr>
          <a:xfrm>
            <a:off x="359120" y="1527004"/>
            <a:ext cx="11468100" cy="720896"/>
          </a:xfrm>
          <a:prstGeom prst="rect">
            <a:avLst/>
          </a:prstGeom>
        </p:spPr>
      </p:pic>
      <p:sp>
        <p:nvSpPr>
          <p:cNvPr id="4" name="Table Placeholder 3">
            <a:extLst>
              <a:ext uri="{FF2B5EF4-FFF2-40B4-BE49-F238E27FC236}">
                <a16:creationId xmlns:a16="http://schemas.microsoft.com/office/drawing/2014/main" id="{F7B5A04F-B272-EC2A-ED73-DB649A5D54E2}"/>
              </a:ext>
            </a:extLst>
          </p:cNvPr>
          <p:cNvSpPr>
            <a:spLocks noGrp="1"/>
          </p:cNvSpPr>
          <p:nvPr>
            <p:ph type="tbl" sz="quarter" idx="13"/>
          </p:nvPr>
        </p:nvSpPr>
        <p:spPr>
          <a:xfrm>
            <a:off x="714720" y="1340191"/>
            <a:ext cx="10991851" cy="4032250"/>
          </a:xfrm>
        </p:spPr>
        <p:txBody>
          <a:bodyPr/>
          <a:lstStyle/>
          <a:p>
            <a:pPr marL="342900" indent="-342900">
              <a:buFont typeface="Arial" panose="020B0604020202020204" pitchFamily="34" charset="0"/>
              <a:buChar char="•"/>
            </a:pPr>
            <a:r>
              <a:rPr lang="en-US" sz="1200" dirty="0"/>
              <a:t>“Immigration to the Netherlands”  https://www.government.nl/topics/immigration-to-the-netherlands</a:t>
            </a:r>
          </a:p>
          <a:p>
            <a:pPr marL="342900" indent="-342900">
              <a:buFont typeface="Arial" panose="020B0604020202020204" pitchFamily="34" charset="0"/>
              <a:buChar char="•"/>
            </a:pPr>
            <a:r>
              <a:rPr lang="en-US" sz="1200" dirty="0"/>
              <a:t>“State Exam NT2” https://www.staatsexamensnt2.nl/</a:t>
            </a:r>
          </a:p>
          <a:p>
            <a:pPr marL="342900" indent="-342900">
              <a:buFont typeface="Arial" panose="020B0604020202020204" pitchFamily="34" charset="0"/>
              <a:buChar char="•"/>
            </a:pPr>
            <a:r>
              <a:rPr lang="en-US" sz="1200" dirty="0" err="1"/>
              <a:t>Bechger</a:t>
            </a:r>
            <a:r>
              <a:rPr lang="en-US" sz="1200" dirty="0"/>
              <a:t>, et al. (2009). “Standard Setting in Relation to the Common European Framework of Reference for Languages: The Case of the State Examination of Dutch as a Second Language” http://dx.doi.org/10.1080/15434300802457521</a:t>
            </a:r>
          </a:p>
          <a:p>
            <a:pPr marL="342900" indent="-342900">
              <a:buFont typeface="Arial" panose="020B0604020202020204" pitchFamily="34" charset="0"/>
              <a:buChar char="•"/>
            </a:pPr>
            <a:r>
              <a:rPr lang="en-US" sz="1200" dirty="0" err="1"/>
              <a:t>Capman</a:t>
            </a:r>
            <a:r>
              <a:rPr lang="en-US" sz="1200" dirty="0"/>
              <a:t> (2022). “Impact of English Skills in the workplace” https://capman.es/blog/impact-english-skills-workplace</a:t>
            </a:r>
          </a:p>
          <a:p>
            <a:pPr marL="342900" indent="-342900">
              <a:buFont typeface="Arial" panose="020B0604020202020204" pitchFamily="34" charset="0"/>
              <a:buChar char="•"/>
            </a:pPr>
            <a:r>
              <a:rPr lang="en-US" sz="1200" dirty="0" err="1"/>
              <a:t>Dalderop</a:t>
            </a:r>
            <a:r>
              <a:rPr lang="en-US" sz="1200" dirty="0"/>
              <a:t>, et al. (2023) “Integration policies” https://www.leslla.org/blog/2023/5/31/integration-policies</a:t>
            </a:r>
          </a:p>
          <a:p>
            <a:pPr marL="342900" indent="-342900">
              <a:buFont typeface="Arial" panose="020B0604020202020204" pitchFamily="34" charset="0"/>
              <a:buChar char="•"/>
            </a:pPr>
            <a:r>
              <a:rPr lang="en-US" sz="1200" dirty="0"/>
              <a:t>Davia, et al. (2022). “Language proficiency and immigrants’ employment outcomes in Spain” https://ojs.ual.es/ojs/index.php/RIEM/article/view/6322</a:t>
            </a:r>
          </a:p>
          <a:p>
            <a:pPr marL="342900" indent="-342900">
              <a:buFont typeface="Arial" panose="020B0604020202020204" pitchFamily="34" charset="0"/>
              <a:buChar char="•"/>
            </a:pPr>
            <a:r>
              <a:rPr lang="en-US" sz="1200" dirty="0" err="1"/>
              <a:t>Derwing</a:t>
            </a:r>
            <a:r>
              <a:rPr lang="en-US" sz="1200" dirty="0"/>
              <a:t>, et al. (2012). “Language Skills and the Social Integration of Canada’s Adult Immigrants” https://irpp.org/research-studies/language-skills-and-the-social-integration-of-canadas-adult-immigrants/</a:t>
            </a:r>
          </a:p>
          <a:p>
            <a:pPr marL="342900" indent="-342900">
              <a:buFont typeface="Arial" panose="020B0604020202020204" pitchFamily="34" charset="0"/>
              <a:buChar char="•"/>
            </a:pPr>
            <a:r>
              <a:rPr lang="en-US" sz="1200" dirty="0"/>
              <a:t>Hammer (2017). “Sociocultural integration and second language proficiency following migration” https://www.degruyter.com/document/doi/10.1515/9783110477498-012/html?lang=en</a:t>
            </a:r>
          </a:p>
          <a:p>
            <a:pPr marL="342900" indent="-342900">
              <a:buFont typeface="Arial" panose="020B0604020202020204" pitchFamily="34" charset="0"/>
              <a:buChar char="•"/>
            </a:pPr>
            <a:r>
              <a:rPr lang="en-US" sz="1200" dirty="0"/>
              <a:t>Hartshorne, et al. (2019). “A critical period for second language acquisition: Evidence from 2/3 million English speakers” https://pmc.ncbi.nlm.nih.gov/articles/PMC6559801/</a:t>
            </a:r>
          </a:p>
          <a:p>
            <a:pPr marL="342900" indent="-342900">
              <a:buFont typeface="Arial" panose="020B0604020202020204" pitchFamily="34" charset="0"/>
              <a:buChar char="•"/>
            </a:pPr>
            <a:r>
              <a:rPr lang="en-US" sz="1200" dirty="0"/>
              <a:t>Kang, et al. (2021). “Language and nonlanguage factors in foreign language learning: evidence for the learning condition hypothesis” https://www.nature.com/articles/s41539-021-00104-9#citeas</a:t>
            </a:r>
          </a:p>
          <a:p>
            <a:pPr marL="342900" indent="-342900">
              <a:buFont typeface="Arial" panose="020B0604020202020204" pitchFamily="34" charset="0"/>
              <a:buChar char="•"/>
            </a:pPr>
            <a:r>
              <a:rPr lang="en-US" sz="1200" dirty="0"/>
              <a:t>Schepens, et al. (2019). “Big Data Suggests Strong Constraints of Linguistic Similarity on Adult Language Learning”.  https://www.sas.rochester.edu/cls/assets/pdf/schepens-van-hout-jaeger-2020-big-data-suggest-strong-constraints-of-linguistic-similarity-on-adult-language-learning.pdf</a:t>
            </a:r>
          </a:p>
          <a:p>
            <a:pPr marL="342900" indent="-342900">
              <a:buFont typeface="Arial" panose="020B0604020202020204" pitchFamily="34" charset="0"/>
              <a:buChar char="•"/>
            </a:pPr>
            <a:r>
              <a:rPr lang="en-US" sz="1200" dirty="0"/>
              <a:t>Wood, et al. (2024). “Does timing matter? Language course participation and language outcomes amongst new immigrants” https://www.nature.com/articles/s41599-024-03034-0</a:t>
            </a:r>
          </a:p>
        </p:txBody>
      </p:sp>
    </p:spTree>
    <p:extLst>
      <p:ext uri="{BB962C8B-B14F-4D97-AF65-F5344CB8AC3E}">
        <p14:creationId xmlns:p14="http://schemas.microsoft.com/office/powerpoint/2010/main" val="1912460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155C2-59EE-82C5-D50A-EFFB97EA7C8A}"/>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AB74112A-D78F-3EFE-4E89-FB2CC06E503B}"/>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AE85F6F1-3265-4843-794A-8C84550BF922}"/>
              </a:ext>
            </a:extLst>
          </p:cNvPr>
          <p:cNvSpPr>
            <a:spLocks noGrp="1"/>
          </p:cNvSpPr>
          <p:nvPr>
            <p:ph type="title"/>
          </p:nvPr>
        </p:nvSpPr>
        <p:spPr>
          <a:xfrm>
            <a:off x="2932448" y="264160"/>
            <a:ext cx="6327105" cy="3373973"/>
          </a:xfrm>
        </p:spPr>
        <p:txBody>
          <a:bodyPr anchor="b"/>
          <a:lstStyle/>
          <a:p>
            <a:r>
              <a:rPr lang="en-US" dirty="0"/>
              <a:t>Thank you!</a:t>
            </a:r>
          </a:p>
        </p:txBody>
      </p:sp>
    </p:spTree>
    <p:extLst>
      <p:ext uri="{BB962C8B-B14F-4D97-AF65-F5344CB8AC3E}">
        <p14:creationId xmlns:p14="http://schemas.microsoft.com/office/powerpoint/2010/main" val="407228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0598D-EF8A-30E3-14BC-223249006AF5}"/>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DE3CB469-FA52-41A8-240F-47375C3A8C88}"/>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53004673-F5D8-04B7-9652-D0EC5A1EE084}"/>
              </a:ext>
            </a:extLst>
          </p:cNvPr>
          <p:cNvSpPr>
            <a:spLocks noGrp="1"/>
          </p:cNvSpPr>
          <p:nvPr>
            <p:ph type="title"/>
          </p:nvPr>
        </p:nvSpPr>
        <p:spPr>
          <a:xfrm>
            <a:off x="2932448" y="264160"/>
            <a:ext cx="6327105" cy="3373973"/>
          </a:xfrm>
        </p:spPr>
        <p:txBody>
          <a:bodyPr anchor="b"/>
          <a:lstStyle/>
          <a:p>
            <a:r>
              <a:rPr lang="en-US" dirty="0"/>
              <a:t>dataset</a:t>
            </a:r>
          </a:p>
        </p:txBody>
      </p:sp>
    </p:spTree>
    <p:extLst>
      <p:ext uri="{BB962C8B-B14F-4D97-AF65-F5344CB8AC3E}">
        <p14:creationId xmlns:p14="http://schemas.microsoft.com/office/powerpoint/2010/main" val="82729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989A-3733-813E-C226-2E70ACCF7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5A7853-F755-EBE4-6527-835C3B397C05}"/>
              </a:ext>
            </a:extLst>
          </p:cNvPr>
          <p:cNvSpPr>
            <a:spLocks noGrp="1"/>
          </p:cNvSpPr>
          <p:nvPr>
            <p:ph type="title"/>
          </p:nvPr>
        </p:nvSpPr>
        <p:spPr>
          <a:xfrm>
            <a:off x="741680" y="430482"/>
            <a:ext cx="10500989" cy="1327464"/>
          </a:xfrm>
        </p:spPr>
        <p:txBody>
          <a:bodyPr/>
          <a:lstStyle/>
          <a:p>
            <a:r>
              <a:rPr lang="en-US" dirty="0"/>
              <a:t>Dataset overview: Origin</a:t>
            </a:r>
          </a:p>
        </p:txBody>
      </p:sp>
      <p:sp>
        <p:nvSpPr>
          <p:cNvPr id="3" name="Content Placeholder 2">
            <a:extLst>
              <a:ext uri="{FF2B5EF4-FFF2-40B4-BE49-F238E27FC236}">
                <a16:creationId xmlns:a16="http://schemas.microsoft.com/office/drawing/2014/main" id="{EC4FCE9D-C127-E496-6185-9C050EB1159E}"/>
              </a:ext>
            </a:extLst>
          </p:cNvPr>
          <p:cNvSpPr>
            <a:spLocks noGrp="1"/>
          </p:cNvSpPr>
          <p:nvPr>
            <p:ph sz="quarter" idx="35"/>
          </p:nvPr>
        </p:nvSpPr>
        <p:spPr>
          <a:xfrm>
            <a:off x="807038" y="2465539"/>
            <a:ext cx="10197846" cy="3723753"/>
          </a:xfrm>
        </p:spPr>
        <p:txBody>
          <a:bodyPr/>
          <a:lstStyle/>
          <a:p>
            <a:pPr>
              <a:buFont typeface="Arial" panose="020B0604020202020204" pitchFamily="34" charset="0"/>
              <a:buChar char="•"/>
            </a:pPr>
            <a:r>
              <a:rPr lang="en-US" dirty="0"/>
              <a:t>Created for study by Schepens, et al. (2019) on L1-target language similarity and proficiency</a:t>
            </a:r>
          </a:p>
          <a:p>
            <a:pPr>
              <a:buFont typeface="Arial" panose="020B0604020202020204" pitchFamily="34" charset="0"/>
              <a:buChar char="•"/>
            </a:pPr>
            <a:r>
              <a:rPr lang="en-US" dirty="0"/>
              <a:t>Adapted from raw data in open-access database</a:t>
            </a:r>
          </a:p>
          <a:p>
            <a:pPr>
              <a:buFont typeface="Arial" panose="020B0604020202020204" pitchFamily="34" charset="0"/>
              <a:buChar char="•"/>
            </a:pPr>
            <a:r>
              <a:rPr lang="en-US" dirty="0"/>
              <a:t>Focus on B2 level in Common European Framework of Reference for Languages (upper-intermediate)</a:t>
            </a:r>
          </a:p>
          <a:p>
            <a:pPr>
              <a:buFont typeface="Arial" panose="020B0604020202020204" pitchFamily="34" charset="0"/>
              <a:buChar char="•"/>
            </a:pPr>
            <a:r>
              <a:rPr lang="en-US" dirty="0"/>
              <a:t>50,235 learners representing 70 native languages</a:t>
            </a:r>
          </a:p>
          <a:p>
            <a:pPr>
              <a:buFont typeface="Arial" panose="020B0604020202020204" pitchFamily="34" charset="0"/>
              <a:buChar char="•"/>
            </a:pPr>
            <a:r>
              <a:rPr lang="en-US" dirty="0"/>
              <a:t>Contents roughly broken down into language landscape and learner landscape</a:t>
            </a:r>
          </a:p>
        </p:txBody>
      </p:sp>
    </p:spTree>
    <p:extLst>
      <p:ext uri="{BB962C8B-B14F-4D97-AF65-F5344CB8AC3E}">
        <p14:creationId xmlns:p14="http://schemas.microsoft.com/office/powerpoint/2010/main" val="290210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FEB-CFF3-B245-61E8-EE4B3D696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ABF40-F5E7-34FD-DB76-B22ADD58B954}"/>
              </a:ext>
            </a:extLst>
          </p:cNvPr>
          <p:cNvSpPr>
            <a:spLocks noGrp="1"/>
          </p:cNvSpPr>
          <p:nvPr>
            <p:ph type="title"/>
          </p:nvPr>
        </p:nvSpPr>
        <p:spPr>
          <a:xfrm>
            <a:off x="741680" y="430482"/>
            <a:ext cx="10500989" cy="1327464"/>
          </a:xfrm>
        </p:spPr>
        <p:txBody>
          <a:bodyPr/>
          <a:lstStyle/>
          <a:p>
            <a:r>
              <a:rPr lang="en-US" dirty="0"/>
              <a:t>Dataset contents: LANGUAGE LANDSCAPE</a:t>
            </a:r>
          </a:p>
        </p:txBody>
      </p:sp>
      <p:sp>
        <p:nvSpPr>
          <p:cNvPr id="4" name="Content Placeholder 3">
            <a:extLst>
              <a:ext uri="{FF2B5EF4-FFF2-40B4-BE49-F238E27FC236}">
                <a16:creationId xmlns:a16="http://schemas.microsoft.com/office/drawing/2014/main" id="{72926BEB-95F7-892A-F163-F25FA92FB896}"/>
              </a:ext>
            </a:extLst>
          </p:cNvPr>
          <p:cNvSpPr>
            <a:spLocks noGrp="1"/>
          </p:cNvSpPr>
          <p:nvPr>
            <p:ph sz="quarter" idx="36"/>
          </p:nvPr>
        </p:nvSpPr>
        <p:spPr>
          <a:xfrm>
            <a:off x="741680" y="2465539"/>
            <a:ext cx="10500989" cy="3723753"/>
          </a:xfrm>
        </p:spPr>
        <p:txBody>
          <a:bodyPr/>
          <a:lstStyle/>
          <a:p>
            <a:pPr lvl="1"/>
            <a:r>
              <a:rPr lang="en-US" dirty="0"/>
              <a:t>"Family" - Language Family</a:t>
            </a:r>
          </a:p>
          <a:p>
            <a:pPr lvl="1"/>
            <a:r>
              <a:rPr lang="en-US" dirty="0"/>
              <a:t>"ISO639.3" - Language ID code according to </a:t>
            </a:r>
            <a:r>
              <a:rPr lang="en-US" dirty="0" err="1"/>
              <a:t>Ethnologue</a:t>
            </a:r>
            <a:endParaRPr lang="en-US" dirty="0"/>
          </a:p>
          <a:p>
            <a:pPr lvl="1"/>
            <a:r>
              <a:rPr lang="en-US" dirty="0"/>
              <a:t>"Enroll" -  country's educational accessibility at the time learners have left their country of origin</a:t>
            </a:r>
          </a:p>
          <a:p>
            <a:pPr lvl="1"/>
            <a:r>
              <a:rPr lang="en-US" dirty="0"/>
              <a:t>“morph" - Morphological similarity</a:t>
            </a:r>
          </a:p>
          <a:p>
            <a:pPr lvl="1"/>
            <a:r>
              <a:rPr lang="en-US" dirty="0"/>
              <a:t>“lex" - Lexical similarity</a:t>
            </a:r>
          </a:p>
          <a:p>
            <a:pPr lvl="1"/>
            <a:r>
              <a:rPr lang="en-US" dirty="0"/>
              <a:t>“</a:t>
            </a:r>
            <a:r>
              <a:rPr lang="en-US" dirty="0" err="1"/>
              <a:t>new_feat</a:t>
            </a:r>
            <a:r>
              <a:rPr lang="en-US" dirty="0"/>
              <a:t>" - Phonological similarity (in terms of new features)</a:t>
            </a:r>
          </a:p>
          <a:p>
            <a:pPr lvl="1"/>
            <a:r>
              <a:rPr lang="en-US" dirty="0"/>
              <a:t>“</a:t>
            </a:r>
            <a:r>
              <a:rPr lang="en-US" dirty="0" err="1"/>
              <a:t>new_sounds</a:t>
            </a:r>
            <a:r>
              <a:rPr lang="en-US" dirty="0"/>
              <a:t>" - Phonological similarity (in terms of new sounds)</a:t>
            </a:r>
          </a:p>
        </p:txBody>
      </p:sp>
      <p:sp>
        <p:nvSpPr>
          <p:cNvPr id="3" name="TextBox 2">
            <a:extLst>
              <a:ext uri="{FF2B5EF4-FFF2-40B4-BE49-F238E27FC236}">
                <a16:creationId xmlns:a16="http://schemas.microsoft.com/office/drawing/2014/main" id="{A6433843-F0CA-CAA6-4E57-3D31361E4790}"/>
              </a:ext>
            </a:extLst>
          </p:cNvPr>
          <p:cNvSpPr txBox="1"/>
          <p:nvPr/>
        </p:nvSpPr>
        <p:spPr>
          <a:xfrm rot="20863852">
            <a:off x="638438" y="3192000"/>
            <a:ext cx="11069323" cy="707886"/>
          </a:xfrm>
          <a:prstGeom prst="rect">
            <a:avLst/>
          </a:prstGeom>
          <a:solidFill>
            <a:schemeClr val="accent3">
              <a:lumMod val="40000"/>
              <a:lumOff val="60000"/>
              <a:alpha val="74000"/>
            </a:schemeClr>
          </a:solidFill>
        </p:spPr>
        <p:txBody>
          <a:bodyPr wrap="square" rtlCol="0">
            <a:spAutoFit/>
          </a:bodyPr>
          <a:lstStyle/>
          <a:p>
            <a:pPr algn="ctr"/>
            <a:r>
              <a:rPr lang="en-US" sz="4000" b="1" dirty="0">
                <a:solidFill>
                  <a:srgbClr val="C00000"/>
                </a:solidFill>
              </a:rPr>
              <a:t>NOT A FOCUS OF CURRENT EDA!</a:t>
            </a:r>
          </a:p>
        </p:txBody>
      </p:sp>
    </p:spTree>
    <p:extLst>
      <p:ext uri="{BB962C8B-B14F-4D97-AF65-F5344CB8AC3E}">
        <p14:creationId xmlns:p14="http://schemas.microsoft.com/office/powerpoint/2010/main" val="219412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C9DC4-4DEB-3496-75F0-37AE4AF42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CD514A-03F2-61F0-8598-C96827432D76}"/>
              </a:ext>
            </a:extLst>
          </p:cNvPr>
          <p:cNvSpPr>
            <a:spLocks noGrp="1"/>
          </p:cNvSpPr>
          <p:nvPr>
            <p:ph type="title"/>
          </p:nvPr>
        </p:nvSpPr>
        <p:spPr>
          <a:xfrm>
            <a:off x="741680" y="430482"/>
            <a:ext cx="10500989" cy="1327464"/>
          </a:xfrm>
        </p:spPr>
        <p:txBody>
          <a:bodyPr/>
          <a:lstStyle/>
          <a:p>
            <a:r>
              <a:rPr lang="en-US" dirty="0"/>
              <a:t>Dataset contents: LEARNER LANDSCAPE</a:t>
            </a:r>
          </a:p>
        </p:txBody>
      </p:sp>
      <p:sp>
        <p:nvSpPr>
          <p:cNvPr id="4" name="Content Placeholder 3">
            <a:extLst>
              <a:ext uri="{FF2B5EF4-FFF2-40B4-BE49-F238E27FC236}">
                <a16:creationId xmlns:a16="http://schemas.microsoft.com/office/drawing/2014/main" id="{27A48683-6B24-B603-2FB7-9476E697806E}"/>
              </a:ext>
            </a:extLst>
          </p:cNvPr>
          <p:cNvSpPr>
            <a:spLocks noGrp="1"/>
          </p:cNvSpPr>
          <p:nvPr>
            <p:ph sz="quarter" idx="36"/>
          </p:nvPr>
        </p:nvSpPr>
        <p:spPr>
          <a:xfrm>
            <a:off x="741680" y="2240951"/>
            <a:ext cx="10500989" cy="3723753"/>
          </a:xfrm>
        </p:spPr>
        <p:txBody>
          <a:bodyPr/>
          <a:lstStyle/>
          <a:p>
            <a:pPr lvl="1"/>
            <a:r>
              <a:rPr lang="en-US" dirty="0"/>
              <a:t>"L1" - The native language of the learner</a:t>
            </a:r>
          </a:p>
          <a:p>
            <a:pPr lvl="1"/>
            <a:r>
              <a:rPr lang="en-US" dirty="0"/>
              <a:t>"C" - The country of birth</a:t>
            </a:r>
          </a:p>
          <a:p>
            <a:pPr lvl="1"/>
            <a:r>
              <a:rPr lang="en-US" dirty="0"/>
              <a:t>"L1L2" - The combination of first and best additional language besides Dutch</a:t>
            </a:r>
          </a:p>
          <a:p>
            <a:pPr lvl="1"/>
            <a:r>
              <a:rPr lang="en-US" dirty="0"/>
              <a:t>"L2" - The best additional language besides Dutch</a:t>
            </a:r>
          </a:p>
          <a:p>
            <a:pPr lvl="1"/>
            <a:r>
              <a:rPr lang="en-US" dirty="0"/>
              <a:t>"</a:t>
            </a:r>
            <a:r>
              <a:rPr lang="en-US" dirty="0" err="1"/>
              <a:t>AaA</a:t>
            </a:r>
            <a:r>
              <a:rPr lang="en-US" dirty="0"/>
              <a:t>" - Age at Arrival in the Netherlands in years (starting date of residence)</a:t>
            </a:r>
          </a:p>
          <a:p>
            <a:pPr lvl="1"/>
            <a:r>
              <a:rPr lang="en-US" dirty="0"/>
              <a:t>"</a:t>
            </a:r>
            <a:r>
              <a:rPr lang="en-US" dirty="0" err="1"/>
              <a:t>LoR</a:t>
            </a:r>
            <a:r>
              <a:rPr lang="en-US" dirty="0"/>
              <a:t>" - Length of residence in the Netherlands in years</a:t>
            </a:r>
          </a:p>
          <a:p>
            <a:pPr lvl="1"/>
            <a:r>
              <a:rPr lang="en-US" dirty="0"/>
              <a:t>"</a:t>
            </a:r>
            <a:r>
              <a:rPr lang="en-US" dirty="0" err="1"/>
              <a:t>Edu.day</a:t>
            </a:r>
            <a:r>
              <a:rPr lang="en-US" dirty="0"/>
              <a:t>" - Amount of daily education (categorized) </a:t>
            </a:r>
          </a:p>
          <a:p>
            <a:pPr lvl="1"/>
            <a:r>
              <a:rPr lang="en-US" dirty="0"/>
              <a:t>“Sex” – male or female</a:t>
            </a:r>
          </a:p>
          <a:p>
            <a:pPr lvl="1"/>
            <a:r>
              <a:rPr lang="en-US" dirty="0"/>
              <a:t>“Speaking" - The STEX test score for speaking proficiency</a:t>
            </a:r>
          </a:p>
          <a:p>
            <a:pPr lvl="1"/>
            <a:endParaRPr lang="en-US" dirty="0"/>
          </a:p>
        </p:txBody>
      </p:sp>
    </p:spTree>
    <p:extLst>
      <p:ext uri="{BB962C8B-B14F-4D97-AF65-F5344CB8AC3E}">
        <p14:creationId xmlns:p14="http://schemas.microsoft.com/office/powerpoint/2010/main" val="201409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98B56-7606-9E3C-E958-FC0254AFFFC1}"/>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F9201392-DFEE-1CA7-5AB2-CBC1715E9FAB}"/>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FBB52439-B691-FB92-CFEE-F19B672DCBB1}"/>
              </a:ext>
            </a:extLst>
          </p:cNvPr>
          <p:cNvSpPr>
            <a:spLocks noGrp="1"/>
          </p:cNvSpPr>
          <p:nvPr>
            <p:ph type="title"/>
          </p:nvPr>
        </p:nvSpPr>
        <p:spPr>
          <a:xfrm>
            <a:off x="2932448" y="264160"/>
            <a:ext cx="6327105" cy="3373973"/>
          </a:xfrm>
        </p:spPr>
        <p:txBody>
          <a:bodyPr anchor="b"/>
          <a:lstStyle/>
          <a:p>
            <a:r>
              <a:rPr lang="en-US" dirty="0"/>
              <a:t>objectives</a:t>
            </a:r>
          </a:p>
        </p:txBody>
      </p:sp>
    </p:spTree>
    <p:extLst>
      <p:ext uri="{BB962C8B-B14F-4D97-AF65-F5344CB8AC3E}">
        <p14:creationId xmlns:p14="http://schemas.microsoft.com/office/powerpoint/2010/main" val="100994243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{D437A155-74CC-45FF-9646-62FBEBF8A84B}tf11936837_win32</Template>
  <TotalTime>2022</TotalTime>
  <Words>3283</Words>
  <Application>Microsoft Office PowerPoint</Application>
  <PresentationFormat>Widescreen</PresentationFormat>
  <Paragraphs>333</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Nova</vt:lpstr>
      <vt:lpstr>Biome</vt:lpstr>
      <vt:lpstr>Calibri</vt:lpstr>
      <vt:lpstr>Consolas</vt:lpstr>
      <vt:lpstr>Helvetica</vt:lpstr>
      <vt:lpstr>Wingdings</vt:lpstr>
      <vt:lpstr>Custom</vt:lpstr>
      <vt:lpstr>Focus on proficiency </vt:lpstr>
      <vt:lpstr>Introduction</vt:lpstr>
      <vt:lpstr>Civic integration &amp; Proficiency</vt:lpstr>
      <vt:lpstr>Netherlands’ Civic integration</vt:lpstr>
      <vt:lpstr>dataset</vt:lpstr>
      <vt:lpstr>Dataset overview: Origin</vt:lpstr>
      <vt:lpstr>Dataset contents: LANGUAGE LANDSCAPE</vt:lpstr>
      <vt:lpstr>Dataset contents: LEARNER LANDSCAPE</vt:lpstr>
      <vt:lpstr>objectives</vt:lpstr>
      <vt:lpstr>Understanding the language learners</vt:lpstr>
      <vt:lpstr>Understanding the speaking score</vt:lpstr>
      <vt:lpstr>Zooming in on the poorest performing learners</vt:lpstr>
      <vt:lpstr>Exploratory Data analysis</vt:lpstr>
      <vt:lpstr>Data cleaning</vt:lpstr>
      <vt:lpstr>Understanding the language learners</vt:lpstr>
      <vt:lpstr>A woman who was born in Germany, arrived in the Netherlands in her mid-20's and has been resident for about 4 years. Her native language is Arabic, and she also speaks English. She has 11-15 years of formal, daily education. Her speaking proficiency score on the STEX was 517. </vt:lpstr>
      <vt:lpstr>COUNTRY OF ORIGIN</vt:lpstr>
      <vt:lpstr>MOST- &amp; LEAST-SPOKEN NATIVE LANGUAGES</vt:lpstr>
      <vt:lpstr>ARRIVAL &amp; RESIDENCY IN THE NETHERLANDS</vt:lpstr>
      <vt:lpstr>Level of education</vt:lpstr>
      <vt:lpstr>learner landscape: Key observations</vt:lpstr>
      <vt:lpstr>Understanding the speaking score</vt:lpstr>
      <vt:lpstr>Overall proficiency performance</vt:lpstr>
      <vt:lpstr>Native language</vt:lpstr>
      <vt:lpstr>L2 proficiency</vt:lpstr>
      <vt:lpstr>sex</vt:lpstr>
      <vt:lpstr>Aaa, lor,  &amp; Edu  vs  speaking  score</vt:lpstr>
      <vt:lpstr>The speaking score &amp; correlations: Key observations</vt:lpstr>
      <vt:lpstr>The speaking score &amp; correlations: Key observations</vt:lpstr>
      <vt:lpstr>Zooming in on the poorest performing learners</vt:lpstr>
      <vt:lpstr>Defining poor performance</vt:lpstr>
      <vt:lpstr>FINAL TIPS &amp; TAKEAWAYS</vt:lpstr>
      <vt:lpstr>Male Poor performers: Key observations</vt:lpstr>
      <vt:lpstr>PowerPoint Presentation</vt:lpstr>
      <vt:lpstr>Female Poor performers: Key observations</vt:lpstr>
      <vt:lpstr>conclusions</vt:lpstr>
      <vt:lpstr>Summary of Key observations</vt:lpstr>
      <vt:lpstr>Strategic recommendations</vt:lpstr>
      <vt:lpstr>Future data analysis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Roehrig</dc:creator>
  <cp:lastModifiedBy>Jessica Roehrig</cp:lastModifiedBy>
  <cp:revision>1</cp:revision>
  <dcterms:created xsi:type="dcterms:W3CDTF">2024-12-18T11:38:44Z</dcterms:created>
  <dcterms:modified xsi:type="dcterms:W3CDTF">2024-12-19T21:25:30Z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