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anum Gothic Coding"/>
      <p:regular r:id="rId15"/>
      <p:bold r:id="rId16"/>
    </p:embeddedFont>
    <p:embeddedFont>
      <p:font typeface="Nanum Myeongj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anumGothicCoding-regular.fntdata"/><Relationship Id="rId14" Type="http://schemas.openxmlformats.org/officeDocument/2006/relationships/slide" Target="slides/slide9.xml"/><Relationship Id="rId17" Type="http://schemas.openxmlformats.org/officeDocument/2006/relationships/font" Target="fonts/NanumMyeongjo-regular.fntdata"/><Relationship Id="rId16" Type="http://schemas.openxmlformats.org/officeDocument/2006/relationships/font" Target="fonts/NanumGothicCoding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anumMyeongj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3ec04c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3ec04c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47d170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47d170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47d170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47d170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447d170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447d170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447d170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447d170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47d1700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47d170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47d170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47d170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a25808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5a25808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308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55100" y="36412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6D7A8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FriendlyAssembly</a:t>
            </a:r>
            <a:endParaRPr b="1" sz="2300">
              <a:solidFill>
                <a:srgbClr val="B6D7A8"/>
              </a:solidFill>
              <a:highlight>
                <a:srgbClr val="434343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896475" y="1332425"/>
            <a:ext cx="5158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Final Project</a:t>
            </a:r>
            <a:endParaRPr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Hangman</a:t>
            </a:r>
            <a:endParaRPr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930775" y="4010275"/>
            <a:ext cx="389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Hangman</a:t>
            </a:r>
            <a:endParaRPr b="1" sz="800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374875" y="507300"/>
            <a:ext cx="607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1 : Setting up </a:t>
            </a: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hangman drawing and word list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2219" t="2133"/>
          <a:stretch/>
        </p:blipFill>
        <p:spPr>
          <a:xfrm>
            <a:off x="2512913" y="1358763"/>
            <a:ext cx="4260575" cy="29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374875" y="507300"/>
            <a:ext cx="607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2 : Asking user whether to proceed or not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963" y="1364975"/>
            <a:ext cx="4240475" cy="2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374875" y="507300"/>
            <a:ext cx="607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3 : Setting up the word to be guessed 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4888" t="0"/>
          <a:stretch/>
        </p:blipFill>
        <p:spPr>
          <a:xfrm>
            <a:off x="2528800" y="1359775"/>
            <a:ext cx="4236276" cy="2910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374875" y="507300"/>
            <a:ext cx="607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4 : Checking each letter of the chosen word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750" y="1356450"/>
            <a:ext cx="42269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374875" y="507300"/>
            <a:ext cx="6398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5 : Increment of a counter for incorrect guesses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163" y="1370100"/>
            <a:ext cx="4246074" cy="28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374875" y="507300"/>
            <a:ext cx="6398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Part 6 : End of the game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454850" y="1296688"/>
            <a:ext cx="4376700" cy="30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850" y="1358100"/>
            <a:ext cx="4222699" cy="28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1320400" y="659850"/>
            <a:ext cx="6645600" cy="468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1320400" y="1128450"/>
            <a:ext cx="6645600" cy="3416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374875" y="507300"/>
            <a:ext cx="607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Output result</a:t>
            </a:r>
            <a:r>
              <a:rPr b="1" lang="en" sz="180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b="1" sz="180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3991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636250" y="1248150"/>
            <a:ext cx="527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485850" y="1437175"/>
            <a:ext cx="6314700" cy="27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5114" t="0"/>
          <a:stretch/>
        </p:blipFill>
        <p:spPr>
          <a:xfrm>
            <a:off x="1568700" y="1521550"/>
            <a:ext cx="2202901" cy="2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5">
            <a:alphaModFix/>
          </a:blip>
          <a:srcRect b="0" l="0" r="4049" t="28145"/>
          <a:stretch/>
        </p:blipFill>
        <p:spPr>
          <a:xfrm>
            <a:off x="3849613" y="1521550"/>
            <a:ext cx="1868525" cy="2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6">
            <a:alphaModFix/>
          </a:blip>
          <a:srcRect b="0" l="1630" r="16435" t="0"/>
          <a:stretch/>
        </p:blipFill>
        <p:spPr>
          <a:xfrm>
            <a:off x="5796175" y="1521550"/>
            <a:ext cx="1903485" cy="2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308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859900" y="3757625"/>
            <a:ext cx="39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Dayoung | Jarisse | Moller | Vanisa</a:t>
            </a:r>
            <a:endParaRPr b="1" sz="1800">
              <a:solidFill>
                <a:srgbClr val="B6D7A8"/>
              </a:solidFill>
              <a:highlight>
                <a:srgbClr val="434343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987750" y="474300"/>
            <a:ext cx="503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Thank you</a:t>
            </a:r>
            <a:endParaRPr sz="72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054850" y="4056475"/>
            <a:ext cx="389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3F3F3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FriendlyAssembly</a:t>
            </a:r>
            <a:endParaRPr b="1" sz="300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