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9" r:id="rId3"/>
    <p:sldId id="257" r:id="rId4"/>
    <p:sldId id="298" r:id="rId5"/>
    <p:sldId id="297" r:id="rId6"/>
    <p:sldId id="299" r:id="rId7"/>
    <p:sldId id="300" r:id="rId8"/>
    <p:sldId id="301" r:id="rId9"/>
    <p:sldId id="278" r:id="rId10"/>
    <p:sldId id="302" r:id="rId11"/>
  </p:sldIdLst>
  <p:sldSz cx="9144000" cy="5143500" type="screen16x9"/>
  <p:notesSz cx="6858000" cy="9144000"/>
  <p:embeddedFontLst>
    <p:embeddedFont>
      <p:font typeface="Avenir Next LT Pro Demi" panose="020B0704020202020204" pitchFamily="34" charset="0"/>
      <p:bold r:id="rId13"/>
      <p:boldItalic r:id="rId14"/>
    </p:embeddedFont>
    <p:embeddedFont>
      <p:font typeface="Bahnschrift SemiBold" panose="020B0502040204020203" pitchFamily="34" charset="0"/>
      <p:bold r:id="rId15"/>
    </p:embeddedFont>
    <p:embeddedFont>
      <p:font typeface="Barlow" panose="00000500000000000000" pitchFamily="2" charset="0"/>
      <p:regular r:id="rId16"/>
      <p:bold r:id="rId17"/>
      <p:italic r:id="rId18"/>
      <p:boldItalic r:id="rId19"/>
    </p:embeddedFont>
    <p:embeddedFont>
      <p:font typeface="Barlow Light" panose="00000400000000000000" pitchFamily="2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Raleway Thin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ssica%20Shah\Downloads\jess_data_job_op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b="1" u="sng" dirty="0"/>
              <a:t>Distribution by Industry of Data Science in the US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Percentage of Respondents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jess_data!$A$37:$A$45</c:f>
              <c:strCache>
                <c:ptCount val="9"/>
                <c:pt idx="0">
                  <c:v>IT and Services</c:v>
                </c:pt>
                <c:pt idx="1">
                  <c:v>Pharmaceuticals</c:v>
                </c:pt>
                <c:pt idx="2">
                  <c:v>Computer Science</c:v>
                </c:pt>
                <c:pt idx="3">
                  <c:v>Financial Services</c:v>
                </c:pt>
                <c:pt idx="4">
                  <c:v>Internet</c:v>
                </c:pt>
                <c:pt idx="5">
                  <c:v>Advertising/Media</c:v>
                </c:pt>
                <c:pt idx="6">
                  <c:v>Marketing &amp; Advertising</c:v>
                </c:pt>
                <c:pt idx="7">
                  <c:v>Defense &amp; Space</c:v>
                </c:pt>
                <c:pt idx="8">
                  <c:v>Research </c:v>
                </c:pt>
              </c:strCache>
            </c:strRef>
          </c:cat>
          <c:val>
            <c:numRef>
              <c:f>jess_data!$B$37:$B$45</c:f>
              <c:numCache>
                <c:formatCode>General</c:formatCode>
                <c:ptCount val="9"/>
                <c:pt idx="0">
                  <c:v>30</c:v>
                </c:pt>
                <c:pt idx="1">
                  <c:v>75</c:v>
                </c:pt>
                <c:pt idx="2">
                  <c:v>55</c:v>
                </c:pt>
                <c:pt idx="3">
                  <c:v>40</c:v>
                </c:pt>
                <c:pt idx="4">
                  <c:v>45</c:v>
                </c:pt>
                <c:pt idx="5">
                  <c:v>20</c:v>
                </c:pt>
                <c:pt idx="6">
                  <c:v>15</c:v>
                </c:pt>
                <c:pt idx="7">
                  <c:v>10</c:v>
                </c:pt>
                <c:pt idx="8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9C-452F-B98B-ADED8F7E92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692033456"/>
        <c:axId val="692034096"/>
      </c:barChart>
      <c:catAx>
        <c:axId val="692033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Industries</a:t>
                </a:r>
              </a:p>
            </c:rich>
          </c:tx>
          <c:layout>
            <c:manualLayout>
              <c:xMode val="edge"/>
              <c:yMode val="edge"/>
              <c:x val="0.45660337847630733"/>
              <c:y val="0.871376304052213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034096"/>
        <c:crosses val="autoZero"/>
        <c:auto val="1"/>
        <c:lblAlgn val="ctr"/>
        <c:lblOffset val="100"/>
        <c:noMultiLvlLbl val="0"/>
      </c:catAx>
      <c:valAx>
        <c:axId val="69203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Percentage of Respondents</a:t>
                </a:r>
              </a:p>
            </c:rich>
          </c:tx>
          <c:layout>
            <c:manualLayout>
              <c:xMode val="edge"/>
              <c:yMode val="edge"/>
              <c:x val="1.1463258515692415E-2"/>
              <c:y val="0.171177993426415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03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/>
      </a:solidFill>
      <a:prstDash val="solid"/>
      <a:round/>
      <a:headEnd type="none" w="med" len="med"/>
      <a:tailEnd type="none" w="med" len="me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82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ai.net/p/careers/know-what-employers-are-expecting-for-a-data-scientist-role-in-2020-65ad68553cc4" TargetMode="External"/><Relationship Id="rId3" Type="http://schemas.openxmlformats.org/officeDocument/2006/relationships/hyperlink" Target="https://www.kdnuggets.com/2015/11/different-data-science-roles-industry.html" TargetMode="External"/><Relationship Id="rId7" Type="http://schemas.openxmlformats.org/officeDocument/2006/relationships/hyperlink" Target="https://whatsthebigdata.com/2011/09/23/big-data-bytes-of-the-week-the-end-of-big-dat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online.adelaide.edu.au/blog/data-scientist-vs-data-analyst-vs-data-engineer" TargetMode="External"/><Relationship Id="rId5" Type="http://schemas.openxmlformats.org/officeDocument/2006/relationships/hyperlink" Target="https://www.levels.fyi/company/Amazon/salaries/Data-Scientist/" TargetMode="External"/><Relationship Id="rId4" Type="http://schemas.openxmlformats.org/officeDocument/2006/relationships/hyperlink" Target="https://www.analyticsvidhya.com/blog/2021/06/what-is-a-business-analyst-and-what-is-the-role-of-a-business-analyst-in-a-compan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453893" y="1584339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latin typeface="Bahnschrift SemiBold" panose="020B0502040204020203" pitchFamily="34" charset="0"/>
              </a:rPr>
              <a:t>Roles in</a:t>
            </a:r>
            <a:br>
              <a:rPr lang="en" sz="5400" b="1" dirty="0">
                <a:latin typeface="Bahnschrift SemiBold" panose="020B0502040204020203" pitchFamily="34" charset="0"/>
              </a:rPr>
            </a:br>
            <a:r>
              <a:rPr lang="en" sz="5400" b="1" dirty="0">
                <a:latin typeface="Bahnschrift SemiBold" panose="020B0502040204020203" pitchFamily="34" charset="0"/>
              </a:rPr>
              <a:t> Data Analytics</a:t>
            </a:r>
            <a:endParaRPr sz="5400" b="1" dirty="0"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6EE1F8-49ED-4BDE-A7AD-F4225200BEEE}"/>
              </a:ext>
            </a:extLst>
          </p:cNvPr>
          <p:cNvSpPr txBox="1"/>
          <p:nvPr/>
        </p:nvSpPr>
        <p:spPr>
          <a:xfrm>
            <a:off x="1985367" y="3412772"/>
            <a:ext cx="21709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By:-</a:t>
            </a:r>
          </a:p>
          <a:p>
            <a:pPr algn="ctr"/>
            <a:r>
              <a:rPr lang="en-IN" sz="1800" dirty="0">
                <a:solidFill>
                  <a:schemeClr val="accent1">
                    <a:lumMod val="50000"/>
                  </a:schemeClr>
                </a:solidFill>
              </a:rPr>
              <a:t>Jeseeka Shah </a:t>
            </a:r>
          </a:p>
          <a:p>
            <a:pPr algn="ctr"/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Nuid-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002134289 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8DAF-9E74-48B7-98A8-7514FB95E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8395" y="1549761"/>
            <a:ext cx="4676700" cy="1159800"/>
          </a:xfrm>
        </p:spPr>
        <p:txBody>
          <a:bodyPr/>
          <a:lstStyle/>
          <a:p>
            <a:r>
              <a:rPr lang="en-IN" sz="4800" b="1" dirty="0"/>
              <a:t>Thank you.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9475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272525" y="221632"/>
            <a:ext cx="6371980" cy="136403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1"/>
                </a:solidFill>
                <a:latin typeface="Avenir Next LT Pro Demi" panose="020B0604020202020204" pitchFamily="34" charset="0"/>
              </a:rPr>
              <a:t>Roles in Data analytics are :-</a:t>
            </a:r>
            <a:endParaRPr b="1" dirty="0">
              <a:solidFill>
                <a:schemeClr val="accent1"/>
              </a:solidFill>
              <a:latin typeface="Avenir Next LT Pro Demi" panose="020B0604020202020204" pitchFamily="34" charset="0"/>
            </a:endParaRPr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184972" y="172766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1)Business Intelligence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2)Business Analyst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3)Data Analyst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4)Data Engineer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5)Data Scientist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6)AI/ML Engineer</a:t>
            </a:r>
            <a:endParaRPr sz="2400" b="1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3915923-69C2-4A8C-897E-95C2C5B61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4" y="38150"/>
            <a:ext cx="8875868" cy="49738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AFDC8-1203-47FF-A166-3C4F88F683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B1B649-47FD-4763-8B22-8863F98C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96" y="0"/>
            <a:ext cx="84176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9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0A1A45-1B65-4BD2-B346-05417084B0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3" name="Google Shape;4557;p48">
            <a:extLst>
              <a:ext uri="{FF2B5EF4-FFF2-40B4-BE49-F238E27FC236}">
                <a16:creationId xmlns:a16="http://schemas.microsoft.com/office/drawing/2014/main" id="{E274CAC2-3557-4348-B7E2-E83613883F30}"/>
              </a:ext>
            </a:extLst>
          </p:cNvPr>
          <p:cNvGrpSpPr/>
          <p:nvPr/>
        </p:nvGrpSpPr>
        <p:grpSpPr>
          <a:xfrm>
            <a:off x="7349606" y="3223687"/>
            <a:ext cx="1746565" cy="1793391"/>
            <a:chOff x="2602525" y="317054"/>
            <a:chExt cx="4174283" cy="4762495"/>
          </a:xfrm>
        </p:grpSpPr>
        <p:sp>
          <p:nvSpPr>
            <p:cNvPr id="4" name="Google Shape;4558;p48">
              <a:extLst>
                <a:ext uri="{FF2B5EF4-FFF2-40B4-BE49-F238E27FC236}">
                  <a16:creationId xmlns:a16="http://schemas.microsoft.com/office/drawing/2014/main" id="{487F0B7E-1843-4A7E-A0B9-1AF736B6238D}"/>
                </a:ext>
              </a:extLst>
            </p:cNvPr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559;p48">
              <a:extLst>
                <a:ext uri="{FF2B5EF4-FFF2-40B4-BE49-F238E27FC236}">
                  <a16:creationId xmlns:a16="http://schemas.microsoft.com/office/drawing/2014/main" id="{D9F8D205-680B-4CF3-AB4C-0257BAF81A96}"/>
                </a:ext>
              </a:extLst>
            </p:cNvPr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560;p48">
              <a:extLst>
                <a:ext uri="{FF2B5EF4-FFF2-40B4-BE49-F238E27FC236}">
                  <a16:creationId xmlns:a16="http://schemas.microsoft.com/office/drawing/2014/main" id="{05A24373-1C07-4554-BC46-D14D41FC4F61}"/>
                </a:ext>
              </a:extLst>
            </p:cNvPr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561;p48">
              <a:extLst>
                <a:ext uri="{FF2B5EF4-FFF2-40B4-BE49-F238E27FC236}">
                  <a16:creationId xmlns:a16="http://schemas.microsoft.com/office/drawing/2014/main" id="{062B9F48-1244-4DD5-8A79-36D49F3AFD26}"/>
                </a:ext>
              </a:extLst>
            </p:cNvPr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562;p48">
              <a:extLst>
                <a:ext uri="{FF2B5EF4-FFF2-40B4-BE49-F238E27FC236}">
                  <a16:creationId xmlns:a16="http://schemas.microsoft.com/office/drawing/2014/main" id="{1CD1288E-C94A-477B-BE44-AE8667204253}"/>
                </a:ext>
              </a:extLst>
            </p:cNvPr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563;p48">
              <a:extLst>
                <a:ext uri="{FF2B5EF4-FFF2-40B4-BE49-F238E27FC236}">
                  <a16:creationId xmlns:a16="http://schemas.microsoft.com/office/drawing/2014/main" id="{20DE82A7-DC44-4B7F-B1F2-BABFF32A71F8}"/>
                </a:ext>
              </a:extLst>
            </p:cNvPr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564;p48">
              <a:extLst>
                <a:ext uri="{FF2B5EF4-FFF2-40B4-BE49-F238E27FC236}">
                  <a16:creationId xmlns:a16="http://schemas.microsoft.com/office/drawing/2014/main" id="{4F8F2902-E66A-463D-89BE-9C1AF31D390E}"/>
                </a:ext>
              </a:extLst>
            </p:cNvPr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565;p48">
              <a:extLst>
                <a:ext uri="{FF2B5EF4-FFF2-40B4-BE49-F238E27FC236}">
                  <a16:creationId xmlns:a16="http://schemas.microsoft.com/office/drawing/2014/main" id="{2B45726E-D7E8-48F4-8532-6FC3E72D8BF2}"/>
                </a:ext>
              </a:extLst>
            </p:cNvPr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566;p48">
              <a:extLst>
                <a:ext uri="{FF2B5EF4-FFF2-40B4-BE49-F238E27FC236}">
                  <a16:creationId xmlns:a16="http://schemas.microsoft.com/office/drawing/2014/main" id="{AB749DE3-98E1-45E4-A8DC-91D5848C1F53}"/>
                </a:ext>
              </a:extLst>
            </p:cNvPr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567;p48">
              <a:extLst>
                <a:ext uri="{FF2B5EF4-FFF2-40B4-BE49-F238E27FC236}">
                  <a16:creationId xmlns:a16="http://schemas.microsoft.com/office/drawing/2014/main" id="{213A6A1F-AF9B-4217-AFF5-5A9434489386}"/>
                </a:ext>
              </a:extLst>
            </p:cNvPr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568;p48">
              <a:extLst>
                <a:ext uri="{FF2B5EF4-FFF2-40B4-BE49-F238E27FC236}">
                  <a16:creationId xmlns:a16="http://schemas.microsoft.com/office/drawing/2014/main" id="{BE49B32B-430F-454F-8A66-F7AB42537557}"/>
                </a:ext>
              </a:extLst>
            </p:cNvPr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569;p48">
              <a:extLst>
                <a:ext uri="{FF2B5EF4-FFF2-40B4-BE49-F238E27FC236}">
                  <a16:creationId xmlns:a16="http://schemas.microsoft.com/office/drawing/2014/main" id="{8E9C98C7-1654-4825-9410-6982EDCA6351}"/>
                </a:ext>
              </a:extLst>
            </p:cNvPr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570;p48">
              <a:extLst>
                <a:ext uri="{FF2B5EF4-FFF2-40B4-BE49-F238E27FC236}">
                  <a16:creationId xmlns:a16="http://schemas.microsoft.com/office/drawing/2014/main" id="{A1B5CAE2-4FDD-47E0-9793-8061B0CB2589}"/>
                </a:ext>
              </a:extLst>
            </p:cNvPr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571;p48">
              <a:extLst>
                <a:ext uri="{FF2B5EF4-FFF2-40B4-BE49-F238E27FC236}">
                  <a16:creationId xmlns:a16="http://schemas.microsoft.com/office/drawing/2014/main" id="{FC03C9F0-A961-4CE2-AD68-946E44C39362}"/>
                </a:ext>
              </a:extLst>
            </p:cNvPr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572;p48">
              <a:extLst>
                <a:ext uri="{FF2B5EF4-FFF2-40B4-BE49-F238E27FC236}">
                  <a16:creationId xmlns:a16="http://schemas.microsoft.com/office/drawing/2014/main" id="{39DE4EFF-0778-416E-86C6-B63AD1CEC9BE}"/>
                </a:ext>
              </a:extLst>
            </p:cNvPr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573;p48">
              <a:extLst>
                <a:ext uri="{FF2B5EF4-FFF2-40B4-BE49-F238E27FC236}">
                  <a16:creationId xmlns:a16="http://schemas.microsoft.com/office/drawing/2014/main" id="{A8267C14-CC22-4092-BDD7-F030C6BF16C7}"/>
                </a:ext>
              </a:extLst>
            </p:cNvPr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574;p48">
              <a:extLst>
                <a:ext uri="{FF2B5EF4-FFF2-40B4-BE49-F238E27FC236}">
                  <a16:creationId xmlns:a16="http://schemas.microsoft.com/office/drawing/2014/main" id="{15EF10DE-F308-4B59-8ACD-BEFFAB9177EE}"/>
                </a:ext>
              </a:extLst>
            </p:cNvPr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575;p48">
              <a:extLst>
                <a:ext uri="{FF2B5EF4-FFF2-40B4-BE49-F238E27FC236}">
                  <a16:creationId xmlns:a16="http://schemas.microsoft.com/office/drawing/2014/main" id="{AB38753A-BB0C-46DB-87C2-F35D436E8B17}"/>
                </a:ext>
              </a:extLst>
            </p:cNvPr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576;p48">
              <a:extLst>
                <a:ext uri="{FF2B5EF4-FFF2-40B4-BE49-F238E27FC236}">
                  <a16:creationId xmlns:a16="http://schemas.microsoft.com/office/drawing/2014/main" id="{EE103ABE-2AF8-4B7F-AB1B-4CAFF92FE2B1}"/>
                </a:ext>
              </a:extLst>
            </p:cNvPr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577;p48">
              <a:extLst>
                <a:ext uri="{FF2B5EF4-FFF2-40B4-BE49-F238E27FC236}">
                  <a16:creationId xmlns:a16="http://schemas.microsoft.com/office/drawing/2014/main" id="{5323CF52-E65C-45D5-8F64-516811C885E1}"/>
                </a:ext>
              </a:extLst>
            </p:cNvPr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578;p48">
              <a:extLst>
                <a:ext uri="{FF2B5EF4-FFF2-40B4-BE49-F238E27FC236}">
                  <a16:creationId xmlns:a16="http://schemas.microsoft.com/office/drawing/2014/main" id="{55F131E9-44DC-402D-A075-C9E5F7EACA79}"/>
                </a:ext>
              </a:extLst>
            </p:cNvPr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579;p48">
              <a:extLst>
                <a:ext uri="{FF2B5EF4-FFF2-40B4-BE49-F238E27FC236}">
                  <a16:creationId xmlns:a16="http://schemas.microsoft.com/office/drawing/2014/main" id="{3CC378B9-996F-4AA4-BACF-3EBAE5BFE95C}"/>
                </a:ext>
              </a:extLst>
            </p:cNvPr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580;p48">
              <a:extLst>
                <a:ext uri="{FF2B5EF4-FFF2-40B4-BE49-F238E27FC236}">
                  <a16:creationId xmlns:a16="http://schemas.microsoft.com/office/drawing/2014/main" id="{CD51CB8F-7BAB-4B12-B7F7-805FE1902DE7}"/>
                </a:ext>
              </a:extLst>
            </p:cNvPr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581;p48">
              <a:extLst>
                <a:ext uri="{FF2B5EF4-FFF2-40B4-BE49-F238E27FC236}">
                  <a16:creationId xmlns:a16="http://schemas.microsoft.com/office/drawing/2014/main" id="{0814C3A0-F6F6-49B2-A549-2AB1FCBAA53A}"/>
                </a:ext>
              </a:extLst>
            </p:cNvPr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582;p48">
              <a:extLst>
                <a:ext uri="{FF2B5EF4-FFF2-40B4-BE49-F238E27FC236}">
                  <a16:creationId xmlns:a16="http://schemas.microsoft.com/office/drawing/2014/main" id="{60222CDF-B2A2-494D-BB9A-8EC1E7DCF8CE}"/>
                </a:ext>
              </a:extLst>
            </p:cNvPr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583;p48">
              <a:extLst>
                <a:ext uri="{FF2B5EF4-FFF2-40B4-BE49-F238E27FC236}">
                  <a16:creationId xmlns:a16="http://schemas.microsoft.com/office/drawing/2014/main" id="{3F9FA8EE-C449-4B3E-86B0-766A08DC6D43}"/>
                </a:ext>
              </a:extLst>
            </p:cNvPr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584;p48">
              <a:extLst>
                <a:ext uri="{FF2B5EF4-FFF2-40B4-BE49-F238E27FC236}">
                  <a16:creationId xmlns:a16="http://schemas.microsoft.com/office/drawing/2014/main" id="{FAA71F66-19B3-4C32-A680-763AF2193508}"/>
                </a:ext>
              </a:extLst>
            </p:cNvPr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585;p48">
              <a:extLst>
                <a:ext uri="{FF2B5EF4-FFF2-40B4-BE49-F238E27FC236}">
                  <a16:creationId xmlns:a16="http://schemas.microsoft.com/office/drawing/2014/main" id="{895B93F7-3327-474A-A2B0-6CF44B5E5D00}"/>
                </a:ext>
              </a:extLst>
            </p:cNvPr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586;p48">
              <a:extLst>
                <a:ext uri="{FF2B5EF4-FFF2-40B4-BE49-F238E27FC236}">
                  <a16:creationId xmlns:a16="http://schemas.microsoft.com/office/drawing/2014/main" id="{0CC0F6C5-0C13-4C5B-8FB7-C3C9D775663B}"/>
                </a:ext>
              </a:extLst>
            </p:cNvPr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587;p48">
              <a:extLst>
                <a:ext uri="{FF2B5EF4-FFF2-40B4-BE49-F238E27FC236}">
                  <a16:creationId xmlns:a16="http://schemas.microsoft.com/office/drawing/2014/main" id="{406FB009-EDA0-4075-8331-9F1214B035E6}"/>
                </a:ext>
              </a:extLst>
            </p:cNvPr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588;p48">
              <a:extLst>
                <a:ext uri="{FF2B5EF4-FFF2-40B4-BE49-F238E27FC236}">
                  <a16:creationId xmlns:a16="http://schemas.microsoft.com/office/drawing/2014/main" id="{38BD6FE5-E229-4E02-8C5F-BBB47662B359}"/>
                </a:ext>
              </a:extLst>
            </p:cNvPr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589;p48">
              <a:extLst>
                <a:ext uri="{FF2B5EF4-FFF2-40B4-BE49-F238E27FC236}">
                  <a16:creationId xmlns:a16="http://schemas.microsoft.com/office/drawing/2014/main" id="{12C5F67E-B1B2-4718-B00C-B2B5E4F3C0B4}"/>
                </a:ext>
              </a:extLst>
            </p:cNvPr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590;p48">
              <a:extLst>
                <a:ext uri="{FF2B5EF4-FFF2-40B4-BE49-F238E27FC236}">
                  <a16:creationId xmlns:a16="http://schemas.microsoft.com/office/drawing/2014/main" id="{C2EAF974-2745-4623-BF50-860C5AE8E30F}"/>
                </a:ext>
              </a:extLst>
            </p:cNvPr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591;p48">
              <a:extLst>
                <a:ext uri="{FF2B5EF4-FFF2-40B4-BE49-F238E27FC236}">
                  <a16:creationId xmlns:a16="http://schemas.microsoft.com/office/drawing/2014/main" id="{8136690C-69E6-4243-B2BE-335765CAD172}"/>
                </a:ext>
              </a:extLst>
            </p:cNvPr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592;p48">
              <a:extLst>
                <a:ext uri="{FF2B5EF4-FFF2-40B4-BE49-F238E27FC236}">
                  <a16:creationId xmlns:a16="http://schemas.microsoft.com/office/drawing/2014/main" id="{D692D159-F262-4415-8A16-DAB08EAF277A}"/>
                </a:ext>
              </a:extLst>
            </p:cNvPr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593;p48">
              <a:extLst>
                <a:ext uri="{FF2B5EF4-FFF2-40B4-BE49-F238E27FC236}">
                  <a16:creationId xmlns:a16="http://schemas.microsoft.com/office/drawing/2014/main" id="{E3FB63B3-EB0B-414F-8658-5061B9E929AB}"/>
                </a:ext>
              </a:extLst>
            </p:cNvPr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594;p48">
              <a:extLst>
                <a:ext uri="{FF2B5EF4-FFF2-40B4-BE49-F238E27FC236}">
                  <a16:creationId xmlns:a16="http://schemas.microsoft.com/office/drawing/2014/main" id="{6DFA591B-31EA-4EF7-A879-0A6F3E26A713}"/>
                </a:ext>
              </a:extLst>
            </p:cNvPr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595;p48">
              <a:extLst>
                <a:ext uri="{FF2B5EF4-FFF2-40B4-BE49-F238E27FC236}">
                  <a16:creationId xmlns:a16="http://schemas.microsoft.com/office/drawing/2014/main" id="{FCFD5A4C-522F-4A8B-8951-B20211669D2E}"/>
                </a:ext>
              </a:extLst>
            </p:cNvPr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596;p48">
              <a:extLst>
                <a:ext uri="{FF2B5EF4-FFF2-40B4-BE49-F238E27FC236}">
                  <a16:creationId xmlns:a16="http://schemas.microsoft.com/office/drawing/2014/main" id="{99C5D861-1D73-47CF-A39B-67B64E526D97}"/>
                </a:ext>
              </a:extLst>
            </p:cNvPr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597;p48">
              <a:extLst>
                <a:ext uri="{FF2B5EF4-FFF2-40B4-BE49-F238E27FC236}">
                  <a16:creationId xmlns:a16="http://schemas.microsoft.com/office/drawing/2014/main" id="{341F8F83-7E3D-4E43-A51C-E66178A1A57A}"/>
                </a:ext>
              </a:extLst>
            </p:cNvPr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598;p48">
              <a:extLst>
                <a:ext uri="{FF2B5EF4-FFF2-40B4-BE49-F238E27FC236}">
                  <a16:creationId xmlns:a16="http://schemas.microsoft.com/office/drawing/2014/main" id="{C9168D45-CF17-410A-9395-C472D90BBCF0}"/>
                </a:ext>
              </a:extLst>
            </p:cNvPr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99;p48">
              <a:extLst>
                <a:ext uri="{FF2B5EF4-FFF2-40B4-BE49-F238E27FC236}">
                  <a16:creationId xmlns:a16="http://schemas.microsoft.com/office/drawing/2014/main" id="{7AEE93B1-C1F1-45D7-A70C-71C647A5DD69}"/>
                </a:ext>
              </a:extLst>
            </p:cNvPr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00;p48">
              <a:extLst>
                <a:ext uri="{FF2B5EF4-FFF2-40B4-BE49-F238E27FC236}">
                  <a16:creationId xmlns:a16="http://schemas.microsoft.com/office/drawing/2014/main" id="{EA087B03-F75C-4D72-92E3-970358C6F791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601;p48">
              <a:extLst>
                <a:ext uri="{FF2B5EF4-FFF2-40B4-BE49-F238E27FC236}">
                  <a16:creationId xmlns:a16="http://schemas.microsoft.com/office/drawing/2014/main" id="{8E61BC22-464A-4B3A-B350-BAB520306D9B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602;p48">
              <a:extLst>
                <a:ext uri="{FF2B5EF4-FFF2-40B4-BE49-F238E27FC236}">
                  <a16:creationId xmlns:a16="http://schemas.microsoft.com/office/drawing/2014/main" id="{E4C5B871-84D0-4E5B-A712-30120CF4A230}"/>
                </a:ext>
              </a:extLst>
            </p:cNvPr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603;p48">
              <a:extLst>
                <a:ext uri="{FF2B5EF4-FFF2-40B4-BE49-F238E27FC236}">
                  <a16:creationId xmlns:a16="http://schemas.microsoft.com/office/drawing/2014/main" id="{37E10D66-AA50-4385-9A32-8EB6590CBBD4}"/>
                </a:ext>
              </a:extLst>
            </p:cNvPr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604;p48">
              <a:extLst>
                <a:ext uri="{FF2B5EF4-FFF2-40B4-BE49-F238E27FC236}">
                  <a16:creationId xmlns:a16="http://schemas.microsoft.com/office/drawing/2014/main" id="{9B0E625B-73B9-4552-AB67-6E840F9A6467}"/>
                </a:ext>
              </a:extLst>
            </p:cNvPr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605;p48">
              <a:extLst>
                <a:ext uri="{FF2B5EF4-FFF2-40B4-BE49-F238E27FC236}">
                  <a16:creationId xmlns:a16="http://schemas.microsoft.com/office/drawing/2014/main" id="{9209AF63-B65B-4556-9E2A-822B29EDAE33}"/>
                </a:ext>
              </a:extLst>
            </p:cNvPr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606;p48">
              <a:extLst>
                <a:ext uri="{FF2B5EF4-FFF2-40B4-BE49-F238E27FC236}">
                  <a16:creationId xmlns:a16="http://schemas.microsoft.com/office/drawing/2014/main" id="{24308A75-0B2A-4978-B594-31194990099F}"/>
                </a:ext>
              </a:extLst>
            </p:cNvPr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607;p48">
              <a:extLst>
                <a:ext uri="{FF2B5EF4-FFF2-40B4-BE49-F238E27FC236}">
                  <a16:creationId xmlns:a16="http://schemas.microsoft.com/office/drawing/2014/main" id="{CFA82517-7AED-4A2D-8F4E-829E6E2857EB}"/>
                </a:ext>
              </a:extLst>
            </p:cNvPr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608;p48">
              <a:extLst>
                <a:ext uri="{FF2B5EF4-FFF2-40B4-BE49-F238E27FC236}">
                  <a16:creationId xmlns:a16="http://schemas.microsoft.com/office/drawing/2014/main" id="{CA9E9BF5-B2F0-4E8D-86C3-7D122FB1059F}"/>
                </a:ext>
              </a:extLst>
            </p:cNvPr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609;p48">
              <a:extLst>
                <a:ext uri="{FF2B5EF4-FFF2-40B4-BE49-F238E27FC236}">
                  <a16:creationId xmlns:a16="http://schemas.microsoft.com/office/drawing/2014/main" id="{420469AE-2AD5-4B70-9B1E-D77441302E42}"/>
                </a:ext>
              </a:extLst>
            </p:cNvPr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610;p48">
              <a:extLst>
                <a:ext uri="{FF2B5EF4-FFF2-40B4-BE49-F238E27FC236}">
                  <a16:creationId xmlns:a16="http://schemas.microsoft.com/office/drawing/2014/main" id="{A0EC548A-9025-4EFC-BF8A-EE3833082EAC}"/>
                </a:ext>
              </a:extLst>
            </p:cNvPr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611;p48">
              <a:extLst>
                <a:ext uri="{FF2B5EF4-FFF2-40B4-BE49-F238E27FC236}">
                  <a16:creationId xmlns:a16="http://schemas.microsoft.com/office/drawing/2014/main" id="{E6C7063C-A5F6-4037-B958-E56CC86BC11F}"/>
                </a:ext>
              </a:extLst>
            </p:cNvPr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612;p48">
              <a:extLst>
                <a:ext uri="{FF2B5EF4-FFF2-40B4-BE49-F238E27FC236}">
                  <a16:creationId xmlns:a16="http://schemas.microsoft.com/office/drawing/2014/main" id="{EF2D965C-D630-4AEB-96CB-A117207563CC}"/>
                </a:ext>
              </a:extLst>
            </p:cNvPr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613;p48">
              <a:extLst>
                <a:ext uri="{FF2B5EF4-FFF2-40B4-BE49-F238E27FC236}">
                  <a16:creationId xmlns:a16="http://schemas.microsoft.com/office/drawing/2014/main" id="{F39E1E23-7A7B-4667-A73C-F6521E07D3C5}"/>
                </a:ext>
              </a:extLst>
            </p:cNvPr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614;p48">
              <a:extLst>
                <a:ext uri="{FF2B5EF4-FFF2-40B4-BE49-F238E27FC236}">
                  <a16:creationId xmlns:a16="http://schemas.microsoft.com/office/drawing/2014/main" id="{75668FF7-D164-41B2-A6B7-AA9BF88AD77F}"/>
                </a:ext>
              </a:extLst>
            </p:cNvPr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" name="Google Shape;4615;p48">
              <a:extLst>
                <a:ext uri="{FF2B5EF4-FFF2-40B4-BE49-F238E27FC236}">
                  <a16:creationId xmlns:a16="http://schemas.microsoft.com/office/drawing/2014/main" id="{91008061-30C2-4FC1-B920-2E82A441F3B2}"/>
                </a:ext>
              </a:extLst>
            </p:cNvPr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68" name="Google Shape;4616;p48">
                <a:extLst>
                  <a:ext uri="{FF2B5EF4-FFF2-40B4-BE49-F238E27FC236}">
                    <a16:creationId xmlns:a16="http://schemas.microsoft.com/office/drawing/2014/main" id="{257E0D78-EA3E-47FA-A18F-B638C80A1D93}"/>
                  </a:ext>
                </a:extLst>
              </p:cNvPr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79" name="Google Shape;4617;p48">
                  <a:extLst>
                    <a:ext uri="{FF2B5EF4-FFF2-40B4-BE49-F238E27FC236}">
                      <a16:creationId xmlns:a16="http://schemas.microsoft.com/office/drawing/2014/main" id="{AA276C52-AFEB-4F39-8CEA-970F2BE9D3F3}"/>
                    </a:ext>
                  </a:extLst>
                </p:cNvPr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4618;p48">
                  <a:extLst>
                    <a:ext uri="{FF2B5EF4-FFF2-40B4-BE49-F238E27FC236}">
                      <a16:creationId xmlns:a16="http://schemas.microsoft.com/office/drawing/2014/main" id="{CBEB98C6-B8F9-4A14-B974-7C6D9325C42E}"/>
                    </a:ext>
                  </a:extLst>
                </p:cNvPr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4619;p48">
                  <a:extLst>
                    <a:ext uri="{FF2B5EF4-FFF2-40B4-BE49-F238E27FC236}">
                      <a16:creationId xmlns:a16="http://schemas.microsoft.com/office/drawing/2014/main" id="{3C449735-81D1-492B-B76A-64628EEDAA08}"/>
                    </a:ext>
                  </a:extLst>
                </p:cNvPr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2" name="Google Shape;4620;p48">
                  <a:extLst>
                    <a:ext uri="{FF2B5EF4-FFF2-40B4-BE49-F238E27FC236}">
                      <a16:creationId xmlns:a16="http://schemas.microsoft.com/office/drawing/2014/main" id="{4D3C5F32-6C12-42F6-819E-373C0A157BC5}"/>
                    </a:ext>
                  </a:extLst>
                </p:cNvPr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47" name="Google Shape;4621;p48">
                    <a:extLst>
                      <a:ext uri="{FF2B5EF4-FFF2-40B4-BE49-F238E27FC236}">
                        <a16:creationId xmlns:a16="http://schemas.microsoft.com/office/drawing/2014/main" id="{877D3BB9-15F3-4691-94D5-70DF85EA05CA}"/>
                      </a:ext>
                    </a:extLst>
                  </p:cNvPr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" name="Google Shape;4622;p48">
                    <a:extLst>
                      <a:ext uri="{FF2B5EF4-FFF2-40B4-BE49-F238E27FC236}">
                        <a16:creationId xmlns:a16="http://schemas.microsoft.com/office/drawing/2014/main" id="{46413BE9-BF97-4139-87BC-115CCDB230F1}"/>
                      </a:ext>
                    </a:extLst>
                  </p:cNvPr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3" name="Google Shape;4623;p48">
                  <a:extLst>
                    <a:ext uri="{FF2B5EF4-FFF2-40B4-BE49-F238E27FC236}">
                      <a16:creationId xmlns:a16="http://schemas.microsoft.com/office/drawing/2014/main" id="{8C543978-54CD-4CC3-8C75-F517C45D48F9}"/>
                    </a:ext>
                  </a:extLst>
                </p:cNvPr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4624;p48">
                  <a:extLst>
                    <a:ext uri="{FF2B5EF4-FFF2-40B4-BE49-F238E27FC236}">
                      <a16:creationId xmlns:a16="http://schemas.microsoft.com/office/drawing/2014/main" id="{14D4EB44-6903-4899-BBE9-60DFC1701547}"/>
                    </a:ext>
                  </a:extLst>
                </p:cNvPr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4625;p48">
                  <a:extLst>
                    <a:ext uri="{FF2B5EF4-FFF2-40B4-BE49-F238E27FC236}">
                      <a16:creationId xmlns:a16="http://schemas.microsoft.com/office/drawing/2014/main" id="{08820A40-1636-4F38-972D-C2FA002BEB78}"/>
                    </a:ext>
                  </a:extLst>
                </p:cNvPr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4626;p48">
                  <a:extLst>
                    <a:ext uri="{FF2B5EF4-FFF2-40B4-BE49-F238E27FC236}">
                      <a16:creationId xmlns:a16="http://schemas.microsoft.com/office/drawing/2014/main" id="{10782FB5-F1FA-41EE-A958-BA5A4A92C84C}"/>
                    </a:ext>
                  </a:extLst>
                </p:cNvPr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4627;p48">
                  <a:extLst>
                    <a:ext uri="{FF2B5EF4-FFF2-40B4-BE49-F238E27FC236}">
                      <a16:creationId xmlns:a16="http://schemas.microsoft.com/office/drawing/2014/main" id="{EF3467FF-A2CA-4EBA-BA4F-AB01B2ED6F0C}"/>
                    </a:ext>
                  </a:extLst>
                </p:cNvPr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4628;p48">
                  <a:extLst>
                    <a:ext uri="{FF2B5EF4-FFF2-40B4-BE49-F238E27FC236}">
                      <a16:creationId xmlns:a16="http://schemas.microsoft.com/office/drawing/2014/main" id="{4E2C7BA2-DAA4-4518-9FA3-C0AB039FA78A}"/>
                    </a:ext>
                  </a:extLst>
                </p:cNvPr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4629;p48">
                  <a:extLst>
                    <a:ext uri="{FF2B5EF4-FFF2-40B4-BE49-F238E27FC236}">
                      <a16:creationId xmlns:a16="http://schemas.microsoft.com/office/drawing/2014/main" id="{8C5C2126-0F17-40F0-B5F0-82643D8AE962}"/>
                    </a:ext>
                  </a:extLst>
                </p:cNvPr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4630;p48">
                  <a:extLst>
                    <a:ext uri="{FF2B5EF4-FFF2-40B4-BE49-F238E27FC236}">
                      <a16:creationId xmlns:a16="http://schemas.microsoft.com/office/drawing/2014/main" id="{919FB28A-29D5-4ABE-89D0-E5C98EAFD676}"/>
                    </a:ext>
                  </a:extLst>
                </p:cNvPr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4631;p48">
                  <a:extLst>
                    <a:ext uri="{FF2B5EF4-FFF2-40B4-BE49-F238E27FC236}">
                      <a16:creationId xmlns:a16="http://schemas.microsoft.com/office/drawing/2014/main" id="{8DBA08B0-65E2-48D8-8DB8-1BE69DF468E6}"/>
                    </a:ext>
                  </a:extLst>
                </p:cNvPr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4632;p48">
                  <a:extLst>
                    <a:ext uri="{FF2B5EF4-FFF2-40B4-BE49-F238E27FC236}">
                      <a16:creationId xmlns:a16="http://schemas.microsoft.com/office/drawing/2014/main" id="{51467ECA-CB07-4F20-819D-45CFED28538C}"/>
                    </a:ext>
                  </a:extLst>
                </p:cNvPr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4633;p48">
                  <a:extLst>
                    <a:ext uri="{FF2B5EF4-FFF2-40B4-BE49-F238E27FC236}">
                      <a16:creationId xmlns:a16="http://schemas.microsoft.com/office/drawing/2014/main" id="{BB4DA79C-5393-43F0-BD9F-83D4DDE7AB2B}"/>
                    </a:ext>
                  </a:extLst>
                </p:cNvPr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4634;p48">
                  <a:extLst>
                    <a:ext uri="{FF2B5EF4-FFF2-40B4-BE49-F238E27FC236}">
                      <a16:creationId xmlns:a16="http://schemas.microsoft.com/office/drawing/2014/main" id="{5C78FFBF-61CB-4DB8-BF27-1591AC24ED45}"/>
                    </a:ext>
                  </a:extLst>
                </p:cNvPr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4635;p48">
                  <a:extLst>
                    <a:ext uri="{FF2B5EF4-FFF2-40B4-BE49-F238E27FC236}">
                      <a16:creationId xmlns:a16="http://schemas.microsoft.com/office/drawing/2014/main" id="{0719F000-953C-481B-A11D-00AE04C629DB}"/>
                    </a:ext>
                  </a:extLst>
                </p:cNvPr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4636;p48">
                  <a:extLst>
                    <a:ext uri="{FF2B5EF4-FFF2-40B4-BE49-F238E27FC236}">
                      <a16:creationId xmlns:a16="http://schemas.microsoft.com/office/drawing/2014/main" id="{120397CE-29A1-4A9A-9097-3282D246E2E4}"/>
                    </a:ext>
                  </a:extLst>
                </p:cNvPr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4637;p48">
                  <a:extLst>
                    <a:ext uri="{FF2B5EF4-FFF2-40B4-BE49-F238E27FC236}">
                      <a16:creationId xmlns:a16="http://schemas.microsoft.com/office/drawing/2014/main" id="{4C04EB32-108B-43C0-8581-991336EFD744}"/>
                    </a:ext>
                  </a:extLst>
                </p:cNvPr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4638;p48">
                  <a:extLst>
                    <a:ext uri="{FF2B5EF4-FFF2-40B4-BE49-F238E27FC236}">
                      <a16:creationId xmlns:a16="http://schemas.microsoft.com/office/drawing/2014/main" id="{C293EEE9-32E0-4302-90B8-40534A87BAF2}"/>
                    </a:ext>
                  </a:extLst>
                </p:cNvPr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4639;p48">
                  <a:extLst>
                    <a:ext uri="{FF2B5EF4-FFF2-40B4-BE49-F238E27FC236}">
                      <a16:creationId xmlns:a16="http://schemas.microsoft.com/office/drawing/2014/main" id="{081092F3-C1FA-4977-8F54-AAB530DC7E2A}"/>
                    </a:ext>
                  </a:extLst>
                </p:cNvPr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4640;p48">
                  <a:extLst>
                    <a:ext uri="{FF2B5EF4-FFF2-40B4-BE49-F238E27FC236}">
                      <a16:creationId xmlns:a16="http://schemas.microsoft.com/office/drawing/2014/main" id="{B6951F63-4F83-4ED3-AAEE-F69003517AE0}"/>
                    </a:ext>
                  </a:extLst>
                </p:cNvPr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4641;p48">
                  <a:extLst>
                    <a:ext uri="{FF2B5EF4-FFF2-40B4-BE49-F238E27FC236}">
                      <a16:creationId xmlns:a16="http://schemas.microsoft.com/office/drawing/2014/main" id="{7DC3C354-349F-4F86-A708-D4606D8FB55C}"/>
                    </a:ext>
                  </a:extLst>
                </p:cNvPr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4642;p48">
                  <a:extLst>
                    <a:ext uri="{FF2B5EF4-FFF2-40B4-BE49-F238E27FC236}">
                      <a16:creationId xmlns:a16="http://schemas.microsoft.com/office/drawing/2014/main" id="{2D42D7A8-0291-47ED-B625-8788094DFA85}"/>
                    </a:ext>
                  </a:extLst>
                </p:cNvPr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4643;p48">
                  <a:extLst>
                    <a:ext uri="{FF2B5EF4-FFF2-40B4-BE49-F238E27FC236}">
                      <a16:creationId xmlns:a16="http://schemas.microsoft.com/office/drawing/2014/main" id="{45F0C001-B754-4F36-A30C-F6D04CE605EA}"/>
                    </a:ext>
                  </a:extLst>
                </p:cNvPr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4644;p48">
                  <a:extLst>
                    <a:ext uri="{FF2B5EF4-FFF2-40B4-BE49-F238E27FC236}">
                      <a16:creationId xmlns:a16="http://schemas.microsoft.com/office/drawing/2014/main" id="{8BCA324D-C929-47B9-B00C-8423385E5059}"/>
                    </a:ext>
                  </a:extLst>
                </p:cNvPr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4645;p48">
                  <a:extLst>
                    <a:ext uri="{FF2B5EF4-FFF2-40B4-BE49-F238E27FC236}">
                      <a16:creationId xmlns:a16="http://schemas.microsoft.com/office/drawing/2014/main" id="{D9F70AF0-02C3-444C-8185-832F081164F7}"/>
                    </a:ext>
                  </a:extLst>
                </p:cNvPr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4646;p48">
                  <a:extLst>
                    <a:ext uri="{FF2B5EF4-FFF2-40B4-BE49-F238E27FC236}">
                      <a16:creationId xmlns:a16="http://schemas.microsoft.com/office/drawing/2014/main" id="{9BB5094B-D9E0-4B1B-8EE4-466C09676918}"/>
                    </a:ext>
                  </a:extLst>
                </p:cNvPr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4647;p48">
                  <a:extLst>
                    <a:ext uri="{FF2B5EF4-FFF2-40B4-BE49-F238E27FC236}">
                      <a16:creationId xmlns:a16="http://schemas.microsoft.com/office/drawing/2014/main" id="{ADAC7EDA-87FC-465C-8CC7-5542CB23C9DD}"/>
                    </a:ext>
                  </a:extLst>
                </p:cNvPr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4648;p48">
                  <a:extLst>
                    <a:ext uri="{FF2B5EF4-FFF2-40B4-BE49-F238E27FC236}">
                      <a16:creationId xmlns:a16="http://schemas.microsoft.com/office/drawing/2014/main" id="{CC7298B5-884E-4411-8EA8-FB637A9D78A7}"/>
                    </a:ext>
                  </a:extLst>
                </p:cNvPr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4649;p48">
                  <a:extLst>
                    <a:ext uri="{FF2B5EF4-FFF2-40B4-BE49-F238E27FC236}">
                      <a16:creationId xmlns:a16="http://schemas.microsoft.com/office/drawing/2014/main" id="{43E8B2F8-BB94-4707-9CFF-D7B545D1C951}"/>
                    </a:ext>
                  </a:extLst>
                </p:cNvPr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4650;p48">
                  <a:extLst>
                    <a:ext uri="{FF2B5EF4-FFF2-40B4-BE49-F238E27FC236}">
                      <a16:creationId xmlns:a16="http://schemas.microsoft.com/office/drawing/2014/main" id="{1112B431-4F7C-4520-9AAE-9E055D2494DC}"/>
                    </a:ext>
                  </a:extLst>
                </p:cNvPr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4651;p48">
                  <a:extLst>
                    <a:ext uri="{FF2B5EF4-FFF2-40B4-BE49-F238E27FC236}">
                      <a16:creationId xmlns:a16="http://schemas.microsoft.com/office/drawing/2014/main" id="{7E8B197B-7F82-40C3-9937-F8A6CB76CBAE}"/>
                    </a:ext>
                  </a:extLst>
                </p:cNvPr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4652;p48">
                  <a:extLst>
                    <a:ext uri="{FF2B5EF4-FFF2-40B4-BE49-F238E27FC236}">
                      <a16:creationId xmlns:a16="http://schemas.microsoft.com/office/drawing/2014/main" id="{4329E5E7-6685-48B6-991A-28E70F0AEEBE}"/>
                    </a:ext>
                  </a:extLst>
                </p:cNvPr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4653;p48">
                  <a:extLst>
                    <a:ext uri="{FF2B5EF4-FFF2-40B4-BE49-F238E27FC236}">
                      <a16:creationId xmlns:a16="http://schemas.microsoft.com/office/drawing/2014/main" id="{6590424C-DA34-4BFC-8252-CCD34C218715}"/>
                    </a:ext>
                  </a:extLst>
                </p:cNvPr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4654;p48">
                  <a:extLst>
                    <a:ext uri="{FF2B5EF4-FFF2-40B4-BE49-F238E27FC236}">
                      <a16:creationId xmlns:a16="http://schemas.microsoft.com/office/drawing/2014/main" id="{60CF9350-008B-4CC5-A722-7C7F0E12F1EC}"/>
                    </a:ext>
                  </a:extLst>
                </p:cNvPr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4655;p48">
                  <a:extLst>
                    <a:ext uri="{FF2B5EF4-FFF2-40B4-BE49-F238E27FC236}">
                      <a16:creationId xmlns:a16="http://schemas.microsoft.com/office/drawing/2014/main" id="{F6FDAE7D-AAB6-4C31-8576-E436F22C44C0}"/>
                    </a:ext>
                  </a:extLst>
                </p:cNvPr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4656;p48">
                  <a:extLst>
                    <a:ext uri="{FF2B5EF4-FFF2-40B4-BE49-F238E27FC236}">
                      <a16:creationId xmlns:a16="http://schemas.microsoft.com/office/drawing/2014/main" id="{56068473-BC00-4CC9-A00A-257CDC949EAC}"/>
                    </a:ext>
                  </a:extLst>
                </p:cNvPr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4657;p48">
                  <a:extLst>
                    <a:ext uri="{FF2B5EF4-FFF2-40B4-BE49-F238E27FC236}">
                      <a16:creationId xmlns:a16="http://schemas.microsoft.com/office/drawing/2014/main" id="{816F38BA-C8F6-4B80-967B-F0DDAD668ABD}"/>
                    </a:ext>
                  </a:extLst>
                </p:cNvPr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4658;p48">
                  <a:extLst>
                    <a:ext uri="{FF2B5EF4-FFF2-40B4-BE49-F238E27FC236}">
                      <a16:creationId xmlns:a16="http://schemas.microsoft.com/office/drawing/2014/main" id="{64F7B622-5AED-44A0-A883-D0A69D92E9F1}"/>
                    </a:ext>
                  </a:extLst>
                </p:cNvPr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4659;p48">
                  <a:extLst>
                    <a:ext uri="{FF2B5EF4-FFF2-40B4-BE49-F238E27FC236}">
                      <a16:creationId xmlns:a16="http://schemas.microsoft.com/office/drawing/2014/main" id="{B614465D-17FF-48A0-9BE3-A33279956E76}"/>
                    </a:ext>
                  </a:extLst>
                </p:cNvPr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4660;p48">
                  <a:extLst>
                    <a:ext uri="{FF2B5EF4-FFF2-40B4-BE49-F238E27FC236}">
                      <a16:creationId xmlns:a16="http://schemas.microsoft.com/office/drawing/2014/main" id="{B987ADF7-8461-44E7-864A-54FE66C0E652}"/>
                    </a:ext>
                  </a:extLst>
                </p:cNvPr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4661;p48">
                  <a:extLst>
                    <a:ext uri="{FF2B5EF4-FFF2-40B4-BE49-F238E27FC236}">
                      <a16:creationId xmlns:a16="http://schemas.microsoft.com/office/drawing/2014/main" id="{281AC615-7BE4-44DD-B00B-F9D1398A5B79}"/>
                    </a:ext>
                  </a:extLst>
                </p:cNvPr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4662;p48">
                  <a:extLst>
                    <a:ext uri="{FF2B5EF4-FFF2-40B4-BE49-F238E27FC236}">
                      <a16:creationId xmlns:a16="http://schemas.microsoft.com/office/drawing/2014/main" id="{EBD75A67-C9F3-4C68-A903-344ECDB86747}"/>
                    </a:ext>
                  </a:extLst>
                </p:cNvPr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4663;p48">
                  <a:extLst>
                    <a:ext uri="{FF2B5EF4-FFF2-40B4-BE49-F238E27FC236}">
                      <a16:creationId xmlns:a16="http://schemas.microsoft.com/office/drawing/2014/main" id="{A119B320-1CB8-4560-8EBB-43C6503333DB}"/>
                    </a:ext>
                  </a:extLst>
                </p:cNvPr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4664;p48">
                  <a:extLst>
                    <a:ext uri="{FF2B5EF4-FFF2-40B4-BE49-F238E27FC236}">
                      <a16:creationId xmlns:a16="http://schemas.microsoft.com/office/drawing/2014/main" id="{E4F7284C-0F74-4A3E-A86A-5B64CABEA60A}"/>
                    </a:ext>
                  </a:extLst>
                </p:cNvPr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4665;p48">
                  <a:extLst>
                    <a:ext uri="{FF2B5EF4-FFF2-40B4-BE49-F238E27FC236}">
                      <a16:creationId xmlns:a16="http://schemas.microsoft.com/office/drawing/2014/main" id="{4C44E9E4-E97D-4372-B2FE-A7FC145EB8E7}"/>
                    </a:ext>
                  </a:extLst>
                </p:cNvPr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4666;p48">
                  <a:extLst>
                    <a:ext uri="{FF2B5EF4-FFF2-40B4-BE49-F238E27FC236}">
                      <a16:creationId xmlns:a16="http://schemas.microsoft.com/office/drawing/2014/main" id="{955F156E-6F53-4A48-B127-8570B7A1FE42}"/>
                    </a:ext>
                  </a:extLst>
                </p:cNvPr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4667;p48">
                  <a:extLst>
                    <a:ext uri="{FF2B5EF4-FFF2-40B4-BE49-F238E27FC236}">
                      <a16:creationId xmlns:a16="http://schemas.microsoft.com/office/drawing/2014/main" id="{979464A0-6566-483F-97F9-E0181C8A71C5}"/>
                    </a:ext>
                  </a:extLst>
                </p:cNvPr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4668;p48">
                  <a:extLst>
                    <a:ext uri="{FF2B5EF4-FFF2-40B4-BE49-F238E27FC236}">
                      <a16:creationId xmlns:a16="http://schemas.microsoft.com/office/drawing/2014/main" id="{4541C3D4-3C31-4F6A-8A71-776D95B62366}"/>
                    </a:ext>
                  </a:extLst>
                </p:cNvPr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4669;p48">
                  <a:extLst>
                    <a:ext uri="{FF2B5EF4-FFF2-40B4-BE49-F238E27FC236}">
                      <a16:creationId xmlns:a16="http://schemas.microsoft.com/office/drawing/2014/main" id="{D4FE8E1A-F22B-4DF3-95F4-3E5D14716BF6}"/>
                    </a:ext>
                  </a:extLst>
                </p:cNvPr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4670;p48">
                  <a:extLst>
                    <a:ext uri="{FF2B5EF4-FFF2-40B4-BE49-F238E27FC236}">
                      <a16:creationId xmlns:a16="http://schemas.microsoft.com/office/drawing/2014/main" id="{EA557832-2356-4151-8DB6-4257D9086AAA}"/>
                    </a:ext>
                  </a:extLst>
                </p:cNvPr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4671;p48">
                  <a:extLst>
                    <a:ext uri="{FF2B5EF4-FFF2-40B4-BE49-F238E27FC236}">
                      <a16:creationId xmlns:a16="http://schemas.microsoft.com/office/drawing/2014/main" id="{4E652034-C10D-4A2B-9471-32F98E63E1D8}"/>
                    </a:ext>
                  </a:extLst>
                </p:cNvPr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4672;p48">
                  <a:extLst>
                    <a:ext uri="{FF2B5EF4-FFF2-40B4-BE49-F238E27FC236}">
                      <a16:creationId xmlns:a16="http://schemas.microsoft.com/office/drawing/2014/main" id="{F300E289-8232-4B82-BA40-CD8BC1EEBABA}"/>
                    </a:ext>
                  </a:extLst>
                </p:cNvPr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4673;p48">
                  <a:extLst>
                    <a:ext uri="{FF2B5EF4-FFF2-40B4-BE49-F238E27FC236}">
                      <a16:creationId xmlns:a16="http://schemas.microsoft.com/office/drawing/2014/main" id="{B68EB0D6-33F3-4CEC-948A-D9AE1F1662C4}"/>
                    </a:ext>
                  </a:extLst>
                </p:cNvPr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4674;p48">
                  <a:extLst>
                    <a:ext uri="{FF2B5EF4-FFF2-40B4-BE49-F238E27FC236}">
                      <a16:creationId xmlns:a16="http://schemas.microsoft.com/office/drawing/2014/main" id="{592DC5CC-7BED-492F-A553-BBFD40089AE3}"/>
                    </a:ext>
                  </a:extLst>
                </p:cNvPr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4675;p48">
                  <a:extLst>
                    <a:ext uri="{FF2B5EF4-FFF2-40B4-BE49-F238E27FC236}">
                      <a16:creationId xmlns:a16="http://schemas.microsoft.com/office/drawing/2014/main" id="{16DA758E-1A2C-4337-8758-AA2CB9B7974F}"/>
                    </a:ext>
                  </a:extLst>
                </p:cNvPr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4676;p48">
                  <a:extLst>
                    <a:ext uri="{FF2B5EF4-FFF2-40B4-BE49-F238E27FC236}">
                      <a16:creationId xmlns:a16="http://schemas.microsoft.com/office/drawing/2014/main" id="{FF22CD9F-D584-4081-BCA7-EE263E71876A}"/>
                    </a:ext>
                  </a:extLst>
                </p:cNvPr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4677;p48">
                  <a:extLst>
                    <a:ext uri="{FF2B5EF4-FFF2-40B4-BE49-F238E27FC236}">
                      <a16:creationId xmlns:a16="http://schemas.microsoft.com/office/drawing/2014/main" id="{220E7104-DA12-4D11-AF84-F8BD72992A71}"/>
                    </a:ext>
                  </a:extLst>
                </p:cNvPr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4678;p48">
                  <a:extLst>
                    <a:ext uri="{FF2B5EF4-FFF2-40B4-BE49-F238E27FC236}">
                      <a16:creationId xmlns:a16="http://schemas.microsoft.com/office/drawing/2014/main" id="{BCE900D4-BCEF-4C1E-AC5C-E6E2FE1F41E4}"/>
                    </a:ext>
                  </a:extLst>
                </p:cNvPr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4679;p48">
                  <a:extLst>
                    <a:ext uri="{FF2B5EF4-FFF2-40B4-BE49-F238E27FC236}">
                      <a16:creationId xmlns:a16="http://schemas.microsoft.com/office/drawing/2014/main" id="{F30DB5AF-3CD9-477E-B8B6-F65F5DF38384}"/>
                    </a:ext>
                  </a:extLst>
                </p:cNvPr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4680;p48">
                  <a:extLst>
                    <a:ext uri="{FF2B5EF4-FFF2-40B4-BE49-F238E27FC236}">
                      <a16:creationId xmlns:a16="http://schemas.microsoft.com/office/drawing/2014/main" id="{42345663-7385-41E2-A815-DEEEA506BC04}"/>
                    </a:ext>
                  </a:extLst>
                </p:cNvPr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4681;p48">
                  <a:extLst>
                    <a:ext uri="{FF2B5EF4-FFF2-40B4-BE49-F238E27FC236}">
                      <a16:creationId xmlns:a16="http://schemas.microsoft.com/office/drawing/2014/main" id="{067DD1F9-4C0A-42AB-BB3E-2AC1520B16D1}"/>
                    </a:ext>
                  </a:extLst>
                </p:cNvPr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4682;p48">
                  <a:extLst>
                    <a:ext uri="{FF2B5EF4-FFF2-40B4-BE49-F238E27FC236}">
                      <a16:creationId xmlns:a16="http://schemas.microsoft.com/office/drawing/2014/main" id="{AA4351C0-74CA-4448-93EC-FB7AEF965CAB}"/>
                    </a:ext>
                  </a:extLst>
                </p:cNvPr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4683;p48">
                  <a:extLst>
                    <a:ext uri="{FF2B5EF4-FFF2-40B4-BE49-F238E27FC236}">
                      <a16:creationId xmlns:a16="http://schemas.microsoft.com/office/drawing/2014/main" id="{7D808E12-5035-4405-96A1-F71E5F230868}"/>
                    </a:ext>
                  </a:extLst>
                </p:cNvPr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4684;p48">
                  <a:extLst>
                    <a:ext uri="{FF2B5EF4-FFF2-40B4-BE49-F238E27FC236}">
                      <a16:creationId xmlns:a16="http://schemas.microsoft.com/office/drawing/2014/main" id="{FA3D3CC5-549C-425D-9C2B-00B61532AAD3}"/>
                    </a:ext>
                  </a:extLst>
                </p:cNvPr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4685;p48">
                  <a:extLst>
                    <a:ext uri="{FF2B5EF4-FFF2-40B4-BE49-F238E27FC236}">
                      <a16:creationId xmlns:a16="http://schemas.microsoft.com/office/drawing/2014/main" id="{AD3502B0-327B-44C6-AE33-11A8BC154FF9}"/>
                    </a:ext>
                  </a:extLst>
                </p:cNvPr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4686;p48">
                  <a:extLst>
                    <a:ext uri="{FF2B5EF4-FFF2-40B4-BE49-F238E27FC236}">
                      <a16:creationId xmlns:a16="http://schemas.microsoft.com/office/drawing/2014/main" id="{C45D7A89-52E9-4159-96F0-E34DDAD2E5EB}"/>
                    </a:ext>
                  </a:extLst>
                </p:cNvPr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" name="Google Shape;4687;p48">
                <a:extLst>
                  <a:ext uri="{FF2B5EF4-FFF2-40B4-BE49-F238E27FC236}">
                    <a16:creationId xmlns:a16="http://schemas.microsoft.com/office/drawing/2014/main" id="{E82C9760-963B-4B01-81E4-E51714A49DD8}"/>
                  </a:ext>
                </a:extLst>
              </p:cNvPr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70" name="Google Shape;4688;p48">
                  <a:extLst>
                    <a:ext uri="{FF2B5EF4-FFF2-40B4-BE49-F238E27FC236}">
                      <a16:creationId xmlns:a16="http://schemas.microsoft.com/office/drawing/2014/main" id="{400C3C3A-794F-4098-9520-4E3AC35683C2}"/>
                    </a:ext>
                  </a:extLst>
                </p:cNvPr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74" name="Google Shape;4689;p48">
                    <a:extLst>
                      <a:ext uri="{FF2B5EF4-FFF2-40B4-BE49-F238E27FC236}">
                        <a16:creationId xmlns:a16="http://schemas.microsoft.com/office/drawing/2014/main" id="{16682D50-0E98-44B3-BDA6-FEAF01D7AEB6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" name="Google Shape;4690;p48">
                    <a:extLst>
                      <a:ext uri="{FF2B5EF4-FFF2-40B4-BE49-F238E27FC236}">
                        <a16:creationId xmlns:a16="http://schemas.microsoft.com/office/drawing/2014/main" id="{99C26AF7-E9EF-4646-9C3E-06F8216436C8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" name="Google Shape;4691;p48">
                    <a:extLst>
                      <a:ext uri="{FF2B5EF4-FFF2-40B4-BE49-F238E27FC236}">
                        <a16:creationId xmlns:a16="http://schemas.microsoft.com/office/drawing/2014/main" id="{07015806-688B-4CE4-AF2C-BE45726324F3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" name="Google Shape;4692;p48">
                    <a:extLst>
                      <a:ext uri="{FF2B5EF4-FFF2-40B4-BE49-F238E27FC236}">
                        <a16:creationId xmlns:a16="http://schemas.microsoft.com/office/drawing/2014/main" id="{50A85BF0-9B25-44D3-B981-6C79E0ED8E82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" name="Google Shape;4693;p48">
                    <a:extLst>
                      <a:ext uri="{FF2B5EF4-FFF2-40B4-BE49-F238E27FC236}">
                        <a16:creationId xmlns:a16="http://schemas.microsoft.com/office/drawing/2014/main" id="{03D2EAD0-1B7C-42D5-AFDE-BBAC02EFF9B3}"/>
                      </a:ext>
                    </a:extLst>
                  </p:cNvPr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1" name="Google Shape;4694;p48">
                  <a:extLst>
                    <a:ext uri="{FF2B5EF4-FFF2-40B4-BE49-F238E27FC236}">
                      <a16:creationId xmlns:a16="http://schemas.microsoft.com/office/drawing/2014/main" id="{9AD7C080-705C-457D-842F-D010C5CA782A}"/>
                    </a:ext>
                  </a:extLst>
                </p:cNvPr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4695;p48">
                  <a:extLst>
                    <a:ext uri="{FF2B5EF4-FFF2-40B4-BE49-F238E27FC236}">
                      <a16:creationId xmlns:a16="http://schemas.microsoft.com/office/drawing/2014/main" id="{D1256DA4-8ADE-4602-B007-19C6DF882735}"/>
                    </a:ext>
                  </a:extLst>
                </p:cNvPr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4696;p48">
                  <a:extLst>
                    <a:ext uri="{FF2B5EF4-FFF2-40B4-BE49-F238E27FC236}">
                      <a16:creationId xmlns:a16="http://schemas.microsoft.com/office/drawing/2014/main" id="{E9C36B6A-DF0A-4746-82BF-594B05111B5D}"/>
                    </a:ext>
                  </a:extLst>
                </p:cNvPr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2" name="Google Shape;4697;p48">
              <a:extLst>
                <a:ext uri="{FF2B5EF4-FFF2-40B4-BE49-F238E27FC236}">
                  <a16:creationId xmlns:a16="http://schemas.microsoft.com/office/drawing/2014/main" id="{C66021F5-C0AF-45FC-A4AD-13A5990531AE}"/>
                </a:ext>
              </a:extLst>
            </p:cNvPr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698;p48">
              <a:extLst>
                <a:ext uri="{FF2B5EF4-FFF2-40B4-BE49-F238E27FC236}">
                  <a16:creationId xmlns:a16="http://schemas.microsoft.com/office/drawing/2014/main" id="{69C395F3-DDA0-4268-B209-3E4DDAE5FBFC}"/>
                </a:ext>
              </a:extLst>
            </p:cNvPr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699;p48">
              <a:extLst>
                <a:ext uri="{FF2B5EF4-FFF2-40B4-BE49-F238E27FC236}">
                  <a16:creationId xmlns:a16="http://schemas.microsoft.com/office/drawing/2014/main" id="{E9406314-7781-460A-81C0-8F66314B94E5}"/>
                </a:ext>
              </a:extLst>
            </p:cNvPr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700;p48">
              <a:extLst>
                <a:ext uri="{FF2B5EF4-FFF2-40B4-BE49-F238E27FC236}">
                  <a16:creationId xmlns:a16="http://schemas.microsoft.com/office/drawing/2014/main" id="{17307183-6071-4C70-810C-82E1A532AB77}"/>
                </a:ext>
              </a:extLst>
            </p:cNvPr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701;p48">
              <a:extLst>
                <a:ext uri="{FF2B5EF4-FFF2-40B4-BE49-F238E27FC236}">
                  <a16:creationId xmlns:a16="http://schemas.microsoft.com/office/drawing/2014/main" id="{5A0C1E4D-63A4-4FFB-AC67-55AC2987FCCF}"/>
                </a:ext>
              </a:extLst>
            </p:cNvPr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702;p48">
              <a:extLst>
                <a:ext uri="{FF2B5EF4-FFF2-40B4-BE49-F238E27FC236}">
                  <a16:creationId xmlns:a16="http://schemas.microsoft.com/office/drawing/2014/main" id="{266C0254-97C5-4845-A632-24882894FDF2}"/>
                </a:ext>
              </a:extLst>
            </p:cNvPr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4" name="Picture 153">
            <a:extLst>
              <a:ext uri="{FF2B5EF4-FFF2-40B4-BE49-F238E27FC236}">
                <a16:creationId xmlns:a16="http://schemas.microsoft.com/office/drawing/2014/main" id="{2170FA54-A2CB-4161-AC25-56849D657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72" y="-62929"/>
            <a:ext cx="6715473" cy="1517863"/>
          </a:xfrm>
          <a:prstGeom prst="rect">
            <a:avLst/>
          </a:prstGeom>
        </p:spPr>
      </p:pic>
      <p:sp>
        <p:nvSpPr>
          <p:cNvPr id="155" name="Google Shape;741;p18">
            <a:extLst>
              <a:ext uri="{FF2B5EF4-FFF2-40B4-BE49-F238E27FC236}">
                <a16:creationId xmlns:a16="http://schemas.microsoft.com/office/drawing/2014/main" id="{F3A2819A-4B1A-4054-A3FB-7C995383A47C}"/>
              </a:ext>
            </a:extLst>
          </p:cNvPr>
          <p:cNvSpPr txBox="1">
            <a:spLocks/>
          </p:cNvSpPr>
          <p:nvPr/>
        </p:nvSpPr>
        <p:spPr>
          <a:xfrm>
            <a:off x="-99634" y="938089"/>
            <a:ext cx="5748182" cy="76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endParaRPr lang="en-IN" sz="6000" dirty="0">
              <a:solidFill>
                <a:schemeClr val="accent1"/>
              </a:solidFill>
            </a:endParaRPr>
          </a:p>
        </p:txBody>
      </p:sp>
      <p:sp>
        <p:nvSpPr>
          <p:cNvPr id="156" name="Google Shape;743;p18">
            <a:extLst>
              <a:ext uri="{FF2B5EF4-FFF2-40B4-BE49-F238E27FC236}">
                <a16:creationId xmlns:a16="http://schemas.microsoft.com/office/drawing/2014/main" id="{23EBF41E-78DF-496D-8A19-19A6366089D2}"/>
              </a:ext>
            </a:extLst>
          </p:cNvPr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266" name="Graphic 265" descr="Database with solid fill">
            <a:extLst>
              <a:ext uri="{FF2B5EF4-FFF2-40B4-BE49-F238E27FC236}">
                <a16:creationId xmlns:a16="http://schemas.microsoft.com/office/drawing/2014/main" id="{A476F712-64CC-4C27-BF22-206CD890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502" y="1494115"/>
            <a:ext cx="1103131" cy="1103131"/>
          </a:xfrm>
          <a:prstGeom prst="rect">
            <a:avLst/>
          </a:prstGeom>
        </p:spPr>
      </p:pic>
      <p:pic>
        <p:nvPicPr>
          <p:cNvPr id="267" name="Graphic 266" descr="Research with solid fill">
            <a:extLst>
              <a:ext uri="{FF2B5EF4-FFF2-40B4-BE49-F238E27FC236}">
                <a16:creationId xmlns:a16="http://schemas.microsoft.com/office/drawing/2014/main" id="{0A049BFB-C8A4-4AA9-ABA4-2C78D0949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0132" y="3074454"/>
            <a:ext cx="989906" cy="989906"/>
          </a:xfrm>
          <a:prstGeom prst="rect">
            <a:avLst/>
          </a:prstGeom>
        </p:spPr>
      </p:pic>
      <p:pic>
        <p:nvPicPr>
          <p:cNvPr id="268" name="Graphic 267" descr="Business Growth with solid fill">
            <a:extLst>
              <a:ext uri="{FF2B5EF4-FFF2-40B4-BE49-F238E27FC236}">
                <a16:creationId xmlns:a16="http://schemas.microsoft.com/office/drawing/2014/main" id="{8C0C985B-208D-40F3-8984-7F2C7DE33B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9300" y="1472719"/>
            <a:ext cx="1109589" cy="1109589"/>
          </a:xfrm>
          <a:prstGeom prst="rect">
            <a:avLst/>
          </a:prstGeom>
        </p:spPr>
      </p:pic>
      <p:pic>
        <p:nvPicPr>
          <p:cNvPr id="269" name="Graphic 268" descr="Left Brain with solid fill">
            <a:extLst>
              <a:ext uri="{FF2B5EF4-FFF2-40B4-BE49-F238E27FC236}">
                <a16:creationId xmlns:a16="http://schemas.microsoft.com/office/drawing/2014/main" id="{33E63787-57E4-4820-8FD4-C7CB3AE79D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16099" y="3010841"/>
            <a:ext cx="1150351" cy="1150351"/>
          </a:xfrm>
          <a:prstGeom prst="rect">
            <a:avLst/>
          </a:prstGeom>
        </p:spPr>
      </p:pic>
      <p:pic>
        <p:nvPicPr>
          <p:cNvPr id="270" name="Graphic 269" descr="Cloud with solid fill">
            <a:extLst>
              <a:ext uri="{FF2B5EF4-FFF2-40B4-BE49-F238E27FC236}">
                <a16:creationId xmlns:a16="http://schemas.microsoft.com/office/drawing/2014/main" id="{BF75FE71-B326-4C91-B0DA-C2BE541138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8666" y="3046263"/>
            <a:ext cx="1267079" cy="1157452"/>
          </a:xfrm>
          <a:prstGeom prst="rect">
            <a:avLst/>
          </a:prstGeom>
        </p:spPr>
      </p:pic>
      <p:pic>
        <p:nvPicPr>
          <p:cNvPr id="271" name="Graphic 270" descr="Blockchain with solid fill">
            <a:extLst>
              <a:ext uri="{FF2B5EF4-FFF2-40B4-BE49-F238E27FC236}">
                <a16:creationId xmlns:a16="http://schemas.microsoft.com/office/drawing/2014/main" id="{0A05DB5B-949F-4ECD-B1E2-E9A347E4AA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24233" y="1534165"/>
            <a:ext cx="1050747" cy="1050747"/>
          </a:xfrm>
          <a:prstGeom prst="rect">
            <a:avLst/>
          </a:prstGeom>
        </p:spPr>
      </p:pic>
      <p:pic>
        <p:nvPicPr>
          <p:cNvPr id="272" name="Graphic 271" descr="Cloud Computing with solid fill">
            <a:extLst>
              <a:ext uri="{FF2B5EF4-FFF2-40B4-BE49-F238E27FC236}">
                <a16:creationId xmlns:a16="http://schemas.microsoft.com/office/drawing/2014/main" id="{5377698F-6D05-4750-871B-7E96B2E0FF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84060" y="1460260"/>
            <a:ext cx="1085003" cy="1085003"/>
          </a:xfrm>
          <a:prstGeom prst="rect">
            <a:avLst/>
          </a:prstGeom>
        </p:spPr>
      </p:pic>
      <p:sp>
        <p:nvSpPr>
          <p:cNvPr id="273" name="TextBox 272">
            <a:extLst>
              <a:ext uri="{FF2B5EF4-FFF2-40B4-BE49-F238E27FC236}">
                <a16:creationId xmlns:a16="http://schemas.microsoft.com/office/drawing/2014/main" id="{559534E7-E3A3-4B0C-9854-5635FABDB3FF}"/>
              </a:ext>
            </a:extLst>
          </p:cNvPr>
          <p:cNvSpPr txBox="1"/>
          <p:nvPr/>
        </p:nvSpPr>
        <p:spPr>
          <a:xfrm>
            <a:off x="299539" y="261753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Database Knowledge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39C477A-46DA-4C77-B076-5E056AB3F7FA}"/>
              </a:ext>
            </a:extLst>
          </p:cNvPr>
          <p:cNvSpPr txBox="1"/>
          <p:nvPr/>
        </p:nvSpPr>
        <p:spPr>
          <a:xfrm>
            <a:off x="2701980" y="2616176"/>
            <a:ext cx="4647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Statistics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D4FCB97-8558-476D-85A2-EC0FDFA8BAD9}"/>
              </a:ext>
            </a:extLst>
          </p:cNvPr>
          <p:cNvSpPr txBox="1"/>
          <p:nvPr/>
        </p:nvSpPr>
        <p:spPr>
          <a:xfrm>
            <a:off x="4375295" y="2640215"/>
            <a:ext cx="4647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Programming tools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283F3E6-5D27-44F9-9B4B-FEC4A7152826}"/>
              </a:ext>
            </a:extLst>
          </p:cNvPr>
          <p:cNvSpPr txBox="1"/>
          <p:nvPr/>
        </p:nvSpPr>
        <p:spPr>
          <a:xfrm>
            <a:off x="6701128" y="2633770"/>
            <a:ext cx="4647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Data wrangling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4540401-C56D-4FB2-A432-AD65B0CC3E9E}"/>
              </a:ext>
            </a:extLst>
          </p:cNvPr>
          <p:cNvSpPr txBox="1"/>
          <p:nvPr/>
        </p:nvSpPr>
        <p:spPr>
          <a:xfrm>
            <a:off x="1459371" y="4217637"/>
            <a:ext cx="4647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Data Visualization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6D26EF7-8024-476E-B666-03F63905A9EB}"/>
              </a:ext>
            </a:extLst>
          </p:cNvPr>
          <p:cNvSpPr txBox="1"/>
          <p:nvPr/>
        </p:nvSpPr>
        <p:spPr>
          <a:xfrm>
            <a:off x="3379254" y="4208618"/>
            <a:ext cx="4647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Machine Learning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CCE242E-876A-4E5D-9C2C-6E096D40F243}"/>
              </a:ext>
            </a:extLst>
          </p:cNvPr>
          <p:cNvSpPr txBox="1"/>
          <p:nvPr/>
        </p:nvSpPr>
        <p:spPr>
          <a:xfrm>
            <a:off x="5245911" y="4199306"/>
            <a:ext cx="4647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Big Data Technologies</a:t>
            </a:r>
          </a:p>
        </p:txBody>
      </p:sp>
    </p:spTree>
    <p:extLst>
      <p:ext uri="{BB962C8B-B14F-4D97-AF65-F5344CB8AC3E}">
        <p14:creationId xmlns:p14="http://schemas.microsoft.com/office/powerpoint/2010/main" val="57850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274" grpId="0"/>
      <p:bldP spid="275" grpId="0"/>
      <p:bldP spid="276" grpId="0"/>
      <p:bldP spid="277" grpId="0"/>
      <p:bldP spid="2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D078F7-1558-4A28-AB3D-F566786652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E6140-A8B7-46FF-93E6-8A4E1202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3" y="85919"/>
            <a:ext cx="8897053" cy="47851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DCE7A1-D2C4-40D7-AEE1-728F13DC4B6E}"/>
              </a:ext>
            </a:extLst>
          </p:cNvPr>
          <p:cNvSpPr txBox="1"/>
          <p:nvPr/>
        </p:nvSpPr>
        <p:spPr>
          <a:xfrm>
            <a:off x="891624" y="4830854"/>
            <a:ext cx="73607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                   Courtesy data source:- </a:t>
            </a:r>
            <a:r>
              <a:rPr lang="en-IN" b="1" i="1" dirty="0" err="1"/>
              <a:t>Kdnuggets</a:t>
            </a:r>
            <a:r>
              <a:rPr lang="en-IN" b="1" i="1" dirty="0"/>
              <a:t> and PayScale ,Plotting using R studio</a:t>
            </a:r>
          </a:p>
        </p:txBody>
      </p:sp>
    </p:spTree>
    <p:extLst>
      <p:ext uri="{BB962C8B-B14F-4D97-AF65-F5344CB8AC3E}">
        <p14:creationId xmlns:p14="http://schemas.microsoft.com/office/powerpoint/2010/main" val="2560498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35173C-3AF2-4080-8A0F-874A59D1E9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51CD27-4A11-43AC-B7D5-EA2B43381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8" y="373691"/>
            <a:ext cx="8893503" cy="4396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4776E7-D6A4-4BEF-BAD4-985D6EB26865}"/>
              </a:ext>
            </a:extLst>
          </p:cNvPr>
          <p:cNvSpPr txBox="1"/>
          <p:nvPr/>
        </p:nvSpPr>
        <p:spPr>
          <a:xfrm>
            <a:off x="1588167" y="4828351"/>
            <a:ext cx="5967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/>
              <a:t>Courtesy data source:-LinkedIn, Indeed and Glassdoor, Plotting using R studio</a:t>
            </a:r>
          </a:p>
        </p:txBody>
      </p:sp>
    </p:spTree>
    <p:extLst>
      <p:ext uri="{BB962C8B-B14F-4D97-AF65-F5344CB8AC3E}">
        <p14:creationId xmlns:p14="http://schemas.microsoft.com/office/powerpoint/2010/main" val="46645338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F14E8A-5F79-4F49-BF78-3D07C33B98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3" name="Chart 2" descr="Chart type: Clustered Column. 'Percentage of Respondents' by 'Industries'&#10;&#10;Description automatically generated">
            <a:extLst>
              <a:ext uri="{FF2B5EF4-FFF2-40B4-BE49-F238E27FC236}">
                <a16:creationId xmlns:a16="http://schemas.microsoft.com/office/drawing/2014/main" id="{E61CAFC5-ABE3-4F7D-85BD-DC99778D94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970926"/>
              </p:ext>
            </p:extLst>
          </p:nvPr>
        </p:nvGraphicFramePr>
        <p:xfrm>
          <a:off x="343759" y="254382"/>
          <a:ext cx="8016469" cy="4382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A5C900-356D-40EB-84C8-834851D31885}"/>
              </a:ext>
            </a:extLst>
          </p:cNvPr>
          <p:cNvSpPr txBox="1"/>
          <p:nvPr/>
        </p:nvSpPr>
        <p:spPr>
          <a:xfrm>
            <a:off x="783772" y="4609440"/>
            <a:ext cx="78652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i="1" dirty="0"/>
              <a:t>                                     Courtesy data source:-LinkedIn, plotting using R studio</a:t>
            </a:r>
          </a:p>
          <a:p>
            <a:r>
              <a:rPr lang="en-GB" sz="1600" b="0" i="0" dirty="0">
                <a:solidFill>
                  <a:srgbClr val="48626F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GB" sz="1200" b="0" i="0" dirty="0">
                <a:solidFill>
                  <a:srgbClr val="48626F"/>
                </a:solidFill>
                <a:effectLst/>
                <a:latin typeface="Open Sans" panose="020B0606030504020204" pitchFamily="34" charset="0"/>
              </a:rPr>
              <a:t>Note: the classification of industry in LinkedIn is user defined and subject to inconsistencies in the data).</a:t>
            </a:r>
            <a:endParaRPr lang="en-IN" sz="1200" b="1" i="1" dirty="0"/>
          </a:p>
        </p:txBody>
      </p:sp>
    </p:spTree>
    <p:extLst>
      <p:ext uri="{BB962C8B-B14F-4D97-AF65-F5344CB8AC3E}">
        <p14:creationId xmlns:p14="http://schemas.microsoft.com/office/powerpoint/2010/main" val="1045748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7070786" y="1491916"/>
            <a:ext cx="1939268" cy="1561762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95000" y="513019"/>
            <a:ext cx="3877000" cy="6456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u="sng" dirty="0"/>
              <a:t>Reference</a:t>
            </a:r>
            <a:endParaRPr sz="5400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B4FEB5-7553-404C-943E-890696408109}"/>
              </a:ext>
            </a:extLst>
          </p:cNvPr>
          <p:cNvSpPr txBox="1"/>
          <p:nvPr/>
        </p:nvSpPr>
        <p:spPr>
          <a:xfrm>
            <a:off x="682383" y="1255185"/>
            <a:ext cx="674943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1" dirty="0">
                <a:solidFill>
                  <a:srgbClr val="202F66"/>
                </a:solidFill>
                <a:effectLst/>
                <a:latin typeface="Times New Roman" panose="02020603050405020304" pitchFamily="18" charset="0"/>
              </a:rPr>
              <a:t>The different data science roles in the industry</a:t>
            </a:r>
            <a:r>
              <a:rPr lang="en-GB" sz="1200" b="0" i="0" dirty="0">
                <a:solidFill>
                  <a:srgbClr val="202F66"/>
                </a:solidFill>
                <a:effectLst/>
                <a:latin typeface="Times New Roman" panose="02020603050405020304" pitchFamily="18" charset="0"/>
              </a:rPr>
              <a:t>. (n.d.). </a:t>
            </a:r>
            <a:r>
              <a:rPr lang="en-GB" sz="1200" b="0" i="0" dirty="0" err="1">
                <a:solidFill>
                  <a:srgbClr val="202F66"/>
                </a:solidFill>
                <a:effectLst/>
                <a:latin typeface="Times New Roman" panose="02020603050405020304" pitchFamily="18" charset="0"/>
              </a:rPr>
              <a:t>KDnuggets</a:t>
            </a:r>
            <a:r>
              <a:rPr lang="en-GB" sz="1200" b="0" i="0" dirty="0">
                <a:solidFill>
                  <a:srgbClr val="202F66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1200" b="0" i="0" dirty="0">
                <a:solidFill>
                  <a:srgbClr val="202F66"/>
                </a:solidFill>
                <a:effectLst/>
                <a:latin typeface="Times New Roman" panose="02020603050405020304" pitchFamily="18" charset="0"/>
                <a:hlinkClick r:id="rId3"/>
              </a:rPr>
              <a:t>https://www.kdnuggets.com/2015/11/different-data-science-roles-industry.html</a:t>
            </a:r>
            <a:r>
              <a:rPr lang="en-GB" sz="1200" b="0" i="0" dirty="0">
                <a:solidFill>
                  <a:srgbClr val="202F66"/>
                </a:solidFill>
                <a:effectLst/>
                <a:latin typeface="Times New Roman" panose="02020603050405020304" pitchFamily="18" charset="0"/>
              </a:rPr>
              <a:t>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rgbClr val="202F66"/>
                </a:solidFill>
                <a:latin typeface="Times New Roman" panose="02020603050405020304" pitchFamily="18" charset="0"/>
              </a:rPr>
              <a:t>What is the Role of a business analyst in a Company? (2021, June 28). Analytics Vidhya. </a:t>
            </a:r>
            <a:r>
              <a:rPr lang="en-GB" sz="1200" b="0" i="0" dirty="0">
                <a:solidFill>
                  <a:srgbClr val="1F80E8"/>
                </a:solidFill>
                <a:effectLst/>
                <a:latin typeface="Times New Roman" panose="02020603050405020304" pitchFamily="18" charset="0"/>
                <a:hlinkClick r:id="rId4"/>
              </a:rPr>
              <a:t>https://www.analyticsvidhya.com/blog/2021/06/what-is-a-business-analyst-and-what-is-the-role-of-a-business-analyst-in-a-company/</a:t>
            </a:r>
            <a:r>
              <a:rPr lang="en-GB" sz="1200" dirty="0">
                <a:solidFill>
                  <a:srgbClr val="202F66"/>
                </a:solidFill>
                <a:latin typeface="Times New Roman" panose="02020603050405020304" pitchFamily="18" charset="0"/>
              </a:rPr>
              <a:t>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rgbClr val="202F66"/>
                </a:solidFill>
                <a:latin typeface="Times New Roman" panose="02020603050405020304" pitchFamily="18" charset="0"/>
              </a:rPr>
              <a:t>Foote, K. D. (2018, September 25). A Brief History of Analytics. DATAVERSITY.</a:t>
            </a:r>
            <a:r>
              <a:rPr lang="en-GB" sz="1200" b="0" i="0" dirty="0">
                <a:solidFill>
                  <a:srgbClr val="1F80E8"/>
                </a:solidFill>
                <a:effectLst/>
                <a:latin typeface="Times New Roman" panose="02020603050405020304" pitchFamily="18" charset="0"/>
              </a:rPr>
              <a:t> https://www.dataversity.net/brief-history-analytics/</a:t>
            </a:r>
            <a:endParaRPr lang="en-GB" sz="1200" dirty="0">
              <a:solidFill>
                <a:srgbClr val="202F66"/>
              </a:solidFill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202F66"/>
                </a:solidFill>
                <a:effectLst/>
                <a:latin typeface="Times New Roman" panose="02020603050405020304" pitchFamily="18" charset="0"/>
              </a:rPr>
              <a:t>Zaheer, Z. (n.d.). </a:t>
            </a:r>
            <a:r>
              <a:rPr lang="en-IN" sz="1200" b="0" i="1" dirty="0">
                <a:solidFill>
                  <a:srgbClr val="202F66"/>
                </a:solidFill>
                <a:effectLst/>
                <a:latin typeface="Times New Roman" panose="02020603050405020304" pitchFamily="18" charset="0"/>
              </a:rPr>
              <a:t>Amazon Data Scientist Salaries | $170k-577k+</a:t>
            </a:r>
            <a:r>
              <a:rPr lang="en-IN" sz="1200" b="0" i="0" dirty="0">
                <a:solidFill>
                  <a:srgbClr val="202F66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IN" sz="1200" b="0" i="0" dirty="0" err="1">
                <a:solidFill>
                  <a:srgbClr val="202F66"/>
                </a:solidFill>
                <a:effectLst/>
                <a:latin typeface="Times New Roman" panose="02020603050405020304" pitchFamily="18" charset="0"/>
              </a:rPr>
              <a:t>Levels.Fyi</a:t>
            </a:r>
            <a:r>
              <a:rPr lang="en-IN" sz="1200" b="0" i="0" dirty="0">
                <a:solidFill>
                  <a:srgbClr val="202F66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IN" sz="1200" b="0" i="0" dirty="0">
                <a:solidFill>
                  <a:srgbClr val="202F66"/>
                </a:solidFill>
                <a:effectLst/>
                <a:latin typeface="Times New Roman" panose="02020603050405020304" pitchFamily="18" charset="0"/>
                <a:hlinkClick r:id="rId5"/>
              </a:rPr>
              <a:t>https://www.levels.fyi/company/Amazon/salaries/Data-Scientist/</a:t>
            </a:r>
            <a:r>
              <a:rPr lang="en-IN" sz="1200" b="0" i="0" dirty="0">
                <a:solidFill>
                  <a:srgbClr val="202F66"/>
                </a:solidFill>
                <a:effectLst/>
                <a:latin typeface="Times New Roman" panose="02020603050405020304" pitchFamily="18" charset="0"/>
              </a:rPr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rgbClr val="202F66"/>
                </a:solidFill>
                <a:latin typeface="Times New Roman" panose="02020603050405020304" pitchFamily="18" charset="0"/>
              </a:rPr>
              <a:t>The University of Adelaide. (2020, August 10). Data Scientist vs Data Analyst vs Data Engineer. University of Adelaide.</a:t>
            </a:r>
            <a:r>
              <a:rPr lang="en-GB" sz="1200" dirty="0">
                <a:solidFill>
                  <a:srgbClr val="202F66"/>
                </a:solidFill>
                <a:latin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02F66"/>
                </a:solidFill>
                <a:latin typeface="Times New Roman" panose="02020603050405020304" pitchFamily="18" charset="0"/>
                <a:hlinkClick r:id="rId6"/>
              </a:rPr>
              <a:t>https://online.adelaide.edu.au/blog/data-scientist-vs-data-analyst-vs-data-engineer</a:t>
            </a:r>
            <a:r>
              <a:rPr lang="en-GB" sz="1200" dirty="0">
                <a:solidFill>
                  <a:srgbClr val="202F66"/>
                </a:solidFill>
                <a:latin typeface="Times New Roman" panose="02020603050405020304" pitchFamily="18" charset="0"/>
              </a:rPr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rgbClr val="202F66"/>
                </a:solidFill>
                <a:latin typeface="Times New Roman" panose="02020603050405020304" pitchFamily="18" charset="0"/>
              </a:rPr>
              <a:t>View all posts by </a:t>
            </a:r>
            <a:r>
              <a:rPr lang="en-GB" sz="1200" i="1" dirty="0" err="1">
                <a:solidFill>
                  <a:srgbClr val="202F66"/>
                </a:solidFill>
                <a:latin typeface="Times New Roman" panose="02020603050405020304" pitchFamily="18" charset="0"/>
              </a:rPr>
              <a:t>GilPress</a:t>
            </a:r>
            <a:r>
              <a:rPr lang="en-GB" sz="1200" i="1" dirty="0">
                <a:solidFill>
                  <a:srgbClr val="202F66"/>
                </a:solidFill>
                <a:latin typeface="Times New Roman" panose="02020603050405020304" pitchFamily="18" charset="0"/>
              </a:rPr>
              <a:t> →. (2011, September 23). Big Data Bytes of the Week: The End of Big Data? What’s The Big Data? </a:t>
            </a:r>
            <a:r>
              <a:rPr lang="en-GB" sz="1200" dirty="0">
                <a:solidFill>
                  <a:srgbClr val="202F66"/>
                </a:solidFill>
                <a:latin typeface="Times New Roman" panose="02020603050405020304" pitchFamily="18" charset="0"/>
                <a:hlinkClick r:id="rId7"/>
              </a:rPr>
              <a:t>https://whatsthebigdata.com/2011/09/23/big-data-bytes-of-the-week-the-end-of-big-data</a:t>
            </a:r>
            <a:r>
              <a:rPr lang="en-GB" sz="1600" b="0" i="0" dirty="0">
                <a:solidFill>
                  <a:srgbClr val="1F80E8"/>
                </a:solidFill>
                <a:effectLst/>
                <a:latin typeface="Times New Roman" panose="02020603050405020304" pitchFamily="18" charset="0"/>
                <a:hlinkClick r:id="rId7"/>
              </a:rPr>
              <a:t>/</a:t>
            </a:r>
            <a:r>
              <a:rPr lang="en-GB" sz="1600" b="0" i="0" dirty="0">
                <a:solidFill>
                  <a:srgbClr val="1F80E8"/>
                </a:solidFill>
                <a:effectLst/>
                <a:latin typeface="Times New Roman" panose="02020603050405020304" pitchFamily="18" charset="0"/>
              </a:rPr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rgbClr val="202F66"/>
                </a:solidFill>
                <a:latin typeface="Times New Roman" panose="02020603050405020304" pitchFamily="18" charset="0"/>
              </a:rPr>
              <a:t>Team, T. A. I. (2020, December 11). Know What Employers are expecting for a Data Scientist Role. Towards AI — The World’s Leading AI and Technology Publication. </a:t>
            </a:r>
            <a:r>
              <a:rPr lang="en-GB" sz="1200" dirty="0">
                <a:solidFill>
                  <a:srgbClr val="202F66"/>
                </a:solidFill>
                <a:latin typeface="Times New Roman" panose="02020603050405020304" pitchFamily="18" charset="0"/>
                <a:hlinkClick r:id="rId8"/>
              </a:rPr>
              <a:t>https://towardsai.net/p/careers/know-what-employers-are-expecting-for-a-data-scientist-role-in-2020-65ad68553cc4</a:t>
            </a:r>
            <a:r>
              <a:rPr lang="en-GB" sz="1200" dirty="0">
                <a:solidFill>
                  <a:srgbClr val="202F66"/>
                </a:solidFill>
                <a:latin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398</Words>
  <Application>Microsoft Office PowerPoint</Application>
  <PresentationFormat>On-screen Show (16:9)</PresentationFormat>
  <Paragraphs>44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Open Sans</vt:lpstr>
      <vt:lpstr>Times New Roman</vt:lpstr>
      <vt:lpstr>Avenir Next LT Pro Demi</vt:lpstr>
      <vt:lpstr>Raleway Thin</vt:lpstr>
      <vt:lpstr>Barlow Light</vt:lpstr>
      <vt:lpstr>Cambria Math</vt:lpstr>
      <vt:lpstr>Arial</vt:lpstr>
      <vt:lpstr>Barlow</vt:lpstr>
      <vt:lpstr>Bahnschrift SemiBold</vt:lpstr>
      <vt:lpstr>Calibri</vt:lpstr>
      <vt:lpstr>Gaoler template</vt:lpstr>
      <vt:lpstr>Roles in  Data Analytics</vt:lpstr>
      <vt:lpstr>Roles in Data analytics are 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 in  Data Analytics</dc:title>
  <dc:creator>Jessica Shah</dc:creator>
  <cp:lastModifiedBy>Yashna Shah</cp:lastModifiedBy>
  <cp:revision>6</cp:revision>
  <dcterms:modified xsi:type="dcterms:W3CDTF">2021-10-21T02:27:59Z</dcterms:modified>
</cp:coreProperties>
</file>