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8" r:id="rId1"/>
  </p:sldMasterIdLst>
  <p:notesMasterIdLst>
    <p:notesMasterId r:id="rId18"/>
  </p:notesMasterIdLst>
  <p:sldIdLst>
    <p:sldId id="319" r:id="rId2"/>
    <p:sldId id="277" r:id="rId3"/>
    <p:sldId id="318" r:id="rId4"/>
    <p:sldId id="256" r:id="rId5"/>
    <p:sldId id="312" r:id="rId6"/>
    <p:sldId id="313" r:id="rId7"/>
    <p:sldId id="314" r:id="rId8"/>
    <p:sldId id="264" r:id="rId9"/>
    <p:sldId id="303" r:id="rId10"/>
    <p:sldId id="304" r:id="rId11"/>
    <p:sldId id="305" r:id="rId12"/>
    <p:sldId id="306" r:id="rId13"/>
    <p:sldId id="310" r:id="rId14"/>
    <p:sldId id="320" r:id="rId15"/>
    <p:sldId id="271" r:id="rId16"/>
    <p:sldId id="315" r:id="rId17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1">
          <p15:clr>
            <a:srgbClr val="00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C98D5-2291-CF40-94FF-A18558472CB7}" v="43" dt="2021-12-12T22:40:41.005"/>
  </p1510:revLst>
</p1510:revInfo>
</file>

<file path=ppt/tableStyles.xml><?xml version="1.0" encoding="utf-8"?>
<a:tblStyleLst xmlns:a="http://schemas.openxmlformats.org/drawingml/2006/main" def="{61EF963D-18BB-47EB-8B5B-41516F798BA9}">
  <a:tblStyle styleId="{61EF963D-18BB-47EB-8B5B-41516F798B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719"/>
  </p:normalViewPr>
  <p:slideViewPr>
    <p:cSldViewPr snapToGrid="0">
      <p:cViewPr varScale="1">
        <p:scale>
          <a:sx n="164" d="100"/>
          <a:sy n="164" d="100"/>
        </p:scale>
        <p:origin x="160" y="784"/>
      </p:cViewPr>
      <p:guideLst>
        <p:guide orient="horz" pos="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F7AB3-AB4D-4C9B-8CBC-237EB1385A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25DC8-9F6F-4CD5-BC9D-21E9B2258439}">
      <dgm:prSet/>
      <dgm:spPr/>
      <dgm:t>
        <a:bodyPr/>
        <a:lstStyle/>
        <a:p>
          <a:pPr algn="just"/>
          <a:r>
            <a: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 Which category had the highest orders placed?</a:t>
          </a:r>
          <a:endParaRPr lang="en-US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E40530-5C5E-4F4C-9F12-516D860F5B81}" type="parTrans" cxnId="{1BA6AF61-C06F-4DF4-BF82-4D3EB1F4EAF6}">
      <dgm:prSet/>
      <dgm:spPr/>
      <dgm:t>
        <a:bodyPr/>
        <a:lstStyle/>
        <a:p>
          <a:endParaRPr lang="en-US"/>
        </a:p>
      </dgm:t>
    </dgm:pt>
    <dgm:pt modelId="{FE09CC16-5587-4598-A8A1-1DC6B7ADB4ED}" type="sibTrans" cxnId="{1BA6AF61-C06F-4DF4-BF82-4D3EB1F4EAF6}">
      <dgm:prSet/>
      <dgm:spPr/>
      <dgm:t>
        <a:bodyPr/>
        <a:lstStyle/>
        <a:p>
          <a:endParaRPr lang="en-US"/>
        </a:p>
      </dgm:t>
    </dgm:pt>
    <dgm:pt modelId="{EF01A32D-E2AE-481E-BAAA-70594639DDDA}">
      <dgm:prSet/>
      <dgm:spPr/>
      <dgm:t>
        <a:bodyPr/>
        <a:lstStyle/>
        <a:p>
          <a:pPr algn="just"/>
          <a:r>
            <a: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What’s the preferred shipping mode of customers?</a:t>
          </a:r>
          <a:endParaRPr lang="en-US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B9841-A0C5-45F3-8DB2-4B0E23ACC2AB}" type="parTrans" cxnId="{4E3E5530-0B06-42D7-AF04-25DBEFCBBA6C}">
      <dgm:prSet/>
      <dgm:spPr/>
      <dgm:t>
        <a:bodyPr/>
        <a:lstStyle/>
        <a:p>
          <a:endParaRPr lang="en-US"/>
        </a:p>
      </dgm:t>
    </dgm:pt>
    <dgm:pt modelId="{8FB7F2A0-E5E3-40AE-8684-3C686D393B9A}" type="sibTrans" cxnId="{4E3E5530-0B06-42D7-AF04-25DBEFCBBA6C}">
      <dgm:prSet/>
      <dgm:spPr/>
      <dgm:t>
        <a:bodyPr/>
        <a:lstStyle/>
        <a:p>
          <a:endParaRPr lang="en-US"/>
        </a:p>
      </dgm:t>
    </dgm:pt>
    <dgm:pt modelId="{95E4B7CA-B073-41BE-9A99-F4E6F0794197}">
      <dgm:prSet/>
      <dgm:spPr/>
      <dgm:t>
        <a:bodyPr/>
        <a:lstStyle/>
        <a:p>
          <a:pPr algn="just"/>
          <a:r>
            <a:rPr lang="en-IN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How does the profit trends varies per categories?</a:t>
          </a:r>
          <a:endParaRPr lang="en-US" b="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6A4E03-9036-406A-936D-47D1D7C174E9}" type="parTrans" cxnId="{1BA95645-E2EF-41A3-8D56-7C9DE54466CE}">
      <dgm:prSet/>
      <dgm:spPr/>
      <dgm:t>
        <a:bodyPr/>
        <a:lstStyle/>
        <a:p>
          <a:endParaRPr lang="en-US"/>
        </a:p>
      </dgm:t>
    </dgm:pt>
    <dgm:pt modelId="{43974153-0705-45D8-A88C-8C9B6AE53133}" type="sibTrans" cxnId="{1BA95645-E2EF-41A3-8D56-7C9DE54466CE}">
      <dgm:prSet/>
      <dgm:spPr/>
      <dgm:t>
        <a:bodyPr/>
        <a:lstStyle/>
        <a:p>
          <a:endParaRPr lang="en-US"/>
        </a:p>
      </dgm:t>
    </dgm:pt>
    <dgm:pt modelId="{2DAB63E8-51B1-F343-81DE-8B2AA97270A8}" type="pres">
      <dgm:prSet presAssocID="{3F8F7AB3-AB4D-4C9B-8CBC-237EB1385A95}" presName="vert0" presStyleCnt="0">
        <dgm:presLayoutVars>
          <dgm:dir/>
          <dgm:animOne val="branch"/>
          <dgm:animLvl val="lvl"/>
        </dgm:presLayoutVars>
      </dgm:prSet>
      <dgm:spPr/>
    </dgm:pt>
    <dgm:pt modelId="{BA1B9C8A-A9A7-404E-8D6E-80105F6B0AB5}" type="pres">
      <dgm:prSet presAssocID="{54425DC8-9F6F-4CD5-BC9D-21E9B2258439}" presName="thickLine" presStyleLbl="alignNode1" presStyleIdx="0" presStyleCnt="3"/>
      <dgm:spPr/>
    </dgm:pt>
    <dgm:pt modelId="{D5A8954D-8CF2-7143-B09F-04BBF09CF398}" type="pres">
      <dgm:prSet presAssocID="{54425DC8-9F6F-4CD5-BC9D-21E9B2258439}" presName="horz1" presStyleCnt="0"/>
      <dgm:spPr/>
    </dgm:pt>
    <dgm:pt modelId="{72DF031D-FBDF-C045-9ADE-E4AF0B85FD21}" type="pres">
      <dgm:prSet presAssocID="{54425DC8-9F6F-4CD5-BC9D-21E9B2258439}" presName="tx1" presStyleLbl="revTx" presStyleIdx="0" presStyleCnt="3"/>
      <dgm:spPr/>
    </dgm:pt>
    <dgm:pt modelId="{4B32526A-1DC1-D843-9208-3A367FFEC0D1}" type="pres">
      <dgm:prSet presAssocID="{54425DC8-9F6F-4CD5-BC9D-21E9B2258439}" presName="vert1" presStyleCnt="0"/>
      <dgm:spPr/>
    </dgm:pt>
    <dgm:pt modelId="{060E9241-F4FB-774F-8E4B-1EEEEF0BF99B}" type="pres">
      <dgm:prSet presAssocID="{EF01A32D-E2AE-481E-BAAA-70594639DDDA}" presName="thickLine" presStyleLbl="alignNode1" presStyleIdx="1" presStyleCnt="3"/>
      <dgm:spPr/>
    </dgm:pt>
    <dgm:pt modelId="{EB19688B-06B8-8040-A8B7-B0B9385CE030}" type="pres">
      <dgm:prSet presAssocID="{EF01A32D-E2AE-481E-BAAA-70594639DDDA}" presName="horz1" presStyleCnt="0"/>
      <dgm:spPr/>
    </dgm:pt>
    <dgm:pt modelId="{7D6A5822-A12B-0E41-8370-38D72BA64BFC}" type="pres">
      <dgm:prSet presAssocID="{EF01A32D-E2AE-481E-BAAA-70594639DDDA}" presName="tx1" presStyleLbl="revTx" presStyleIdx="1" presStyleCnt="3"/>
      <dgm:spPr/>
    </dgm:pt>
    <dgm:pt modelId="{41906C22-B338-CF44-9220-1F5E58661CD0}" type="pres">
      <dgm:prSet presAssocID="{EF01A32D-E2AE-481E-BAAA-70594639DDDA}" presName="vert1" presStyleCnt="0"/>
      <dgm:spPr/>
    </dgm:pt>
    <dgm:pt modelId="{CAAB6189-6CCF-A148-B651-2256F3F0A131}" type="pres">
      <dgm:prSet presAssocID="{95E4B7CA-B073-41BE-9A99-F4E6F0794197}" presName="thickLine" presStyleLbl="alignNode1" presStyleIdx="2" presStyleCnt="3"/>
      <dgm:spPr/>
    </dgm:pt>
    <dgm:pt modelId="{07A18DC0-431E-FB4E-9127-96CDD9090472}" type="pres">
      <dgm:prSet presAssocID="{95E4B7CA-B073-41BE-9A99-F4E6F0794197}" presName="horz1" presStyleCnt="0"/>
      <dgm:spPr/>
    </dgm:pt>
    <dgm:pt modelId="{D5DA0704-E32E-8644-8E58-D0D1A8EC029A}" type="pres">
      <dgm:prSet presAssocID="{95E4B7CA-B073-41BE-9A99-F4E6F0794197}" presName="tx1" presStyleLbl="revTx" presStyleIdx="2" presStyleCnt="3"/>
      <dgm:spPr/>
    </dgm:pt>
    <dgm:pt modelId="{09FDAC94-E4F0-AE42-8F2E-ACACC6F2F8B3}" type="pres">
      <dgm:prSet presAssocID="{95E4B7CA-B073-41BE-9A99-F4E6F0794197}" presName="vert1" presStyleCnt="0"/>
      <dgm:spPr/>
    </dgm:pt>
  </dgm:ptLst>
  <dgm:cxnLst>
    <dgm:cxn modelId="{B1F7040B-B790-494D-9FD4-7827D3CB777A}" type="presOf" srcId="{95E4B7CA-B073-41BE-9A99-F4E6F0794197}" destId="{D5DA0704-E32E-8644-8E58-D0D1A8EC029A}" srcOrd="0" destOrd="0" presId="urn:microsoft.com/office/officeart/2008/layout/LinedList"/>
    <dgm:cxn modelId="{8CF3E410-5196-5E46-A80C-60CFEA13BF88}" type="presOf" srcId="{54425DC8-9F6F-4CD5-BC9D-21E9B2258439}" destId="{72DF031D-FBDF-C045-9ADE-E4AF0B85FD21}" srcOrd="0" destOrd="0" presId="urn:microsoft.com/office/officeart/2008/layout/LinedList"/>
    <dgm:cxn modelId="{4E3E5530-0B06-42D7-AF04-25DBEFCBBA6C}" srcId="{3F8F7AB3-AB4D-4C9B-8CBC-237EB1385A95}" destId="{EF01A32D-E2AE-481E-BAAA-70594639DDDA}" srcOrd="1" destOrd="0" parTransId="{5D7B9841-A0C5-45F3-8DB2-4B0E23ACC2AB}" sibTransId="{8FB7F2A0-E5E3-40AE-8684-3C686D393B9A}"/>
    <dgm:cxn modelId="{1BA95645-E2EF-41A3-8D56-7C9DE54466CE}" srcId="{3F8F7AB3-AB4D-4C9B-8CBC-237EB1385A95}" destId="{95E4B7CA-B073-41BE-9A99-F4E6F0794197}" srcOrd="2" destOrd="0" parTransId="{966A4E03-9036-406A-936D-47D1D7C174E9}" sibTransId="{43974153-0705-45D8-A88C-8C9B6AE53133}"/>
    <dgm:cxn modelId="{1BA6AF61-C06F-4DF4-BF82-4D3EB1F4EAF6}" srcId="{3F8F7AB3-AB4D-4C9B-8CBC-237EB1385A95}" destId="{54425DC8-9F6F-4CD5-BC9D-21E9B2258439}" srcOrd="0" destOrd="0" parTransId="{E0E40530-5C5E-4F4C-9F12-516D860F5B81}" sibTransId="{FE09CC16-5587-4598-A8A1-1DC6B7ADB4ED}"/>
    <dgm:cxn modelId="{71112E6B-A997-FA42-B4F9-93516AA46AED}" type="presOf" srcId="{3F8F7AB3-AB4D-4C9B-8CBC-237EB1385A95}" destId="{2DAB63E8-51B1-F343-81DE-8B2AA97270A8}" srcOrd="0" destOrd="0" presId="urn:microsoft.com/office/officeart/2008/layout/LinedList"/>
    <dgm:cxn modelId="{986A0ED5-C49D-854D-A4AA-A4E93FAF3492}" type="presOf" srcId="{EF01A32D-E2AE-481E-BAAA-70594639DDDA}" destId="{7D6A5822-A12B-0E41-8370-38D72BA64BFC}" srcOrd="0" destOrd="0" presId="urn:microsoft.com/office/officeart/2008/layout/LinedList"/>
    <dgm:cxn modelId="{4F1D9BE0-87E4-1F4D-8DD8-B10412103ABE}" type="presParOf" srcId="{2DAB63E8-51B1-F343-81DE-8B2AA97270A8}" destId="{BA1B9C8A-A9A7-404E-8D6E-80105F6B0AB5}" srcOrd="0" destOrd="0" presId="urn:microsoft.com/office/officeart/2008/layout/LinedList"/>
    <dgm:cxn modelId="{D92560D6-CA83-654D-80C2-AB385AF7F5CA}" type="presParOf" srcId="{2DAB63E8-51B1-F343-81DE-8B2AA97270A8}" destId="{D5A8954D-8CF2-7143-B09F-04BBF09CF398}" srcOrd="1" destOrd="0" presId="urn:microsoft.com/office/officeart/2008/layout/LinedList"/>
    <dgm:cxn modelId="{12998606-D81F-9A4E-8A42-F87120AC532C}" type="presParOf" srcId="{D5A8954D-8CF2-7143-B09F-04BBF09CF398}" destId="{72DF031D-FBDF-C045-9ADE-E4AF0B85FD21}" srcOrd="0" destOrd="0" presId="urn:microsoft.com/office/officeart/2008/layout/LinedList"/>
    <dgm:cxn modelId="{A5B67110-F936-404D-A379-A0FF1A5724B9}" type="presParOf" srcId="{D5A8954D-8CF2-7143-B09F-04BBF09CF398}" destId="{4B32526A-1DC1-D843-9208-3A367FFEC0D1}" srcOrd="1" destOrd="0" presId="urn:microsoft.com/office/officeart/2008/layout/LinedList"/>
    <dgm:cxn modelId="{B54A74D8-3614-3A40-B306-DD6D587A7377}" type="presParOf" srcId="{2DAB63E8-51B1-F343-81DE-8B2AA97270A8}" destId="{060E9241-F4FB-774F-8E4B-1EEEEF0BF99B}" srcOrd="2" destOrd="0" presId="urn:microsoft.com/office/officeart/2008/layout/LinedList"/>
    <dgm:cxn modelId="{93FFB77B-4AE5-C54E-BEF8-C7FC10CCF4E1}" type="presParOf" srcId="{2DAB63E8-51B1-F343-81DE-8B2AA97270A8}" destId="{EB19688B-06B8-8040-A8B7-B0B9385CE030}" srcOrd="3" destOrd="0" presId="urn:microsoft.com/office/officeart/2008/layout/LinedList"/>
    <dgm:cxn modelId="{819C5847-D8B0-2545-9942-F1ECB198175D}" type="presParOf" srcId="{EB19688B-06B8-8040-A8B7-B0B9385CE030}" destId="{7D6A5822-A12B-0E41-8370-38D72BA64BFC}" srcOrd="0" destOrd="0" presId="urn:microsoft.com/office/officeart/2008/layout/LinedList"/>
    <dgm:cxn modelId="{4B03D4D3-D1A7-6E4D-A7EE-4C4551D4B1A3}" type="presParOf" srcId="{EB19688B-06B8-8040-A8B7-B0B9385CE030}" destId="{41906C22-B338-CF44-9220-1F5E58661CD0}" srcOrd="1" destOrd="0" presId="urn:microsoft.com/office/officeart/2008/layout/LinedList"/>
    <dgm:cxn modelId="{5C4ABBA3-86A9-F64C-8FC5-0A1605B666A9}" type="presParOf" srcId="{2DAB63E8-51B1-F343-81DE-8B2AA97270A8}" destId="{CAAB6189-6CCF-A148-B651-2256F3F0A131}" srcOrd="4" destOrd="0" presId="urn:microsoft.com/office/officeart/2008/layout/LinedList"/>
    <dgm:cxn modelId="{ED25BDD2-105D-B24F-834A-BC8A425E6008}" type="presParOf" srcId="{2DAB63E8-51B1-F343-81DE-8B2AA97270A8}" destId="{07A18DC0-431E-FB4E-9127-96CDD9090472}" srcOrd="5" destOrd="0" presId="urn:microsoft.com/office/officeart/2008/layout/LinedList"/>
    <dgm:cxn modelId="{9002371C-F0D7-6941-B77F-3A80AF0F4246}" type="presParOf" srcId="{07A18DC0-431E-FB4E-9127-96CDD9090472}" destId="{D5DA0704-E32E-8644-8E58-D0D1A8EC029A}" srcOrd="0" destOrd="0" presId="urn:microsoft.com/office/officeart/2008/layout/LinedList"/>
    <dgm:cxn modelId="{5FE613DB-E064-A344-AEAE-4F3086C7C49E}" type="presParOf" srcId="{07A18DC0-431E-FB4E-9127-96CDD9090472}" destId="{09FDAC94-E4F0-AE42-8F2E-ACACC6F2F8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B9C8A-A9A7-404E-8D6E-80105F6B0AB5}">
      <dsp:nvSpPr>
        <dsp:cNvPr id="0" name=""/>
        <dsp:cNvSpPr/>
      </dsp:nvSpPr>
      <dsp:spPr>
        <a:xfrm>
          <a:off x="0" y="1219"/>
          <a:ext cx="4639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F031D-FBDF-C045-9ADE-E4AF0B85FD21}">
      <dsp:nvSpPr>
        <dsp:cNvPr id="0" name=""/>
        <dsp:cNvSpPr/>
      </dsp:nvSpPr>
      <dsp:spPr>
        <a:xfrm>
          <a:off x="0" y="1219"/>
          <a:ext cx="4639379" cy="832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 Which category had the highest orders placed?</a:t>
          </a:r>
          <a:endParaRPr lang="en-US" sz="25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19"/>
        <a:ext cx="4639379" cy="832024"/>
      </dsp:txXfrm>
    </dsp:sp>
    <dsp:sp modelId="{060E9241-F4FB-774F-8E4B-1EEEEF0BF99B}">
      <dsp:nvSpPr>
        <dsp:cNvPr id="0" name=""/>
        <dsp:cNvSpPr/>
      </dsp:nvSpPr>
      <dsp:spPr>
        <a:xfrm>
          <a:off x="0" y="833243"/>
          <a:ext cx="4639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A5822-A12B-0E41-8370-38D72BA64BFC}">
      <dsp:nvSpPr>
        <dsp:cNvPr id="0" name=""/>
        <dsp:cNvSpPr/>
      </dsp:nvSpPr>
      <dsp:spPr>
        <a:xfrm>
          <a:off x="0" y="833243"/>
          <a:ext cx="4639379" cy="832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What’s the preferred shipping mode of customers?</a:t>
          </a:r>
          <a:endParaRPr lang="en-US" sz="25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33243"/>
        <a:ext cx="4639379" cy="832024"/>
      </dsp:txXfrm>
    </dsp:sp>
    <dsp:sp modelId="{CAAB6189-6CCF-A148-B651-2256F3F0A131}">
      <dsp:nvSpPr>
        <dsp:cNvPr id="0" name=""/>
        <dsp:cNvSpPr/>
      </dsp:nvSpPr>
      <dsp:spPr>
        <a:xfrm>
          <a:off x="0" y="1665268"/>
          <a:ext cx="4639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0704-E32E-8644-8E58-D0D1A8EC029A}">
      <dsp:nvSpPr>
        <dsp:cNvPr id="0" name=""/>
        <dsp:cNvSpPr/>
      </dsp:nvSpPr>
      <dsp:spPr>
        <a:xfrm>
          <a:off x="0" y="1665268"/>
          <a:ext cx="4639379" cy="832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How does the profit trends varies per categories?</a:t>
          </a:r>
          <a:endParaRPr lang="en-US" sz="2500" b="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5268"/>
        <a:ext cx="4639379" cy="83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Google Shape;6148;g86865d4646_0_2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9" name="Google Shape;6149;g86865d4646_0_2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86865d4646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86865d4646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159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05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10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014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1">
  <p:cSld name="Title and Design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14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1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20000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02225" y="1346700"/>
            <a:ext cx="37218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6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528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Title and One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1156121"/>
            <a:ext cx="29379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20000" y="2236813"/>
            <a:ext cx="29379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386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628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235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22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07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52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8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1818BB8-672F-CC47-95BA-6B1C3124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206734"/>
            <a:ext cx="5943600" cy="1160326"/>
          </a:xfrm>
          <a:prstGeom prst="rect">
            <a:avLst/>
          </a:prstGeom>
          <a:ln w="3175"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53BA29-A6DD-BD4F-87E1-02F6B1FC23A2}"/>
              </a:ext>
            </a:extLst>
          </p:cNvPr>
          <p:cNvSpPr txBox="1"/>
          <p:nvPr/>
        </p:nvSpPr>
        <p:spPr>
          <a:xfrm>
            <a:off x="3488266" y="11603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775E08-64F6-A149-897D-D3A4F82E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44" y="1594822"/>
            <a:ext cx="1897764" cy="16757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9158E5-792A-6A43-ABAC-FB895A01D8E6}"/>
              </a:ext>
            </a:extLst>
          </p:cNvPr>
          <p:cNvSpPr txBox="1"/>
          <p:nvPr/>
        </p:nvSpPr>
        <p:spPr>
          <a:xfrm>
            <a:off x="2286000" y="3270554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LY6010 - Probability Theory and Introductory Statistics</a:t>
            </a:r>
          </a:p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Prof. Amin </a:t>
            </a:r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Karimpour</a:t>
            </a: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Date: December 2021</a:t>
            </a:r>
          </a:p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algn="ctr"/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Jeseeka</a:t>
            </a: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Shah,</a:t>
            </a:r>
          </a:p>
          <a:p>
            <a:pPr algn="ctr"/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Sanjana Chaudhari &amp;</a:t>
            </a:r>
          </a:p>
          <a:p>
            <a:pPr algn="ctr"/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Supreeth</a:t>
            </a: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Murugesh</a:t>
            </a: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4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A0D4-27BD-400F-B46E-BF7229B9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44" y="171290"/>
            <a:ext cx="8724040" cy="607379"/>
          </a:xfrm>
        </p:spPr>
        <p:txBody>
          <a:bodyPr/>
          <a:lstStyle/>
          <a:p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shipping cost for Consumer and Corporate segments same? 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1337B73-7643-4BDD-9D3F-D500F7690E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93"/>
          <a:stretch/>
        </p:blipFill>
        <p:spPr bwMode="auto">
          <a:xfrm>
            <a:off x="186044" y="1233378"/>
            <a:ext cx="3614431" cy="348451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5282AD-61B4-4BA1-A9FF-EE1251E7C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72" y="1247666"/>
            <a:ext cx="5093494" cy="347022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69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A0D4-27BD-400F-B46E-BF7229B9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32" y="147111"/>
            <a:ext cx="8758628" cy="69585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company have higher average sales in the East region than that of the West region of the US? 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C637837-2AD6-4A70-A8D8-DDD14B34F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2218" r="4258" b="2218"/>
          <a:stretch/>
        </p:blipFill>
        <p:spPr bwMode="auto">
          <a:xfrm>
            <a:off x="98732" y="1268134"/>
            <a:ext cx="3660468" cy="34304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54C41B-8A12-4FFB-AF92-36124669D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60" y="1268134"/>
            <a:ext cx="5152066" cy="343049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5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893FF4-1FE6-4229-BCD5-D56001E56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3" y="1604576"/>
            <a:ext cx="5227228" cy="319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4416902-6483-46C3-AA0B-2E0598DE9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 t="2425" r="21914" b="3979"/>
          <a:stretch/>
        </p:blipFill>
        <p:spPr bwMode="auto">
          <a:xfrm>
            <a:off x="157502" y="1604576"/>
            <a:ext cx="3331205" cy="319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AF1E92-430D-466C-B2EC-075B6318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3" y="252638"/>
            <a:ext cx="8758628" cy="720808"/>
          </a:xfrm>
        </p:spPr>
        <p:txBody>
          <a:bodyPr/>
          <a:lstStyle/>
          <a:p>
            <a:pPr marL="285750" indent="-28575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profit earned by the company in the category office supplier and technology equal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A0D4-27BD-400F-B46E-BF7229B9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44" y="149860"/>
            <a:ext cx="7997511" cy="57270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and Regression analysis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A0DB0-CCE1-4F78-8DE9-E51820AA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0" y="937521"/>
            <a:ext cx="4656292" cy="383882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82467F-0715-CF4C-8ECB-73110FB1C70A}"/>
              </a:ext>
            </a:extLst>
          </p:cNvPr>
          <p:cNvSpPr txBox="1"/>
          <p:nvPr/>
        </p:nvSpPr>
        <p:spPr>
          <a:xfrm>
            <a:off x="5199681" y="1450180"/>
            <a:ext cx="3771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685800">
              <a:buClr>
                <a:schemeClr val="accent2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Shipping cost : Strong positive correction as its very close to 1.</a:t>
            </a:r>
          </a:p>
          <a:p>
            <a:pPr algn="just" defTabSz="685800">
              <a:buClr>
                <a:schemeClr val="accent2"/>
              </a:buClr>
              <a:buSzPts val="21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685800">
              <a:buClr>
                <a:schemeClr val="accent2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and Sales :  Moderate correlation as it is close to 0.5 </a:t>
            </a:r>
          </a:p>
          <a:p>
            <a:pPr algn="just" defTabSz="685800">
              <a:buClr>
                <a:schemeClr val="accent2"/>
              </a:buClr>
              <a:buSzPts val="21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685800">
              <a:buClr>
                <a:schemeClr val="accent2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vs Profit : Weak negative correlation </a:t>
            </a:r>
          </a:p>
          <a:p>
            <a:pPr algn="just" defTabSz="685800">
              <a:buClr>
                <a:schemeClr val="accent2"/>
              </a:buClr>
              <a:buSzPts val="21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685800">
              <a:buClr>
                <a:schemeClr val="accent2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other all factors : Weak correlations with 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9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454-60AF-584F-B616-FF7C2C20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5" y="361244"/>
            <a:ext cx="8161866" cy="598312"/>
          </a:xfrm>
        </p:spPr>
        <p:txBody>
          <a:bodyPr anchor="ctr"/>
          <a:lstStyle/>
          <a:p>
            <a:r>
              <a:rPr lang="en-US" dirty="0"/>
              <a:t>Shipping cost VS Sales per customer categories</a:t>
            </a:r>
          </a:p>
        </p:txBody>
      </p:sp>
      <p:pic>
        <p:nvPicPr>
          <p:cNvPr id="5" name="Picture 4" descr="A picture containing text, sky, map&#10;&#10;Description automatically generated">
            <a:extLst>
              <a:ext uri="{FF2B5EF4-FFF2-40B4-BE49-F238E27FC236}">
                <a16:creationId xmlns:a16="http://schemas.microsoft.com/office/drawing/2014/main" id="{4122F99D-4011-1C46-A334-4F57E3D1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3" y="1346700"/>
            <a:ext cx="7981245" cy="3435556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610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1"/>
          <p:cNvSpPr txBox="1">
            <a:spLocks noGrp="1"/>
          </p:cNvSpPr>
          <p:nvPr>
            <p:ph type="title"/>
          </p:nvPr>
        </p:nvSpPr>
        <p:spPr>
          <a:xfrm>
            <a:off x="280519" y="308951"/>
            <a:ext cx="4192242" cy="45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Overpass SemiBold"/>
                <a:cs typeface="Times New Roman" panose="02020603050405020304" pitchFamily="18" charset="0"/>
                <a:sym typeface="Overpass SemiBold"/>
              </a:rPr>
              <a:t>Summary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Overpass SemiBold"/>
              <a:cs typeface="Times New Roman" panose="02020603050405020304" pitchFamily="18" charset="0"/>
              <a:sym typeface="Overpass SemiBold"/>
            </a:endParaRPr>
          </a:p>
        </p:txBody>
      </p:sp>
      <p:sp>
        <p:nvSpPr>
          <p:cNvPr id="1507" name="Google Shape;1507;p41"/>
          <p:cNvSpPr txBox="1">
            <a:spLocks noGrp="1"/>
          </p:cNvSpPr>
          <p:nvPr>
            <p:ph type="subTitle" idx="1"/>
          </p:nvPr>
        </p:nvSpPr>
        <p:spPr>
          <a:xfrm>
            <a:off x="188536" y="1030436"/>
            <a:ext cx="4637988" cy="3685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answered a few questions regarding sale of the company in the US region from 2011 to 2014.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of US market based on the region(East, West, Central, South)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 counts received for each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gained per quantity of sold items for different segments.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mode preferred by customers and its association with total sales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trend per category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and Sales hypotheses for various segments and categories of items sold by the company.</a:t>
            </a:r>
          </a:p>
          <a:p>
            <a:pPr marL="0" lvl="0" indent="0" algn="just"/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8" name="Google Shape;1508;p41"/>
          <p:cNvGrpSpPr/>
          <p:nvPr/>
        </p:nvGrpSpPr>
        <p:grpSpPr>
          <a:xfrm>
            <a:off x="4741682" y="1038855"/>
            <a:ext cx="4279770" cy="3564477"/>
            <a:chOff x="4917367" y="1691724"/>
            <a:chExt cx="3211398" cy="2675431"/>
          </a:xfrm>
        </p:grpSpPr>
        <p:sp>
          <p:nvSpPr>
            <p:cNvPr id="1509" name="Google Shape;1509;p41"/>
            <p:cNvSpPr/>
            <p:nvPr/>
          </p:nvSpPr>
          <p:spPr>
            <a:xfrm>
              <a:off x="6136947" y="1745673"/>
              <a:ext cx="188242" cy="1193994"/>
            </a:xfrm>
            <a:custGeom>
              <a:avLst/>
              <a:gdLst/>
              <a:ahLst/>
              <a:cxnLst/>
              <a:rect l="l" t="t" r="r" b="b"/>
              <a:pathLst>
                <a:path w="10911" h="69207" extrusionOk="0">
                  <a:moveTo>
                    <a:pt x="10888" y="0"/>
                  </a:moveTo>
                  <a:lnTo>
                    <a:pt x="0" y="6231"/>
                  </a:lnTo>
                  <a:lnTo>
                    <a:pt x="0" y="69206"/>
                  </a:lnTo>
                  <a:lnTo>
                    <a:pt x="10911" y="62861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6136947" y="2056770"/>
              <a:ext cx="188242" cy="882500"/>
            </a:xfrm>
            <a:custGeom>
              <a:avLst/>
              <a:gdLst/>
              <a:ahLst/>
              <a:cxnLst/>
              <a:rect l="l" t="t" r="r" b="b"/>
              <a:pathLst>
                <a:path w="10911" h="51152" extrusionOk="0">
                  <a:moveTo>
                    <a:pt x="10911" y="0"/>
                  </a:moveTo>
                  <a:lnTo>
                    <a:pt x="0" y="11573"/>
                  </a:lnTo>
                  <a:lnTo>
                    <a:pt x="0" y="51152"/>
                  </a:lnTo>
                  <a:lnTo>
                    <a:pt x="10911" y="44829"/>
                  </a:lnTo>
                  <a:lnTo>
                    <a:pt x="10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6044404" y="1802382"/>
              <a:ext cx="92560" cy="1137285"/>
            </a:xfrm>
            <a:custGeom>
              <a:avLst/>
              <a:gdLst/>
              <a:ahLst/>
              <a:cxnLst/>
              <a:rect l="l" t="t" r="r" b="b"/>
              <a:pathLst>
                <a:path w="5365" h="65920" extrusionOk="0">
                  <a:moveTo>
                    <a:pt x="0" y="0"/>
                  </a:moveTo>
                  <a:lnTo>
                    <a:pt x="23" y="62815"/>
                  </a:lnTo>
                  <a:lnTo>
                    <a:pt x="5364" y="65919"/>
                  </a:lnTo>
                  <a:lnTo>
                    <a:pt x="5364" y="2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6044404" y="1691724"/>
              <a:ext cx="280405" cy="161466"/>
            </a:xfrm>
            <a:custGeom>
              <a:avLst/>
              <a:gdLst/>
              <a:ahLst/>
              <a:cxnLst/>
              <a:rect l="l" t="t" r="r" b="b"/>
              <a:pathLst>
                <a:path w="16253" h="9359" extrusionOk="0">
                  <a:moveTo>
                    <a:pt x="10820" y="0"/>
                  </a:moveTo>
                  <a:lnTo>
                    <a:pt x="0" y="6414"/>
                  </a:lnTo>
                  <a:lnTo>
                    <a:pt x="5364" y="9358"/>
                  </a:lnTo>
                  <a:lnTo>
                    <a:pt x="16252" y="312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5762447" y="2288316"/>
              <a:ext cx="187069" cy="868336"/>
            </a:xfrm>
            <a:custGeom>
              <a:avLst/>
              <a:gdLst/>
              <a:ahLst/>
              <a:cxnLst/>
              <a:rect l="l" t="t" r="r" b="b"/>
              <a:pathLst>
                <a:path w="10843" h="50331" extrusionOk="0">
                  <a:moveTo>
                    <a:pt x="10820" y="0"/>
                  </a:moveTo>
                  <a:lnTo>
                    <a:pt x="0" y="6232"/>
                  </a:lnTo>
                  <a:lnTo>
                    <a:pt x="0" y="50330"/>
                  </a:lnTo>
                  <a:lnTo>
                    <a:pt x="10843" y="4398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5762447" y="2455285"/>
              <a:ext cx="187069" cy="700572"/>
            </a:xfrm>
            <a:custGeom>
              <a:avLst/>
              <a:gdLst/>
              <a:ahLst/>
              <a:cxnLst/>
              <a:rect l="l" t="t" r="r" b="b"/>
              <a:pathLst>
                <a:path w="10843" h="40607" extrusionOk="0">
                  <a:moveTo>
                    <a:pt x="10820" y="0"/>
                  </a:moveTo>
                  <a:lnTo>
                    <a:pt x="0" y="11481"/>
                  </a:lnTo>
                  <a:lnTo>
                    <a:pt x="0" y="40606"/>
                  </a:lnTo>
                  <a:lnTo>
                    <a:pt x="7008" y="36544"/>
                  </a:lnTo>
                  <a:lnTo>
                    <a:pt x="10843" y="3430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5667541" y="2342661"/>
              <a:ext cx="94923" cy="813990"/>
            </a:xfrm>
            <a:custGeom>
              <a:avLst/>
              <a:gdLst/>
              <a:ahLst/>
              <a:cxnLst/>
              <a:rect l="l" t="t" r="r" b="b"/>
              <a:pathLst>
                <a:path w="5502" h="47181" extrusionOk="0">
                  <a:moveTo>
                    <a:pt x="1" y="0"/>
                  </a:moveTo>
                  <a:lnTo>
                    <a:pt x="1" y="43985"/>
                  </a:lnTo>
                  <a:lnTo>
                    <a:pt x="5501" y="47180"/>
                  </a:lnTo>
                  <a:lnTo>
                    <a:pt x="5501" y="3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5667541" y="2234367"/>
              <a:ext cx="281578" cy="161466"/>
            </a:xfrm>
            <a:custGeom>
              <a:avLst/>
              <a:gdLst/>
              <a:ahLst/>
              <a:cxnLst/>
              <a:rect l="l" t="t" r="r" b="b"/>
              <a:pathLst>
                <a:path w="16321" h="9359" extrusionOk="0">
                  <a:moveTo>
                    <a:pt x="10683" y="0"/>
                  </a:moveTo>
                  <a:lnTo>
                    <a:pt x="1" y="6277"/>
                  </a:lnTo>
                  <a:lnTo>
                    <a:pt x="5501" y="9359"/>
                  </a:lnTo>
                  <a:lnTo>
                    <a:pt x="16321" y="3127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5387947" y="2722664"/>
              <a:ext cx="187466" cy="650557"/>
            </a:xfrm>
            <a:custGeom>
              <a:avLst/>
              <a:gdLst/>
              <a:ahLst/>
              <a:cxnLst/>
              <a:rect l="l" t="t" r="r" b="b"/>
              <a:pathLst>
                <a:path w="10866" h="37708" extrusionOk="0">
                  <a:moveTo>
                    <a:pt x="10797" y="1"/>
                  </a:moveTo>
                  <a:lnTo>
                    <a:pt x="1" y="6186"/>
                  </a:lnTo>
                  <a:lnTo>
                    <a:pt x="1" y="37708"/>
                  </a:lnTo>
                  <a:lnTo>
                    <a:pt x="10865" y="31363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5387947" y="2852231"/>
              <a:ext cx="187466" cy="520215"/>
            </a:xfrm>
            <a:custGeom>
              <a:avLst/>
              <a:gdLst/>
              <a:ahLst/>
              <a:cxnLst/>
              <a:rect l="l" t="t" r="r" b="b"/>
              <a:pathLst>
                <a:path w="10866" h="30153" extrusionOk="0">
                  <a:moveTo>
                    <a:pt x="10820" y="0"/>
                  </a:moveTo>
                  <a:lnTo>
                    <a:pt x="1" y="11481"/>
                  </a:lnTo>
                  <a:lnTo>
                    <a:pt x="1" y="30152"/>
                  </a:lnTo>
                  <a:lnTo>
                    <a:pt x="8720" y="25108"/>
                  </a:lnTo>
                  <a:lnTo>
                    <a:pt x="10865" y="23853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5291867" y="2776216"/>
              <a:ext cx="96096" cy="597006"/>
            </a:xfrm>
            <a:custGeom>
              <a:avLst/>
              <a:gdLst/>
              <a:ahLst/>
              <a:cxnLst/>
              <a:rect l="l" t="t" r="r" b="b"/>
              <a:pathLst>
                <a:path w="5570" h="34604" extrusionOk="0">
                  <a:moveTo>
                    <a:pt x="0" y="1"/>
                  </a:moveTo>
                  <a:lnTo>
                    <a:pt x="0" y="31477"/>
                  </a:lnTo>
                  <a:lnTo>
                    <a:pt x="5570" y="34604"/>
                  </a:lnTo>
                  <a:lnTo>
                    <a:pt x="5570" y="30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5291867" y="2667922"/>
              <a:ext cx="282354" cy="161483"/>
            </a:xfrm>
            <a:custGeom>
              <a:avLst/>
              <a:gdLst/>
              <a:ahLst/>
              <a:cxnLst/>
              <a:rect l="l" t="t" r="r" b="b"/>
              <a:pathLst>
                <a:path w="16366" h="9360" extrusionOk="0">
                  <a:moveTo>
                    <a:pt x="11002" y="1"/>
                  </a:moveTo>
                  <a:lnTo>
                    <a:pt x="0" y="6278"/>
                  </a:lnTo>
                  <a:lnTo>
                    <a:pt x="5570" y="9359"/>
                  </a:lnTo>
                  <a:lnTo>
                    <a:pt x="16366" y="3174"/>
                  </a:lnTo>
                  <a:lnTo>
                    <a:pt x="11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5011083" y="3156634"/>
              <a:ext cx="187862" cy="433573"/>
            </a:xfrm>
            <a:custGeom>
              <a:avLst/>
              <a:gdLst/>
              <a:ahLst/>
              <a:cxnLst/>
              <a:rect l="l" t="t" r="r" b="b"/>
              <a:pathLst>
                <a:path w="10889" h="25131" extrusionOk="0">
                  <a:moveTo>
                    <a:pt x="10888" y="0"/>
                  </a:moveTo>
                  <a:lnTo>
                    <a:pt x="1" y="6277"/>
                  </a:lnTo>
                  <a:lnTo>
                    <a:pt x="24" y="25131"/>
                  </a:lnTo>
                  <a:lnTo>
                    <a:pt x="10888" y="18785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5011480" y="3250746"/>
              <a:ext cx="187466" cy="339460"/>
            </a:xfrm>
            <a:custGeom>
              <a:avLst/>
              <a:gdLst/>
              <a:ahLst/>
              <a:cxnLst/>
              <a:rect l="l" t="t" r="r" b="b"/>
              <a:pathLst>
                <a:path w="10866" h="19676" extrusionOk="0">
                  <a:moveTo>
                    <a:pt x="10865" y="0"/>
                  </a:moveTo>
                  <a:lnTo>
                    <a:pt x="1" y="11504"/>
                  </a:lnTo>
                  <a:lnTo>
                    <a:pt x="1" y="19676"/>
                  </a:lnTo>
                  <a:lnTo>
                    <a:pt x="10865" y="13330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4917367" y="3210962"/>
              <a:ext cx="94130" cy="379244"/>
            </a:xfrm>
            <a:custGeom>
              <a:avLst/>
              <a:gdLst/>
              <a:ahLst/>
              <a:cxnLst/>
              <a:rect l="l" t="t" r="r" b="b"/>
              <a:pathLst>
                <a:path w="5456" h="21982" extrusionOk="0">
                  <a:moveTo>
                    <a:pt x="0" y="1"/>
                  </a:moveTo>
                  <a:lnTo>
                    <a:pt x="0" y="18946"/>
                  </a:lnTo>
                  <a:lnTo>
                    <a:pt x="5456" y="21982"/>
                  </a:lnTo>
                  <a:lnTo>
                    <a:pt x="5433" y="3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4917367" y="3101892"/>
              <a:ext cx="281578" cy="163053"/>
            </a:xfrm>
            <a:custGeom>
              <a:avLst/>
              <a:gdLst/>
              <a:ahLst/>
              <a:cxnLst/>
              <a:rect l="l" t="t" r="r" b="b"/>
              <a:pathLst>
                <a:path w="16321" h="9451" extrusionOk="0">
                  <a:moveTo>
                    <a:pt x="10865" y="0"/>
                  </a:moveTo>
                  <a:lnTo>
                    <a:pt x="0" y="6323"/>
                  </a:lnTo>
                  <a:lnTo>
                    <a:pt x="5433" y="9450"/>
                  </a:lnTo>
                  <a:lnTo>
                    <a:pt x="16320" y="3173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7237984" y="2483234"/>
              <a:ext cx="28777" cy="569850"/>
            </a:xfrm>
            <a:custGeom>
              <a:avLst/>
              <a:gdLst/>
              <a:ahLst/>
              <a:cxnLst/>
              <a:rect l="l" t="t" r="r" b="b"/>
              <a:pathLst>
                <a:path w="1668" h="33030" extrusionOk="0">
                  <a:moveTo>
                    <a:pt x="1" y="1"/>
                  </a:moveTo>
                  <a:lnTo>
                    <a:pt x="1" y="32002"/>
                  </a:lnTo>
                  <a:lnTo>
                    <a:pt x="1644" y="33029"/>
                  </a:lnTo>
                  <a:lnTo>
                    <a:pt x="1667" y="9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7266347" y="2508440"/>
              <a:ext cx="10248" cy="543057"/>
            </a:xfrm>
            <a:custGeom>
              <a:avLst/>
              <a:gdLst/>
              <a:ahLst/>
              <a:cxnLst/>
              <a:rect l="l" t="t" r="r" b="b"/>
              <a:pathLst>
                <a:path w="594" h="31477" extrusionOk="0">
                  <a:moveTo>
                    <a:pt x="0" y="1"/>
                  </a:moveTo>
                  <a:lnTo>
                    <a:pt x="0" y="31477"/>
                  </a:lnTo>
                  <a:lnTo>
                    <a:pt x="594" y="31157"/>
                  </a:lnTo>
                  <a:lnTo>
                    <a:pt x="594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7982257" y="2912080"/>
              <a:ext cx="28380" cy="569833"/>
            </a:xfrm>
            <a:custGeom>
              <a:avLst/>
              <a:gdLst/>
              <a:ahLst/>
              <a:cxnLst/>
              <a:rect l="l" t="t" r="r" b="b"/>
              <a:pathLst>
                <a:path w="1645" h="33029" extrusionOk="0">
                  <a:moveTo>
                    <a:pt x="1" y="1"/>
                  </a:moveTo>
                  <a:lnTo>
                    <a:pt x="1" y="32002"/>
                  </a:lnTo>
                  <a:lnTo>
                    <a:pt x="1621" y="33029"/>
                  </a:lnTo>
                  <a:lnTo>
                    <a:pt x="1644" y="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8010223" y="2938459"/>
              <a:ext cx="10248" cy="543454"/>
            </a:xfrm>
            <a:custGeom>
              <a:avLst/>
              <a:gdLst/>
              <a:ahLst/>
              <a:cxnLst/>
              <a:rect l="l" t="t" r="r" b="b"/>
              <a:pathLst>
                <a:path w="594" h="31500" extrusionOk="0">
                  <a:moveTo>
                    <a:pt x="0" y="1"/>
                  </a:moveTo>
                  <a:lnTo>
                    <a:pt x="0" y="31500"/>
                  </a:lnTo>
                  <a:lnTo>
                    <a:pt x="594" y="31180"/>
                  </a:lnTo>
                  <a:lnTo>
                    <a:pt x="594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54416" y="31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24446" y="33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7138368" y="1771241"/>
              <a:ext cx="959291" cy="570644"/>
            </a:xfrm>
            <a:custGeom>
              <a:avLst/>
              <a:gdLst/>
              <a:ahLst/>
              <a:cxnLst/>
              <a:rect l="l" t="t" r="r" b="b"/>
              <a:pathLst>
                <a:path w="55603" h="33076" extrusionOk="0">
                  <a:moveTo>
                    <a:pt x="148" y="0"/>
                  </a:moveTo>
                  <a:cubicBezTo>
                    <a:pt x="63" y="0"/>
                    <a:pt x="0" y="242"/>
                    <a:pt x="0" y="504"/>
                  </a:cubicBezTo>
                  <a:cubicBezTo>
                    <a:pt x="0" y="778"/>
                    <a:pt x="69" y="983"/>
                    <a:pt x="160" y="1006"/>
                  </a:cubicBezTo>
                  <a:lnTo>
                    <a:pt x="55580" y="33076"/>
                  </a:lnTo>
                  <a:lnTo>
                    <a:pt x="55603" y="31866"/>
                  </a:lnTo>
                  <a:lnTo>
                    <a:pt x="160" y="2"/>
                  </a:lnTo>
                  <a:cubicBezTo>
                    <a:pt x="156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8094881" y="2320992"/>
              <a:ext cx="5538" cy="20893"/>
            </a:xfrm>
            <a:custGeom>
              <a:avLst/>
              <a:gdLst/>
              <a:ahLst/>
              <a:cxnLst/>
              <a:rect l="l" t="t" r="r" b="b"/>
              <a:pathLst>
                <a:path w="321" h="1211" extrusionOk="0">
                  <a:moveTo>
                    <a:pt x="161" y="1"/>
                  </a:moveTo>
                  <a:cubicBezTo>
                    <a:pt x="69" y="1"/>
                    <a:pt x="1" y="275"/>
                    <a:pt x="1" y="617"/>
                  </a:cubicBezTo>
                  <a:cubicBezTo>
                    <a:pt x="1" y="937"/>
                    <a:pt x="69" y="1211"/>
                    <a:pt x="161" y="1211"/>
                  </a:cubicBezTo>
                  <a:cubicBezTo>
                    <a:pt x="252" y="1211"/>
                    <a:pt x="320" y="937"/>
                    <a:pt x="320" y="617"/>
                  </a:cubicBezTo>
                  <a:cubicBezTo>
                    <a:pt x="320" y="275"/>
                    <a:pt x="252" y="1"/>
                    <a:pt x="161" y="1"/>
                  </a:cubicBez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7110799" y="2055096"/>
              <a:ext cx="1014827" cy="618761"/>
            </a:xfrm>
            <a:custGeom>
              <a:avLst/>
              <a:gdLst/>
              <a:ahLst/>
              <a:cxnLst/>
              <a:rect l="l" t="t" r="r" b="b"/>
              <a:pathLst>
                <a:path w="58822" h="35865" extrusionOk="0">
                  <a:moveTo>
                    <a:pt x="18329" y="0"/>
                  </a:moveTo>
                  <a:cubicBezTo>
                    <a:pt x="18217" y="0"/>
                    <a:pt x="18112" y="48"/>
                    <a:pt x="18055" y="143"/>
                  </a:cubicBezTo>
                  <a:lnTo>
                    <a:pt x="8491" y="12993"/>
                  </a:lnTo>
                  <a:lnTo>
                    <a:pt x="571" y="8269"/>
                  </a:lnTo>
                  <a:cubicBezTo>
                    <a:pt x="518" y="8238"/>
                    <a:pt x="459" y="8223"/>
                    <a:pt x="402" y="8223"/>
                  </a:cubicBezTo>
                  <a:cubicBezTo>
                    <a:pt x="287" y="8223"/>
                    <a:pt x="175" y="8284"/>
                    <a:pt x="114" y="8406"/>
                  </a:cubicBezTo>
                  <a:cubicBezTo>
                    <a:pt x="0" y="8565"/>
                    <a:pt x="69" y="8771"/>
                    <a:pt x="229" y="8862"/>
                  </a:cubicBezTo>
                  <a:lnTo>
                    <a:pt x="8423" y="13747"/>
                  </a:lnTo>
                  <a:cubicBezTo>
                    <a:pt x="8471" y="13779"/>
                    <a:pt x="8529" y="13794"/>
                    <a:pt x="8586" y="13794"/>
                  </a:cubicBezTo>
                  <a:cubicBezTo>
                    <a:pt x="8691" y="13794"/>
                    <a:pt x="8798" y="13744"/>
                    <a:pt x="8857" y="13655"/>
                  </a:cubicBezTo>
                  <a:lnTo>
                    <a:pt x="18124" y="1193"/>
                  </a:lnTo>
                  <a:lnTo>
                    <a:pt x="21570" y="21370"/>
                  </a:lnTo>
                  <a:cubicBezTo>
                    <a:pt x="21593" y="21484"/>
                    <a:pt x="21684" y="21599"/>
                    <a:pt x="21821" y="21644"/>
                  </a:cubicBezTo>
                  <a:cubicBezTo>
                    <a:pt x="21848" y="21650"/>
                    <a:pt x="21876" y="21652"/>
                    <a:pt x="21905" y="21652"/>
                  </a:cubicBezTo>
                  <a:cubicBezTo>
                    <a:pt x="21998" y="21652"/>
                    <a:pt x="22094" y="21623"/>
                    <a:pt x="22164" y="21553"/>
                  </a:cubicBezTo>
                  <a:lnTo>
                    <a:pt x="27573" y="15938"/>
                  </a:lnTo>
                  <a:lnTo>
                    <a:pt x="29993" y="32395"/>
                  </a:lnTo>
                  <a:cubicBezTo>
                    <a:pt x="30016" y="32532"/>
                    <a:pt x="30107" y="32646"/>
                    <a:pt x="30221" y="32669"/>
                  </a:cubicBezTo>
                  <a:cubicBezTo>
                    <a:pt x="30258" y="32681"/>
                    <a:pt x="30294" y="32687"/>
                    <a:pt x="30330" y="32687"/>
                  </a:cubicBezTo>
                  <a:cubicBezTo>
                    <a:pt x="30428" y="32687"/>
                    <a:pt x="30519" y="32644"/>
                    <a:pt x="30586" y="32577"/>
                  </a:cubicBezTo>
                  <a:lnTo>
                    <a:pt x="34101" y="28652"/>
                  </a:lnTo>
                  <a:lnTo>
                    <a:pt x="41132" y="32646"/>
                  </a:lnTo>
                  <a:cubicBezTo>
                    <a:pt x="41186" y="32673"/>
                    <a:pt x="41243" y="32686"/>
                    <a:pt x="41299" y="32686"/>
                  </a:cubicBezTo>
                  <a:cubicBezTo>
                    <a:pt x="41384" y="32686"/>
                    <a:pt x="41464" y="32656"/>
                    <a:pt x="41520" y="32600"/>
                  </a:cubicBezTo>
                  <a:lnTo>
                    <a:pt x="45057" y="29359"/>
                  </a:lnTo>
                  <a:lnTo>
                    <a:pt x="46541" y="35613"/>
                  </a:lnTo>
                  <a:cubicBezTo>
                    <a:pt x="46564" y="35705"/>
                    <a:pt x="46655" y="35796"/>
                    <a:pt x="46747" y="35842"/>
                  </a:cubicBezTo>
                  <a:cubicBezTo>
                    <a:pt x="46792" y="35864"/>
                    <a:pt x="46838" y="35864"/>
                    <a:pt x="46884" y="35864"/>
                  </a:cubicBezTo>
                  <a:cubicBezTo>
                    <a:pt x="46929" y="35864"/>
                    <a:pt x="46998" y="35864"/>
                    <a:pt x="47043" y="35819"/>
                  </a:cubicBezTo>
                  <a:lnTo>
                    <a:pt x="58593" y="29085"/>
                  </a:lnTo>
                  <a:cubicBezTo>
                    <a:pt x="58776" y="28994"/>
                    <a:pt x="58821" y="28789"/>
                    <a:pt x="58730" y="28606"/>
                  </a:cubicBezTo>
                  <a:cubicBezTo>
                    <a:pt x="58670" y="28501"/>
                    <a:pt x="58551" y="28445"/>
                    <a:pt x="58431" y="28445"/>
                  </a:cubicBezTo>
                  <a:cubicBezTo>
                    <a:pt x="58368" y="28445"/>
                    <a:pt x="58305" y="28460"/>
                    <a:pt x="58251" y="28492"/>
                  </a:cubicBezTo>
                  <a:lnTo>
                    <a:pt x="47112" y="34997"/>
                  </a:lnTo>
                  <a:lnTo>
                    <a:pt x="45582" y="28629"/>
                  </a:lnTo>
                  <a:cubicBezTo>
                    <a:pt x="45560" y="28515"/>
                    <a:pt x="45468" y="28423"/>
                    <a:pt x="45354" y="28378"/>
                  </a:cubicBezTo>
                  <a:cubicBezTo>
                    <a:pt x="45322" y="28365"/>
                    <a:pt x="45289" y="28359"/>
                    <a:pt x="45255" y="28359"/>
                  </a:cubicBezTo>
                  <a:cubicBezTo>
                    <a:pt x="45167" y="28359"/>
                    <a:pt x="45078" y="28397"/>
                    <a:pt x="45012" y="28446"/>
                  </a:cubicBezTo>
                  <a:lnTo>
                    <a:pt x="41246" y="31916"/>
                  </a:lnTo>
                  <a:lnTo>
                    <a:pt x="34215" y="27898"/>
                  </a:lnTo>
                  <a:cubicBezTo>
                    <a:pt x="34156" y="27873"/>
                    <a:pt x="34096" y="27860"/>
                    <a:pt x="34038" y="27860"/>
                  </a:cubicBezTo>
                  <a:cubicBezTo>
                    <a:pt x="33942" y="27860"/>
                    <a:pt x="33853" y="27895"/>
                    <a:pt x="33782" y="27967"/>
                  </a:cubicBezTo>
                  <a:lnTo>
                    <a:pt x="30563" y="31573"/>
                  </a:lnTo>
                  <a:lnTo>
                    <a:pt x="28144" y="15162"/>
                  </a:lnTo>
                  <a:cubicBezTo>
                    <a:pt x="28121" y="15025"/>
                    <a:pt x="28030" y="14911"/>
                    <a:pt x="27916" y="14888"/>
                  </a:cubicBezTo>
                  <a:cubicBezTo>
                    <a:pt x="27870" y="14873"/>
                    <a:pt x="27824" y="14865"/>
                    <a:pt x="27781" y="14865"/>
                  </a:cubicBezTo>
                  <a:cubicBezTo>
                    <a:pt x="27695" y="14865"/>
                    <a:pt x="27619" y="14896"/>
                    <a:pt x="27573" y="14956"/>
                  </a:cubicBezTo>
                  <a:lnTo>
                    <a:pt x="22141" y="20594"/>
                  </a:lnTo>
                  <a:lnTo>
                    <a:pt x="18671" y="280"/>
                  </a:lnTo>
                  <a:cubicBezTo>
                    <a:pt x="18649" y="143"/>
                    <a:pt x="18534" y="29"/>
                    <a:pt x="18398" y="6"/>
                  </a:cubicBezTo>
                  <a:cubicBezTo>
                    <a:pt x="18375" y="2"/>
                    <a:pt x="18352" y="0"/>
                    <a:pt x="18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8112220" y="2536010"/>
              <a:ext cx="16545" cy="28363"/>
            </a:xfrm>
            <a:custGeom>
              <a:avLst/>
              <a:gdLst/>
              <a:ahLst/>
              <a:cxnLst/>
              <a:rect l="l" t="t" r="r" b="b"/>
              <a:pathLst>
                <a:path w="959" h="1644" extrusionOk="0">
                  <a:moveTo>
                    <a:pt x="479" y="0"/>
                  </a:moveTo>
                  <a:cubicBezTo>
                    <a:pt x="206" y="0"/>
                    <a:pt x="0" y="366"/>
                    <a:pt x="0" y="822"/>
                  </a:cubicBezTo>
                  <a:cubicBezTo>
                    <a:pt x="0" y="1279"/>
                    <a:pt x="206" y="1644"/>
                    <a:pt x="479" y="1644"/>
                  </a:cubicBezTo>
                  <a:cubicBezTo>
                    <a:pt x="731" y="1644"/>
                    <a:pt x="959" y="1279"/>
                    <a:pt x="959" y="822"/>
                  </a:cubicBezTo>
                  <a:cubicBezTo>
                    <a:pt x="959" y="366"/>
                    <a:pt x="731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7109608" y="2188682"/>
              <a:ext cx="16166" cy="28380"/>
            </a:xfrm>
            <a:custGeom>
              <a:avLst/>
              <a:gdLst/>
              <a:ahLst/>
              <a:cxnLst/>
              <a:rect l="l" t="t" r="r" b="b"/>
              <a:pathLst>
                <a:path w="937" h="1645" extrusionOk="0">
                  <a:moveTo>
                    <a:pt x="480" y="1"/>
                  </a:moveTo>
                  <a:cubicBezTo>
                    <a:pt x="206" y="1"/>
                    <a:pt x="1" y="366"/>
                    <a:pt x="1" y="822"/>
                  </a:cubicBezTo>
                  <a:cubicBezTo>
                    <a:pt x="1" y="1279"/>
                    <a:pt x="206" y="1644"/>
                    <a:pt x="480" y="1644"/>
                  </a:cubicBezTo>
                  <a:cubicBezTo>
                    <a:pt x="731" y="1644"/>
                    <a:pt x="937" y="1279"/>
                    <a:pt x="937" y="822"/>
                  </a:cubicBezTo>
                  <a:cubicBezTo>
                    <a:pt x="937" y="366"/>
                    <a:pt x="731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6703605" y="2056011"/>
              <a:ext cx="107138" cy="142954"/>
            </a:xfrm>
            <a:custGeom>
              <a:avLst/>
              <a:gdLst/>
              <a:ahLst/>
              <a:cxnLst/>
              <a:rect l="l" t="t" r="r" b="b"/>
              <a:pathLst>
                <a:path w="6210" h="8286" extrusionOk="0">
                  <a:moveTo>
                    <a:pt x="2413" y="0"/>
                  </a:moveTo>
                  <a:cubicBezTo>
                    <a:pt x="1892" y="0"/>
                    <a:pt x="947" y="1986"/>
                    <a:pt x="800" y="2281"/>
                  </a:cubicBezTo>
                  <a:cubicBezTo>
                    <a:pt x="526" y="2852"/>
                    <a:pt x="229" y="3445"/>
                    <a:pt x="115" y="4084"/>
                  </a:cubicBezTo>
                  <a:cubicBezTo>
                    <a:pt x="1" y="4723"/>
                    <a:pt x="47" y="5385"/>
                    <a:pt x="92" y="6024"/>
                  </a:cubicBezTo>
                  <a:cubicBezTo>
                    <a:pt x="115" y="6390"/>
                    <a:pt x="161" y="6800"/>
                    <a:pt x="343" y="7120"/>
                  </a:cubicBezTo>
                  <a:cubicBezTo>
                    <a:pt x="526" y="7485"/>
                    <a:pt x="868" y="7759"/>
                    <a:pt x="1256" y="7942"/>
                  </a:cubicBezTo>
                  <a:cubicBezTo>
                    <a:pt x="1738" y="8171"/>
                    <a:pt x="2271" y="8285"/>
                    <a:pt x="2804" y="8285"/>
                  </a:cubicBezTo>
                  <a:cubicBezTo>
                    <a:pt x="3281" y="8285"/>
                    <a:pt x="3759" y="8193"/>
                    <a:pt x="4201" y="8010"/>
                  </a:cubicBezTo>
                  <a:cubicBezTo>
                    <a:pt x="4817" y="7782"/>
                    <a:pt x="5365" y="7348"/>
                    <a:pt x="5730" y="6800"/>
                  </a:cubicBezTo>
                  <a:cubicBezTo>
                    <a:pt x="6073" y="6230"/>
                    <a:pt x="6209" y="5522"/>
                    <a:pt x="6027" y="4883"/>
                  </a:cubicBezTo>
                  <a:cubicBezTo>
                    <a:pt x="5730" y="3947"/>
                    <a:pt x="4840" y="3331"/>
                    <a:pt x="4110" y="2692"/>
                  </a:cubicBezTo>
                  <a:cubicBezTo>
                    <a:pt x="3676" y="2327"/>
                    <a:pt x="3288" y="1916"/>
                    <a:pt x="3014" y="1436"/>
                  </a:cubicBezTo>
                  <a:cubicBezTo>
                    <a:pt x="2877" y="1208"/>
                    <a:pt x="2763" y="980"/>
                    <a:pt x="2672" y="729"/>
                  </a:cubicBezTo>
                  <a:cubicBezTo>
                    <a:pt x="2626" y="592"/>
                    <a:pt x="2626" y="135"/>
                    <a:pt x="2535" y="44"/>
                  </a:cubicBezTo>
                  <a:cubicBezTo>
                    <a:pt x="2498" y="14"/>
                    <a:pt x="2457" y="0"/>
                    <a:pt x="2413" y="0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6757174" y="2163597"/>
              <a:ext cx="191399" cy="257839"/>
            </a:xfrm>
            <a:custGeom>
              <a:avLst/>
              <a:gdLst/>
              <a:ahLst/>
              <a:cxnLst/>
              <a:rect l="l" t="t" r="r" b="b"/>
              <a:pathLst>
                <a:path w="11094" h="14945" extrusionOk="0">
                  <a:moveTo>
                    <a:pt x="1510" y="0"/>
                  </a:moveTo>
                  <a:cubicBezTo>
                    <a:pt x="1478" y="0"/>
                    <a:pt x="1447" y="5"/>
                    <a:pt x="1415" y="17"/>
                  </a:cubicBezTo>
                  <a:cubicBezTo>
                    <a:pt x="0" y="519"/>
                    <a:pt x="2557" y="12160"/>
                    <a:pt x="2557" y="12160"/>
                  </a:cubicBezTo>
                  <a:lnTo>
                    <a:pt x="10180" y="14944"/>
                  </a:lnTo>
                  <a:lnTo>
                    <a:pt x="11093" y="13712"/>
                  </a:lnTo>
                  <a:lnTo>
                    <a:pt x="4771" y="10585"/>
                  </a:lnTo>
                  <a:cubicBezTo>
                    <a:pt x="4771" y="10585"/>
                    <a:pt x="2916" y="0"/>
                    <a:pt x="151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6853253" y="2331240"/>
              <a:ext cx="161466" cy="191796"/>
            </a:xfrm>
            <a:custGeom>
              <a:avLst/>
              <a:gdLst/>
              <a:ahLst/>
              <a:cxnLst/>
              <a:rect l="l" t="t" r="r" b="b"/>
              <a:pathLst>
                <a:path w="9359" h="11117" extrusionOk="0">
                  <a:moveTo>
                    <a:pt x="9131" y="0"/>
                  </a:moveTo>
                  <a:lnTo>
                    <a:pt x="6004" y="3242"/>
                  </a:lnTo>
                  <a:lnTo>
                    <a:pt x="1" y="10934"/>
                  </a:lnTo>
                  <a:lnTo>
                    <a:pt x="229" y="11116"/>
                  </a:lnTo>
                  <a:lnTo>
                    <a:pt x="6278" y="3401"/>
                  </a:lnTo>
                  <a:lnTo>
                    <a:pt x="9359" y="206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6857187" y="2334777"/>
              <a:ext cx="157533" cy="188259"/>
            </a:xfrm>
            <a:custGeom>
              <a:avLst/>
              <a:gdLst/>
              <a:ahLst/>
              <a:cxnLst/>
              <a:rect l="l" t="t" r="r" b="b"/>
              <a:pathLst>
                <a:path w="9131" h="10912" extrusionOk="0">
                  <a:moveTo>
                    <a:pt x="9131" y="1"/>
                  </a:moveTo>
                  <a:lnTo>
                    <a:pt x="6050" y="3196"/>
                  </a:lnTo>
                  <a:lnTo>
                    <a:pt x="1" y="10911"/>
                  </a:lnTo>
                  <a:lnTo>
                    <a:pt x="4863" y="6072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rgbClr val="43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6950126" y="2394194"/>
              <a:ext cx="28760" cy="24723"/>
            </a:xfrm>
            <a:custGeom>
              <a:avLst/>
              <a:gdLst/>
              <a:ahLst/>
              <a:cxnLst/>
              <a:rect l="l" t="t" r="r" b="b"/>
              <a:pathLst>
                <a:path w="1667" h="1433" extrusionOk="0">
                  <a:moveTo>
                    <a:pt x="927" y="1"/>
                  </a:moveTo>
                  <a:cubicBezTo>
                    <a:pt x="698" y="1"/>
                    <a:pt x="489" y="131"/>
                    <a:pt x="320" y="300"/>
                  </a:cubicBezTo>
                  <a:cubicBezTo>
                    <a:pt x="160" y="483"/>
                    <a:pt x="1" y="711"/>
                    <a:pt x="23" y="962"/>
                  </a:cubicBezTo>
                  <a:cubicBezTo>
                    <a:pt x="46" y="1167"/>
                    <a:pt x="229" y="1350"/>
                    <a:pt x="434" y="1419"/>
                  </a:cubicBezTo>
                  <a:cubicBezTo>
                    <a:pt x="476" y="1428"/>
                    <a:pt x="520" y="1432"/>
                    <a:pt x="564" y="1432"/>
                  </a:cubicBezTo>
                  <a:cubicBezTo>
                    <a:pt x="737" y="1432"/>
                    <a:pt x="919" y="1363"/>
                    <a:pt x="1028" y="1236"/>
                  </a:cubicBezTo>
                  <a:cubicBezTo>
                    <a:pt x="1347" y="894"/>
                    <a:pt x="1667" y="95"/>
                    <a:pt x="982" y="3"/>
                  </a:cubicBezTo>
                  <a:cubicBezTo>
                    <a:pt x="964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6607129" y="2163476"/>
              <a:ext cx="225266" cy="315358"/>
            </a:xfrm>
            <a:custGeom>
              <a:avLst/>
              <a:gdLst/>
              <a:ahLst/>
              <a:cxnLst/>
              <a:rect l="l" t="t" r="r" b="b"/>
              <a:pathLst>
                <a:path w="13057" h="18279" extrusionOk="0">
                  <a:moveTo>
                    <a:pt x="6940" y="1"/>
                  </a:moveTo>
                  <a:lnTo>
                    <a:pt x="3219" y="617"/>
                  </a:lnTo>
                  <a:lnTo>
                    <a:pt x="1" y="2922"/>
                  </a:lnTo>
                  <a:lnTo>
                    <a:pt x="3493" y="12053"/>
                  </a:lnTo>
                  <a:lnTo>
                    <a:pt x="2192" y="17051"/>
                  </a:lnTo>
                  <a:cubicBezTo>
                    <a:pt x="2192" y="17051"/>
                    <a:pt x="4079" y="18279"/>
                    <a:pt x="6940" y="18279"/>
                  </a:cubicBezTo>
                  <a:cubicBezTo>
                    <a:pt x="8370" y="18279"/>
                    <a:pt x="10044" y="17972"/>
                    <a:pt x="11847" y="17051"/>
                  </a:cubicBezTo>
                  <a:lnTo>
                    <a:pt x="11117" y="10386"/>
                  </a:lnTo>
                  <a:lnTo>
                    <a:pt x="12098" y="9382"/>
                  </a:lnTo>
                  <a:cubicBezTo>
                    <a:pt x="13057" y="8172"/>
                    <a:pt x="12851" y="6940"/>
                    <a:pt x="12212" y="5525"/>
                  </a:cubicBezTo>
                  <a:lnTo>
                    <a:pt x="10067" y="138"/>
                  </a:lnTo>
                  <a:lnTo>
                    <a:pt x="6940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6607129" y="2206797"/>
              <a:ext cx="73271" cy="257166"/>
            </a:xfrm>
            <a:custGeom>
              <a:avLst/>
              <a:gdLst/>
              <a:ahLst/>
              <a:cxnLst/>
              <a:rect l="l" t="t" r="r" b="b"/>
              <a:pathLst>
                <a:path w="4247" h="14906" extrusionOk="0">
                  <a:moveTo>
                    <a:pt x="571" y="1"/>
                  </a:moveTo>
                  <a:lnTo>
                    <a:pt x="1" y="411"/>
                  </a:lnTo>
                  <a:lnTo>
                    <a:pt x="3493" y="9542"/>
                  </a:lnTo>
                  <a:lnTo>
                    <a:pt x="2192" y="14540"/>
                  </a:lnTo>
                  <a:cubicBezTo>
                    <a:pt x="2192" y="14540"/>
                    <a:pt x="2443" y="14700"/>
                    <a:pt x="2877" y="14905"/>
                  </a:cubicBezTo>
                  <a:cubicBezTo>
                    <a:pt x="2877" y="14905"/>
                    <a:pt x="2877" y="14883"/>
                    <a:pt x="2877" y="14883"/>
                  </a:cubicBezTo>
                  <a:lnTo>
                    <a:pt x="4246" y="9656"/>
                  </a:lnTo>
                  <a:lnTo>
                    <a:pt x="571" y="46"/>
                  </a:lnTo>
                  <a:lnTo>
                    <a:pt x="594" y="23"/>
                  </a:lnTo>
                  <a:cubicBezTo>
                    <a:pt x="594" y="23"/>
                    <a:pt x="571" y="23"/>
                    <a:pt x="571" y="1"/>
                  </a:cubicBezTo>
                  <a:close/>
                </a:path>
              </a:pathLst>
            </a:custGeom>
            <a:solidFill>
              <a:srgbClr val="535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6650450" y="2163476"/>
              <a:ext cx="118162" cy="94147"/>
            </a:xfrm>
            <a:custGeom>
              <a:avLst/>
              <a:gdLst/>
              <a:ahLst/>
              <a:cxnLst/>
              <a:rect l="l" t="t" r="r" b="b"/>
              <a:pathLst>
                <a:path w="6849" h="5457" extrusionOk="0">
                  <a:moveTo>
                    <a:pt x="4429" y="1"/>
                  </a:moveTo>
                  <a:lnTo>
                    <a:pt x="526" y="731"/>
                  </a:lnTo>
                  <a:lnTo>
                    <a:pt x="1" y="1142"/>
                  </a:lnTo>
                  <a:cubicBezTo>
                    <a:pt x="1" y="1142"/>
                    <a:pt x="2420" y="5365"/>
                    <a:pt x="5524" y="5456"/>
                  </a:cubicBezTo>
                  <a:cubicBezTo>
                    <a:pt x="6848" y="3835"/>
                    <a:pt x="5867" y="69"/>
                    <a:pt x="5867" y="69"/>
                  </a:cubicBezTo>
                  <a:lnTo>
                    <a:pt x="5342" y="46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6659508" y="2090636"/>
              <a:ext cx="67354" cy="119870"/>
            </a:xfrm>
            <a:custGeom>
              <a:avLst/>
              <a:gdLst/>
              <a:ahLst/>
              <a:cxnLst/>
              <a:rect l="l" t="t" r="r" b="b"/>
              <a:pathLst>
                <a:path w="3904" h="6948" extrusionOk="0">
                  <a:moveTo>
                    <a:pt x="1" y="0"/>
                  </a:moveTo>
                  <a:lnTo>
                    <a:pt x="1" y="4953"/>
                  </a:lnTo>
                  <a:cubicBezTo>
                    <a:pt x="530" y="6567"/>
                    <a:pt x="1587" y="6948"/>
                    <a:pt x="2468" y="6948"/>
                  </a:cubicBezTo>
                  <a:cubicBezTo>
                    <a:pt x="3257" y="6948"/>
                    <a:pt x="3904" y="6642"/>
                    <a:pt x="3904" y="6642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6659508" y="2090636"/>
              <a:ext cx="67354" cy="76808"/>
            </a:xfrm>
            <a:custGeom>
              <a:avLst/>
              <a:gdLst/>
              <a:ahLst/>
              <a:cxnLst/>
              <a:rect l="l" t="t" r="r" b="b"/>
              <a:pathLst>
                <a:path w="3904" h="4452" extrusionOk="0">
                  <a:moveTo>
                    <a:pt x="1" y="0"/>
                  </a:moveTo>
                  <a:lnTo>
                    <a:pt x="1" y="1004"/>
                  </a:lnTo>
                  <a:cubicBezTo>
                    <a:pt x="457" y="2808"/>
                    <a:pt x="2100" y="3949"/>
                    <a:pt x="3904" y="4451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6617377" y="1937451"/>
              <a:ext cx="171714" cy="207151"/>
            </a:xfrm>
            <a:custGeom>
              <a:avLst/>
              <a:gdLst/>
              <a:ahLst/>
              <a:cxnLst/>
              <a:rect l="l" t="t" r="r" b="b"/>
              <a:pathLst>
                <a:path w="9953" h="12007" extrusionOk="0">
                  <a:moveTo>
                    <a:pt x="4520" y="0"/>
                  </a:moveTo>
                  <a:cubicBezTo>
                    <a:pt x="2009" y="0"/>
                    <a:pt x="0" y="2009"/>
                    <a:pt x="0" y="4519"/>
                  </a:cubicBezTo>
                  <a:cubicBezTo>
                    <a:pt x="0" y="5067"/>
                    <a:pt x="114" y="5592"/>
                    <a:pt x="297" y="6094"/>
                  </a:cubicBezTo>
                  <a:cubicBezTo>
                    <a:pt x="388" y="6368"/>
                    <a:pt x="525" y="6619"/>
                    <a:pt x="685" y="6871"/>
                  </a:cubicBezTo>
                  <a:cubicBezTo>
                    <a:pt x="1530" y="8445"/>
                    <a:pt x="3812" y="11824"/>
                    <a:pt x="7806" y="12006"/>
                  </a:cubicBezTo>
                  <a:cubicBezTo>
                    <a:pt x="7806" y="12006"/>
                    <a:pt x="9952" y="7555"/>
                    <a:pt x="8925" y="3606"/>
                  </a:cubicBezTo>
                  <a:cubicBezTo>
                    <a:pt x="8925" y="3538"/>
                    <a:pt x="8902" y="3470"/>
                    <a:pt x="8879" y="3424"/>
                  </a:cubicBezTo>
                  <a:cubicBezTo>
                    <a:pt x="8811" y="3173"/>
                    <a:pt x="8742" y="2922"/>
                    <a:pt x="8628" y="2693"/>
                  </a:cubicBezTo>
                  <a:cubicBezTo>
                    <a:pt x="8628" y="2693"/>
                    <a:pt x="8628" y="2693"/>
                    <a:pt x="8628" y="2671"/>
                  </a:cubicBezTo>
                  <a:cubicBezTo>
                    <a:pt x="7943" y="1096"/>
                    <a:pt x="6346" y="0"/>
                    <a:pt x="452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6726447" y="2154022"/>
              <a:ext cx="811" cy="27984"/>
            </a:xfrm>
            <a:custGeom>
              <a:avLst/>
              <a:gdLst/>
              <a:ahLst/>
              <a:cxnLst/>
              <a:rect l="l" t="t" r="r" b="b"/>
              <a:pathLst>
                <a:path w="47" h="1622" extrusionOk="0">
                  <a:moveTo>
                    <a:pt x="24" y="1"/>
                  </a:moveTo>
                  <a:cubicBezTo>
                    <a:pt x="1" y="275"/>
                    <a:pt x="1" y="549"/>
                    <a:pt x="1" y="823"/>
                  </a:cubicBezTo>
                  <a:cubicBezTo>
                    <a:pt x="1" y="1074"/>
                    <a:pt x="1" y="1348"/>
                    <a:pt x="24" y="1622"/>
                  </a:cubicBezTo>
                  <a:cubicBezTo>
                    <a:pt x="46" y="1348"/>
                    <a:pt x="46" y="1074"/>
                    <a:pt x="46" y="823"/>
                  </a:cubicBezTo>
                  <a:cubicBezTo>
                    <a:pt x="46" y="549"/>
                    <a:pt x="46" y="275"/>
                    <a:pt x="24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6569726" y="2213474"/>
              <a:ext cx="313875" cy="223920"/>
            </a:xfrm>
            <a:custGeom>
              <a:avLst/>
              <a:gdLst/>
              <a:ahLst/>
              <a:cxnLst/>
              <a:rect l="l" t="t" r="r" b="b"/>
              <a:pathLst>
                <a:path w="18193" h="12979" extrusionOk="0">
                  <a:moveTo>
                    <a:pt x="2388" y="1"/>
                  </a:moveTo>
                  <a:cubicBezTo>
                    <a:pt x="2376" y="1"/>
                    <a:pt x="2364" y="1"/>
                    <a:pt x="2351" y="2"/>
                  </a:cubicBezTo>
                  <a:cubicBezTo>
                    <a:pt x="0" y="116"/>
                    <a:pt x="2922" y="11597"/>
                    <a:pt x="4497" y="12966"/>
                  </a:cubicBezTo>
                  <a:cubicBezTo>
                    <a:pt x="4497" y="12966"/>
                    <a:pt x="4550" y="12978"/>
                    <a:pt x="4665" y="12978"/>
                  </a:cubicBezTo>
                  <a:cubicBezTo>
                    <a:pt x="5295" y="12978"/>
                    <a:pt x="7773" y="12619"/>
                    <a:pt x="13467" y="7968"/>
                  </a:cubicBezTo>
                  <a:lnTo>
                    <a:pt x="13467" y="7990"/>
                  </a:lnTo>
                  <a:cubicBezTo>
                    <a:pt x="13467" y="7990"/>
                    <a:pt x="13962" y="7441"/>
                    <a:pt x="14573" y="7441"/>
                  </a:cubicBezTo>
                  <a:cubicBezTo>
                    <a:pt x="14644" y="7441"/>
                    <a:pt x="14717" y="7449"/>
                    <a:pt x="14791" y="7465"/>
                  </a:cubicBezTo>
                  <a:cubicBezTo>
                    <a:pt x="15069" y="7521"/>
                    <a:pt x="15368" y="7550"/>
                    <a:pt x="15648" y="7550"/>
                  </a:cubicBezTo>
                  <a:cubicBezTo>
                    <a:pt x="16059" y="7550"/>
                    <a:pt x="16427" y="7487"/>
                    <a:pt x="16617" y="7351"/>
                  </a:cubicBezTo>
                  <a:cubicBezTo>
                    <a:pt x="16708" y="7283"/>
                    <a:pt x="16891" y="7123"/>
                    <a:pt x="17097" y="6918"/>
                  </a:cubicBezTo>
                  <a:cubicBezTo>
                    <a:pt x="17188" y="6826"/>
                    <a:pt x="17302" y="6735"/>
                    <a:pt x="17393" y="6621"/>
                  </a:cubicBezTo>
                  <a:cubicBezTo>
                    <a:pt x="17416" y="6598"/>
                    <a:pt x="17416" y="6598"/>
                    <a:pt x="17439" y="6575"/>
                  </a:cubicBezTo>
                  <a:cubicBezTo>
                    <a:pt x="17462" y="6552"/>
                    <a:pt x="17485" y="6530"/>
                    <a:pt x="17507" y="6507"/>
                  </a:cubicBezTo>
                  <a:cubicBezTo>
                    <a:pt x="17530" y="6484"/>
                    <a:pt x="17553" y="6461"/>
                    <a:pt x="17576" y="6438"/>
                  </a:cubicBezTo>
                  <a:cubicBezTo>
                    <a:pt x="17599" y="6416"/>
                    <a:pt x="17622" y="6393"/>
                    <a:pt x="17644" y="6370"/>
                  </a:cubicBezTo>
                  <a:cubicBezTo>
                    <a:pt x="17667" y="6347"/>
                    <a:pt x="17690" y="6301"/>
                    <a:pt x="17736" y="6279"/>
                  </a:cubicBezTo>
                  <a:cubicBezTo>
                    <a:pt x="17736" y="6256"/>
                    <a:pt x="17758" y="6256"/>
                    <a:pt x="17758" y="6233"/>
                  </a:cubicBezTo>
                  <a:cubicBezTo>
                    <a:pt x="17804" y="6187"/>
                    <a:pt x="17850" y="6142"/>
                    <a:pt x="17873" y="6096"/>
                  </a:cubicBezTo>
                  <a:cubicBezTo>
                    <a:pt x="17895" y="6096"/>
                    <a:pt x="17895" y="6073"/>
                    <a:pt x="17918" y="6073"/>
                  </a:cubicBezTo>
                  <a:cubicBezTo>
                    <a:pt x="17941" y="6027"/>
                    <a:pt x="17964" y="6005"/>
                    <a:pt x="17987" y="5982"/>
                  </a:cubicBezTo>
                  <a:cubicBezTo>
                    <a:pt x="17987" y="5959"/>
                    <a:pt x="17987" y="5959"/>
                    <a:pt x="18010" y="5936"/>
                  </a:cubicBezTo>
                  <a:cubicBezTo>
                    <a:pt x="18032" y="5913"/>
                    <a:pt x="18055" y="5891"/>
                    <a:pt x="18078" y="5845"/>
                  </a:cubicBezTo>
                  <a:cubicBezTo>
                    <a:pt x="18078" y="5845"/>
                    <a:pt x="18078" y="5845"/>
                    <a:pt x="18078" y="5822"/>
                  </a:cubicBezTo>
                  <a:cubicBezTo>
                    <a:pt x="18101" y="5799"/>
                    <a:pt x="18124" y="5754"/>
                    <a:pt x="18146" y="5731"/>
                  </a:cubicBezTo>
                  <a:cubicBezTo>
                    <a:pt x="18146" y="5731"/>
                    <a:pt x="18146" y="5731"/>
                    <a:pt x="18146" y="5708"/>
                  </a:cubicBezTo>
                  <a:cubicBezTo>
                    <a:pt x="18169" y="5685"/>
                    <a:pt x="18169" y="5662"/>
                    <a:pt x="18169" y="5662"/>
                  </a:cubicBezTo>
                  <a:cubicBezTo>
                    <a:pt x="18169" y="5639"/>
                    <a:pt x="18169" y="5639"/>
                    <a:pt x="18169" y="5639"/>
                  </a:cubicBezTo>
                  <a:cubicBezTo>
                    <a:pt x="18192" y="5617"/>
                    <a:pt x="18192" y="5594"/>
                    <a:pt x="18169" y="5594"/>
                  </a:cubicBezTo>
                  <a:cubicBezTo>
                    <a:pt x="18169" y="5594"/>
                    <a:pt x="18169" y="5594"/>
                    <a:pt x="18169" y="5571"/>
                  </a:cubicBezTo>
                  <a:cubicBezTo>
                    <a:pt x="18169" y="5571"/>
                    <a:pt x="18146" y="5548"/>
                    <a:pt x="18146" y="5548"/>
                  </a:cubicBezTo>
                  <a:cubicBezTo>
                    <a:pt x="18124" y="5548"/>
                    <a:pt x="18078" y="5548"/>
                    <a:pt x="18032" y="5594"/>
                  </a:cubicBezTo>
                  <a:cubicBezTo>
                    <a:pt x="18032" y="5594"/>
                    <a:pt x="18010" y="5617"/>
                    <a:pt x="17964" y="5639"/>
                  </a:cubicBezTo>
                  <a:cubicBezTo>
                    <a:pt x="17918" y="5662"/>
                    <a:pt x="17873" y="5708"/>
                    <a:pt x="17804" y="5776"/>
                  </a:cubicBezTo>
                  <a:cubicBezTo>
                    <a:pt x="17781" y="5799"/>
                    <a:pt x="17736" y="5822"/>
                    <a:pt x="17713" y="5868"/>
                  </a:cubicBezTo>
                  <a:cubicBezTo>
                    <a:pt x="17576" y="5982"/>
                    <a:pt x="17462" y="6096"/>
                    <a:pt x="17325" y="6210"/>
                  </a:cubicBezTo>
                  <a:cubicBezTo>
                    <a:pt x="17188" y="6324"/>
                    <a:pt x="17051" y="6438"/>
                    <a:pt x="16937" y="6484"/>
                  </a:cubicBezTo>
                  <a:cubicBezTo>
                    <a:pt x="17325" y="5913"/>
                    <a:pt x="17736" y="5229"/>
                    <a:pt x="17507" y="5229"/>
                  </a:cubicBezTo>
                  <a:cubicBezTo>
                    <a:pt x="17506" y="5228"/>
                    <a:pt x="17504" y="5228"/>
                    <a:pt x="17502" y="5228"/>
                  </a:cubicBezTo>
                  <a:cubicBezTo>
                    <a:pt x="17358" y="5228"/>
                    <a:pt x="16886" y="6077"/>
                    <a:pt x="16526" y="6370"/>
                  </a:cubicBezTo>
                  <a:cubicBezTo>
                    <a:pt x="16914" y="5799"/>
                    <a:pt x="17279" y="5160"/>
                    <a:pt x="17074" y="5160"/>
                  </a:cubicBezTo>
                  <a:cubicBezTo>
                    <a:pt x="17072" y="5160"/>
                    <a:pt x="17070" y="5160"/>
                    <a:pt x="17069" y="5160"/>
                  </a:cubicBezTo>
                  <a:cubicBezTo>
                    <a:pt x="16901" y="5160"/>
                    <a:pt x="16294" y="6235"/>
                    <a:pt x="15955" y="6393"/>
                  </a:cubicBezTo>
                  <a:cubicBezTo>
                    <a:pt x="15750" y="6370"/>
                    <a:pt x="15499" y="6347"/>
                    <a:pt x="15248" y="6347"/>
                  </a:cubicBezTo>
                  <a:cubicBezTo>
                    <a:pt x="15704" y="5982"/>
                    <a:pt x="16229" y="5502"/>
                    <a:pt x="16252" y="4955"/>
                  </a:cubicBezTo>
                  <a:lnTo>
                    <a:pt x="16252" y="4955"/>
                  </a:lnTo>
                  <a:cubicBezTo>
                    <a:pt x="16115" y="5000"/>
                    <a:pt x="16047" y="5137"/>
                    <a:pt x="15932" y="5229"/>
                  </a:cubicBezTo>
                  <a:cubicBezTo>
                    <a:pt x="15567" y="5662"/>
                    <a:pt x="14974" y="5822"/>
                    <a:pt x="14426" y="5982"/>
                  </a:cubicBezTo>
                  <a:cubicBezTo>
                    <a:pt x="13901" y="6164"/>
                    <a:pt x="13239" y="6507"/>
                    <a:pt x="12942" y="6963"/>
                  </a:cubicBezTo>
                  <a:lnTo>
                    <a:pt x="5730" y="10889"/>
                  </a:lnTo>
                  <a:cubicBezTo>
                    <a:pt x="5730" y="10889"/>
                    <a:pt x="4713" y="1"/>
                    <a:pt x="2388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6781190" y="2298546"/>
              <a:ext cx="102790" cy="68941"/>
            </a:xfrm>
            <a:custGeom>
              <a:avLst/>
              <a:gdLst/>
              <a:ahLst/>
              <a:cxnLst/>
              <a:rect l="l" t="t" r="r" b="b"/>
              <a:pathLst>
                <a:path w="5958" h="3996" extrusionOk="0">
                  <a:moveTo>
                    <a:pt x="1416" y="1393"/>
                  </a:moveTo>
                  <a:cubicBezTo>
                    <a:pt x="1119" y="1553"/>
                    <a:pt x="868" y="1758"/>
                    <a:pt x="685" y="2032"/>
                  </a:cubicBezTo>
                  <a:cubicBezTo>
                    <a:pt x="868" y="1758"/>
                    <a:pt x="1142" y="1553"/>
                    <a:pt x="1416" y="1393"/>
                  </a:cubicBezTo>
                  <a:close/>
                  <a:moveTo>
                    <a:pt x="3995" y="1"/>
                  </a:moveTo>
                  <a:cubicBezTo>
                    <a:pt x="3835" y="69"/>
                    <a:pt x="3744" y="229"/>
                    <a:pt x="3630" y="343"/>
                  </a:cubicBezTo>
                  <a:cubicBezTo>
                    <a:pt x="3516" y="457"/>
                    <a:pt x="3379" y="549"/>
                    <a:pt x="3242" y="640"/>
                  </a:cubicBezTo>
                  <a:cubicBezTo>
                    <a:pt x="2945" y="800"/>
                    <a:pt x="2625" y="891"/>
                    <a:pt x="2329" y="1005"/>
                  </a:cubicBezTo>
                  <a:cubicBezTo>
                    <a:pt x="2009" y="1096"/>
                    <a:pt x="1690" y="1211"/>
                    <a:pt x="1416" y="1393"/>
                  </a:cubicBezTo>
                  <a:cubicBezTo>
                    <a:pt x="1712" y="1233"/>
                    <a:pt x="2009" y="1119"/>
                    <a:pt x="2329" y="1028"/>
                  </a:cubicBezTo>
                  <a:cubicBezTo>
                    <a:pt x="2648" y="937"/>
                    <a:pt x="2968" y="845"/>
                    <a:pt x="3242" y="663"/>
                  </a:cubicBezTo>
                  <a:cubicBezTo>
                    <a:pt x="3402" y="594"/>
                    <a:pt x="3538" y="503"/>
                    <a:pt x="3653" y="366"/>
                  </a:cubicBezTo>
                  <a:cubicBezTo>
                    <a:pt x="3754" y="265"/>
                    <a:pt x="3838" y="145"/>
                    <a:pt x="3967" y="72"/>
                  </a:cubicBezTo>
                  <a:lnTo>
                    <a:pt x="3967" y="72"/>
                  </a:lnTo>
                  <a:cubicBezTo>
                    <a:pt x="3932" y="348"/>
                    <a:pt x="3780" y="584"/>
                    <a:pt x="3607" y="800"/>
                  </a:cubicBezTo>
                  <a:cubicBezTo>
                    <a:pt x="3424" y="1028"/>
                    <a:pt x="3196" y="1211"/>
                    <a:pt x="2968" y="1393"/>
                  </a:cubicBezTo>
                  <a:cubicBezTo>
                    <a:pt x="2968" y="1393"/>
                    <a:pt x="2945" y="1416"/>
                    <a:pt x="2945" y="1416"/>
                  </a:cubicBezTo>
                  <a:cubicBezTo>
                    <a:pt x="2945" y="1439"/>
                    <a:pt x="2968" y="1439"/>
                    <a:pt x="2991" y="1439"/>
                  </a:cubicBezTo>
                  <a:cubicBezTo>
                    <a:pt x="3219" y="1439"/>
                    <a:pt x="3447" y="1462"/>
                    <a:pt x="3698" y="1485"/>
                  </a:cubicBezTo>
                  <a:cubicBezTo>
                    <a:pt x="3949" y="1348"/>
                    <a:pt x="4086" y="1142"/>
                    <a:pt x="4246" y="937"/>
                  </a:cubicBezTo>
                  <a:cubicBezTo>
                    <a:pt x="4406" y="731"/>
                    <a:pt x="4543" y="503"/>
                    <a:pt x="4725" y="320"/>
                  </a:cubicBezTo>
                  <a:cubicBezTo>
                    <a:pt x="4758" y="288"/>
                    <a:pt x="4790" y="256"/>
                    <a:pt x="4814" y="256"/>
                  </a:cubicBezTo>
                  <a:cubicBezTo>
                    <a:pt x="4824" y="256"/>
                    <a:pt x="4833" y="261"/>
                    <a:pt x="4840" y="275"/>
                  </a:cubicBezTo>
                  <a:cubicBezTo>
                    <a:pt x="4840" y="298"/>
                    <a:pt x="4840" y="366"/>
                    <a:pt x="4817" y="435"/>
                  </a:cubicBezTo>
                  <a:cubicBezTo>
                    <a:pt x="4771" y="549"/>
                    <a:pt x="4703" y="663"/>
                    <a:pt x="4657" y="777"/>
                  </a:cubicBezTo>
                  <a:cubicBezTo>
                    <a:pt x="4520" y="982"/>
                    <a:pt x="4383" y="1211"/>
                    <a:pt x="4246" y="1416"/>
                  </a:cubicBezTo>
                  <a:cubicBezTo>
                    <a:pt x="4246" y="1439"/>
                    <a:pt x="4246" y="1462"/>
                    <a:pt x="4246" y="1462"/>
                  </a:cubicBezTo>
                  <a:cubicBezTo>
                    <a:pt x="4257" y="1473"/>
                    <a:pt x="4269" y="1479"/>
                    <a:pt x="4277" y="1479"/>
                  </a:cubicBezTo>
                  <a:cubicBezTo>
                    <a:pt x="4286" y="1479"/>
                    <a:pt x="4292" y="1473"/>
                    <a:pt x="4292" y="1462"/>
                  </a:cubicBezTo>
                  <a:cubicBezTo>
                    <a:pt x="4295" y="1459"/>
                    <a:pt x="4299" y="1456"/>
                    <a:pt x="4302" y="1453"/>
                  </a:cubicBezTo>
                  <a:lnTo>
                    <a:pt x="4302" y="1453"/>
                  </a:lnTo>
                  <a:lnTo>
                    <a:pt x="4315" y="1462"/>
                  </a:lnTo>
                  <a:cubicBezTo>
                    <a:pt x="4322" y="1449"/>
                    <a:pt x="4329" y="1437"/>
                    <a:pt x="4337" y="1425"/>
                  </a:cubicBezTo>
                  <a:lnTo>
                    <a:pt x="4337" y="1425"/>
                  </a:lnTo>
                  <a:cubicBezTo>
                    <a:pt x="4518" y="1271"/>
                    <a:pt x="4646" y="1081"/>
                    <a:pt x="4794" y="891"/>
                  </a:cubicBezTo>
                  <a:cubicBezTo>
                    <a:pt x="4931" y="708"/>
                    <a:pt x="5068" y="457"/>
                    <a:pt x="5250" y="343"/>
                  </a:cubicBezTo>
                  <a:cubicBezTo>
                    <a:pt x="5256" y="338"/>
                    <a:pt x="5262" y="335"/>
                    <a:pt x="5267" y="335"/>
                  </a:cubicBezTo>
                  <a:cubicBezTo>
                    <a:pt x="5282" y="335"/>
                    <a:pt x="5290" y="360"/>
                    <a:pt x="5273" y="412"/>
                  </a:cubicBezTo>
                  <a:cubicBezTo>
                    <a:pt x="5273" y="480"/>
                    <a:pt x="5250" y="526"/>
                    <a:pt x="5228" y="594"/>
                  </a:cubicBezTo>
                  <a:cubicBezTo>
                    <a:pt x="5159" y="686"/>
                    <a:pt x="5113" y="800"/>
                    <a:pt x="5045" y="914"/>
                  </a:cubicBezTo>
                  <a:cubicBezTo>
                    <a:pt x="4931" y="1119"/>
                    <a:pt x="4794" y="1348"/>
                    <a:pt x="4657" y="1553"/>
                  </a:cubicBezTo>
                  <a:cubicBezTo>
                    <a:pt x="4657" y="1553"/>
                    <a:pt x="4657" y="1576"/>
                    <a:pt x="4657" y="1576"/>
                  </a:cubicBezTo>
                  <a:cubicBezTo>
                    <a:pt x="4657" y="1599"/>
                    <a:pt x="4680" y="1599"/>
                    <a:pt x="4703" y="1599"/>
                  </a:cubicBezTo>
                  <a:cubicBezTo>
                    <a:pt x="4976" y="1439"/>
                    <a:pt x="5182" y="1211"/>
                    <a:pt x="5410" y="1005"/>
                  </a:cubicBezTo>
                  <a:cubicBezTo>
                    <a:pt x="5524" y="891"/>
                    <a:pt x="5638" y="800"/>
                    <a:pt x="5753" y="708"/>
                  </a:cubicBezTo>
                  <a:cubicBezTo>
                    <a:pt x="5801" y="676"/>
                    <a:pt x="5849" y="644"/>
                    <a:pt x="5874" y="644"/>
                  </a:cubicBezTo>
                  <a:cubicBezTo>
                    <a:pt x="5884" y="644"/>
                    <a:pt x="5889" y="649"/>
                    <a:pt x="5889" y="663"/>
                  </a:cubicBezTo>
                  <a:cubicBezTo>
                    <a:pt x="5889" y="731"/>
                    <a:pt x="5844" y="800"/>
                    <a:pt x="5821" y="868"/>
                  </a:cubicBezTo>
                  <a:cubicBezTo>
                    <a:pt x="5479" y="1348"/>
                    <a:pt x="5022" y="1781"/>
                    <a:pt x="4588" y="2192"/>
                  </a:cubicBezTo>
                  <a:cubicBezTo>
                    <a:pt x="4474" y="2306"/>
                    <a:pt x="4360" y="2398"/>
                    <a:pt x="4223" y="2466"/>
                  </a:cubicBezTo>
                  <a:cubicBezTo>
                    <a:pt x="4086" y="2534"/>
                    <a:pt x="3927" y="2557"/>
                    <a:pt x="3790" y="2580"/>
                  </a:cubicBezTo>
                  <a:cubicBezTo>
                    <a:pt x="3667" y="2590"/>
                    <a:pt x="3540" y="2595"/>
                    <a:pt x="3412" y="2595"/>
                  </a:cubicBezTo>
                  <a:cubicBezTo>
                    <a:pt x="3232" y="2595"/>
                    <a:pt x="3050" y="2584"/>
                    <a:pt x="2877" y="2557"/>
                  </a:cubicBezTo>
                  <a:cubicBezTo>
                    <a:pt x="2717" y="2557"/>
                    <a:pt x="2580" y="2512"/>
                    <a:pt x="2420" y="2489"/>
                  </a:cubicBezTo>
                  <a:cubicBezTo>
                    <a:pt x="2383" y="2483"/>
                    <a:pt x="2345" y="2480"/>
                    <a:pt x="2305" y="2480"/>
                  </a:cubicBezTo>
                  <a:cubicBezTo>
                    <a:pt x="2197" y="2480"/>
                    <a:pt x="2081" y="2501"/>
                    <a:pt x="1964" y="2534"/>
                  </a:cubicBezTo>
                  <a:cubicBezTo>
                    <a:pt x="1667" y="2649"/>
                    <a:pt x="1416" y="2831"/>
                    <a:pt x="1210" y="3037"/>
                  </a:cubicBezTo>
                  <a:cubicBezTo>
                    <a:pt x="1005" y="3196"/>
                    <a:pt x="799" y="3356"/>
                    <a:pt x="594" y="3516"/>
                  </a:cubicBezTo>
                  <a:lnTo>
                    <a:pt x="1" y="3995"/>
                  </a:lnTo>
                  <a:lnTo>
                    <a:pt x="617" y="3539"/>
                  </a:lnTo>
                  <a:cubicBezTo>
                    <a:pt x="799" y="3379"/>
                    <a:pt x="1028" y="3219"/>
                    <a:pt x="1210" y="3059"/>
                  </a:cubicBezTo>
                  <a:cubicBezTo>
                    <a:pt x="1439" y="2854"/>
                    <a:pt x="1690" y="2671"/>
                    <a:pt x="1986" y="2580"/>
                  </a:cubicBezTo>
                  <a:cubicBezTo>
                    <a:pt x="2087" y="2547"/>
                    <a:pt x="2199" y="2526"/>
                    <a:pt x="2306" y="2526"/>
                  </a:cubicBezTo>
                  <a:cubicBezTo>
                    <a:pt x="2345" y="2526"/>
                    <a:pt x="2383" y="2528"/>
                    <a:pt x="2420" y="2534"/>
                  </a:cubicBezTo>
                  <a:cubicBezTo>
                    <a:pt x="2580" y="2557"/>
                    <a:pt x="2717" y="2580"/>
                    <a:pt x="2877" y="2603"/>
                  </a:cubicBezTo>
                  <a:cubicBezTo>
                    <a:pt x="3050" y="2630"/>
                    <a:pt x="3232" y="2641"/>
                    <a:pt x="3412" y="2641"/>
                  </a:cubicBezTo>
                  <a:cubicBezTo>
                    <a:pt x="3540" y="2641"/>
                    <a:pt x="3667" y="2635"/>
                    <a:pt x="3790" y="2626"/>
                  </a:cubicBezTo>
                  <a:cubicBezTo>
                    <a:pt x="3949" y="2603"/>
                    <a:pt x="4109" y="2580"/>
                    <a:pt x="4246" y="2512"/>
                  </a:cubicBezTo>
                  <a:cubicBezTo>
                    <a:pt x="4383" y="2443"/>
                    <a:pt x="4497" y="2329"/>
                    <a:pt x="4611" y="2238"/>
                  </a:cubicBezTo>
                  <a:cubicBezTo>
                    <a:pt x="5068" y="1804"/>
                    <a:pt x="5501" y="1393"/>
                    <a:pt x="5867" y="891"/>
                  </a:cubicBezTo>
                  <a:cubicBezTo>
                    <a:pt x="5912" y="823"/>
                    <a:pt x="5958" y="777"/>
                    <a:pt x="5958" y="663"/>
                  </a:cubicBezTo>
                  <a:cubicBezTo>
                    <a:pt x="5958" y="611"/>
                    <a:pt x="5907" y="586"/>
                    <a:pt x="5862" y="586"/>
                  </a:cubicBezTo>
                  <a:cubicBezTo>
                    <a:pt x="5847" y="586"/>
                    <a:pt x="5832" y="589"/>
                    <a:pt x="5821" y="594"/>
                  </a:cubicBezTo>
                  <a:cubicBezTo>
                    <a:pt x="5775" y="617"/>
                    <a:pt x="5753" y="640"/>
                    <a:pt x="5730" y="663"/>
                  </a:cubicBezTo>
                  <a:cubicBezTo>
                    <a:pt x="5593" y="754"/>
                    <a:pt x="5479" y="845"/>
                    <a:pt x="5365" y="960"/>
                  </a:cubicBezTo>
                  <a:cubicBezTo>
                    <a:pt x="5177" y="1129"/>
                    <a:pt x="5004" y="1313"/>
                    <a:pt x="4809" y="1449"/>
                  </a:cubicBezTo>
                  <a:lnTo>
                    <a:pt x="4809" y="1449"/>
                  </a:lnTo>
                  <a:cubicBezTo>
                    <a:pt x="4918" y="1285"/>
                    <a:pt x="5023" y="1118"/>
                    <a:pt x="5113" y="937"/>
                  </a:cubicBezTo>
                  <a:cubicBezTo>
                    <a:pt x="5182" y="845"/>
                    <a:pt x="5228" y="731"/>
                    <a:pt x="5296" y="617"/>
                  </a:cubicBezTo>
                  <a:cubicBezTo>
                    <a:pt x="5319" y="549"/>
                    <a:pt x="5342" y="503"/>
                    <a:pt x="5342" y="435"/>
                  </a:cubicBezTo>
                  <a:cubicBezTo>
                    <a:pt x="5342" y="389"/>
                    <a:pt x="5365" y="366"/>
                    <a:pt x="5342" y="320"/>
                  </a:cubicBezTo>
                  <a:cubicBezTo>
                    <a:pt x="5325" y="287"/>
                    <a:pt x="5296" y="266"/>
                    <a:pt x="5264" y="266"/>
                  </a:cubicBezTo>
                  <a:cubicBezTo>
                    <a:pt x="5252" y="266"/>
                    <a:pt x="5240" y="269"/>
                    <a:pt x="5228" y="275"/>
                  </a:cubicBezTo>
                  <a:cubicBezTo>
                    <a:pt x="5091" y="343"/>
                    <a:pt x="5022" y="457"/>
                    <a:pt x="4954" y="549"/>
                  </a:cubicBezTo>
                  <a:lnTo>
                    <a:pt x="4725" y="845"/>
                  </a:lnTo>
                  <a:cubicBezTo>
                    <a:pt x="4661" y="942"/>
                    <a:pt x="4592" y="1038"/>
                    <a:pt x="4518" y="1129"/>
                  </a:cubicBezTo>
                  <a:lnTo>
                    <a:pt x="4518" y="1129"/>
                  </a:lnTo>
                  <a:cubicBezTo>
                    <a:pt x="4583" y="1021"/>
                    <a:pt x="4646" y="913"/>
                    <a:pt x="4703" y="800"/>
                  </a:cubicBezTo>
                  <a:cubicBezTo>
                    <a:pt x="4771" y="686"/>
                    <a:pt x="4840" y="571"/>
                    <a:pt x="4862" y="435"/>
                  </a:cubicBezTo>
                  <a:cubicBezTo>
                    <a:pt x="4885" y="389"/>
                    <a:pt x="4931" y="320"/>
                    <a:pt x="4885" y="229"/>
                  </a:cubicBezTo>
                  <a:cubicBezTo>
                    <a:pt x="4872" y="202"/>
                    <a:pt x="4835" y="191"/>
                    <a:pt x="4802" y="191"/>
                  </a:cubicBezTo>
                  <a:cubicBezTo>
                    <a:pt x="4779" y="191"/>
                    <a:pt x="4758" y="197"/>
                    <a:pt x="4748" y="206"/>
                  </a:cubicBezTo>
                  <a:cubicBezTo>
                    <a:pt x="4725" y="229"/>
                    <a:pt x="4703" y="252"/>
                    <a:pt x="4680" y="275"/>
                  </a:cubicBezTo>
                  <a:cubicBezTo>
                    <a:pt x="4497" y="480"/>
                    <a:pt x="4360" y="686"/>
                    <a:pt x="4200" y="891"/>
                  </a:cubicBezTo>
                  <a:cubicBezTo>
                    <a:pt x="4042" y="1095"/>
                    <a:pt x="3906" y="1320"/>
                    <a:pt x="3682" y="1436"/>
                  </a:cubicBezTo>
                  <a:lnTo>
                    <a:pt x="3682" y="1436"/>
                  </a:lnTo>
                  <a:cubicBezTo>
                    <a:pt x="3477" y="1397"/>
                    <a:pt x="3254" y="1394"/>
                    <a:pt x="3047" y="1393"/>
                  </a:cubicBezTo>
                  <a:lnTo>
                    <a:pt x="3047" y="1393"/>
                  </a:lnTo>
                  <a:cubicBezTo>
                    <a:pt x="3256" y="1222"/>
                    <a:pt x="3464" y="1032"/>
                    <a:pt x="3653" y="823"/>
                  </a:cubicBezTo>
                  <a:cubicBezTo>
                    <a:pt x="3831" y="622"/>
                    <a:pt x="3987" y="357"/>
                    <a:pt x="4016" y="47"/>
                  </a:cubicBezTo>
                  <a:lnTo>
                    <a:pt x="4016" y="47"/>
                  </a:lnTo>
                  <a:cubicBezTo>
                    <a:pt x="4017" y="47"/>
                    <a:pt x="4017" y="47"/>
                    <a:pt x="4018" y="47"/>
                  </a:cubicBezTo>
                  <a:lnTo>
                    <a:pt x="4016" y="46"/>
                  </a:lnTo>
                  <a:lnTo>
                    <a:pt x="4016" y="46"/>
                  </a:lnTo>
                  <a:cubicBezTo>
                    <a:pt x="4017" y="38"/>
                    <a:pt x="4017" y="31"/>
                    <a:pt x="4018" y="24"/>
                  </a:cubicBezTo>
                  <a:cubicBezTo>
                    <a:pt x="4018" y="24"/>
                    <a:pt x="3995" y="1"/>
                    <a:pt x="3995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6651640" y="2172534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40"/>
                    <a:pt x="297" y="640"/>
                  </a:cubicBezTo>
                  <a:cubicBezTo>
                    <a:pt x="479" y="640"/>
                    <a:pt x="616" y="480"/>
                    <a:pt x="616" y="320"/>
                  </a:cubicBezTo>
                  <a:cubicBezTo>
                    <a:pt x="616" y="138"/>
                    <a:pt x="479" y="1"/>
                    <a:pt x="297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6659508" y="2181988"/>
              <a:ext cx="11042" cy="11042"/>
            </a:xfrm>
            <a:custGeom>
              <a:avLst/>
              <a:gdLst/>
              <a:ahLst/>
              <a:cxnLst/>
              <a:rect l="l" t="t" r="r" b="b"/>
              <a:pathLst>
                <a:path w="640" h="640" extrusionOk="0">
                  <a:moveTo>
                    <a:pt x="320" y="1"/>
                  </a:moveTo>
                  <a:cubicBezTo>
                    <a:pt x="137" y="1"/>
                    <a:pt x="1" y="138"/>
                    <a:pt x="1" y="320"/>
                  </a:cubicBezTo>
                  <a:cubicBezTo>
                    <a:pt x="1" y="503"/>
                    <a:pt x="137" y="640"/>
                    <a:pt x="320" y="640"/>
                  </a:cubicBezTo>
                  <a:cubicBezTo>
                    <a:pt x="480" y="640"/>
                    <a:pt x="640" y="503"/>
                    <a:pt x="640" y="320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6668565" y="2191046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37" y="1"/>
                    <a:pt x="1" y="138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40" y="480"/>
                    <a:pt x="640" y="297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6679193" y="2197740"/>
              <a:ext cx="10662" cy="1064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480"/>
                    <a:pt x="138" y="617"/>
                    <a:pt x="320" y="617"/>
                  </a:cubicBezTo>
                  <a:cubicBezTo>
                    <a:pt x="480" y="617"/>
                    <a:pt x="617" y="480"/>
                    <a:pt x="617" y="320"/>
                  </a:cubicBezTo>
                  <a:cubicBezTo>
                    <a:pt x="617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6690217" y="2203261"/>
              <a:ext cx="11059" cy="10645"/>
            </a:xfrm>
            <a:custGeom>
              <a:avLst/>
              <a:gdLst/>
              <a:ahLst/>
              <a:cxnLst/>
              <a:rect l="l" t="t" r="r" b="b"/>
              <a:pathLst>
                <a:path w="641" h="617" extrusionOk="0">
                  <a:moveTo>
                    <a:pt x="320" y="0"/>
                  </a:moveTo>
                  <a:cubicBezTo>
                    <a:pt x="138" y="0"/>
                    <a:pt x="1" y="137"/>
                    <a:pt x="1" y="297"/>
                  </a:cubicBezTo>
                  <a:cubicBezTo>
                    <a:pt x="1" y="479"/>
                    <a:pt x="138" y="616"/>
                    <a:pt x="320" y="616"/>
                  </a:cubicBezTo>
                  <a:cubicBezTo>
                    <a:pt x="503" y="616"/>
                    <a:pt x="640" y="479"/>
                    <a:pt x="640" y="297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6702829" y="2206401"/>
              <a:ext cx="11042" cy="10662"/>
            </a:xfrm>
            <a:custGeom>
              <a:avLst/>
              <a:gdLst/>
              <a:ahLst/>
              <a:cxnLst/>
              <a:rect l="l" t="t" r="r" b="b"/>
              <a:pathLst>
                <a:path w="640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80" y="617"/>
                    <a:pt x="639" y="480"/>
                    <a:pt x="639" y="320"/>
                  </a:cubicBezTo>
                  <a:cubicBezTo>
                    <a:pt x="639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6715026" y="2202070"/>
              <a:ext cx="11059" cy="11042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503"/>
                    <a:pt x="138" y="640"/>
                    <a:pt x="320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8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6724481" y="2192236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320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479"/>
                    <a:pt x="138" y="639"/>
                    <a:pt x="320" y="639"/>
                  </a:cubicBezTo>
                  <a:cubicBezTo>
                    <a:pt x="480" y="639"/>
                    <a:pt x="617" y="479"/>
                    <a:pt x="617" y="320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6730001" y="2180815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502"/>
                    <a:pt x="137" y="639"/>
                    <a:pt x="297" y="639"/>
                  </a:cubicBezTo>
                  <a:cubicBezTo>
                    <a:pt x="480" y="639"/>
                    <a:pt x="617" y="502"/>
                    <a:pt x="617" y="320"/>
                  </a:cubicBezTo>
                  <a:cubicBezTo>
                    <a:pt x="617" y="137"/>
                    <a:pt x="480" y="0"/>
                    <a:pt x="297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6731571" y="2168600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60" y="1"/>
                    <a:pt x="1" y="137"/>
                    <a:pt x="1" y="320"/>
                  </a:cubicBezTo>
                  <a:cubicBezTo>
                    <a:pt x="1" y="480"/>
                    <a:pt x="160" y="617"/>
                    <a:pt x="320" y="617"/>
                  </a:cubicBezTo>
                  <a:cubicBezTo>
                    <a:pt x="503" y="617"/>
                    <a:pt x="640" y="480"/>
                    <a:pt x="640" y="320"/>
                  </a:cubicBezTo>
                  <a:cubicBezTo>
                    <a:pt x="640" y="137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6732762" y="2157973"/>
              <a:ext cx="8678" cy="8678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6587047" y="1932621"/>
              <a:ext cx="173681" cy="300314"/>
            </a:xfrm>
            <a:custGeom>
              <a:avLst/>
              <a:gdLst/>
              <a:ahLst/>
              <a:cxnLst/>
              <a:rect l="l" t="t" r="r" b="b"/>
              <a:pathLst>
                <a:path w="10067" h="17407" extrusionOk="0">
                  <a:moveTo>
                    <a:pt x="6187" y="1"/>
                  </a:moveTo>
                  <a:cubicBezTo>
                    <a:pt x="5295" y="1"/>
                    <a:pt x="4280" y="331"/>
                    <a:pt x="3173" y="1239"/>
                  </a:cubicBezTo>
                  <a:cubicBezTo>
                    <a:pt x="845" y="3179"/>
                    <a:pt x="1553" y="5667"/>
                    <a:pt x="2489" y="7333"/>
                  </a:cubicBezTo>
                  <a:cubicBezTo>
                    <a:pt x="2489" y="7584"/>
                    <a:pt x="2466" y="7835"/>
                    <a:pt x="2443" y="8086"/>
                  </a:cubicBezTo>
                  <a:cubicBezTo>
                    <a:pt x="2238" y="9387"/>
                    <a:pt x="1370" y="10437"/>
                    <a:pt x="754" y="11601"/>
                  </a:cubicBezTo>
                  <a:cubicBezTo>
                    <a:pt x="297" y="12492"/>
                    <a:pt x="1" y="13473"/>
                    <a:pt x="46" y="14477"/>
                  </a:cubicBezTo>
                  <a:cubicBezTo>
                    <a:pt x="115" y="15459"/>
                    <a:pt x="571" y="16463"/>
                    <a:pt x="1416" y="17011"/>
                  </a:cubicBezTo>
                  <a:cubicBezTo>
                    <a:pt x="1804" y="17270"/>
                    <a:pt x="2278" y="17406"/>
                    <a:pt x="2748" y="17406"/>
                  </a:cubicBezTo>
                  <a:cubicBezTo>
                    <a:pt x="3273" y="17406"/>
                    <a:pt x="3792" y="17236"/>
                    <a:pt x="4178" y="16874"/>
                  </a:cubicBezTo>
                  <a:cubicBezTo>
                    <a:pt x="4862" y="16235"/>
                    <a:pt x="4999" y="15208"/>
                    <a:pt x="5091" y="14249"/>
                  </a:cubicBezTo>
                  <a:cubicBezTo>
                    <a:pt x="5273" y="12377"/>
                    <a:pt x="5433" y="10460"/>
                    <a:pt x="5296" y="8588"/>
                  </a:cubicBezTo>
                  <a:cubicBezTo>
                    <a:pt x="5296" y="8566"/>
                    <a:pt x="5296" y="8543"/>
                    <a:pt x="5296" y="8543"/>
                  </a:cubicBezTo>
                  <a:cubicBezTo>
                    <a:pt x="8743" y="6648"/>
                    <a:pt x="10067" y="2357"/>
                    <a:pt x="10067" y="2357"/>
                  </a:cubicBezTo>
                  <a:cubicBezTo>
                    <a:pt x="10067" y="2357"/>
                    <a:pt x="8568" y="1"/>
                    <a:pt x="6187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6550817" y="2457649"/>
              <a:ext cx="104378" cy="518645"/>
            </a:xfrm>
            <a:custGeom>
              <a:avLst/>
              <a:gdLst/>
              <a:ahLst/>
              <a:cxnLst/>
              <a:rect l="l" t="t" r="r" b="b"/>
              <a:pathLst>
                <a:path w="6050" h="30062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292" y="29993"/>
                    <a:pt x="4520" y="30015"/>
                    <a:pt x="4771" y="30061"/>
                  </a:cubicBezTo>
                  <a:cubicBezTo>
                    <a:pt x="4406" y="28623"/>
                    <a:pt x="982" y="14380"/>
                    <a:pt x="6049" y="114"/>
                  </a:cubicBezTo>
                  <a:cubicBezTo>
                    <a:pt x="5684" y="46"/>
                    <a:pt x="5456" y="0"/>
                    <a:pt x="5456" y="0"/>
                  </a:cubicBezTo>
                  <a:close/>
                </a:path>
              </a:pathLst>
            </a:custGeom>
            <a:solidFill>
              <a:srgbClr val="C9A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6693771" y="2518688"/>
              <a:ext cx="153996" cy="1039618"/>
            </a:xfrm>
            <a:custGeom>
              <a:avLst/>
              <a:gdLst/>
              <a:ahLst/>
              <a:cxnLst/>
              <a:rect l="l" t="t" r="r" b="b"/>
              <a:pathLst>
                <a:path w="8926" h="60259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465" y="31933"/>
                  </a:lnTo>
                  <a:cubicBezTo>
                    <a:pt x="2100" y="42524"/>
                    <a:pt x="2831" y="50855"/>
                    <a:pt x="2831" y="50855"/>
                  </a:cubicBezTo>
                  <a:lnTo>
                    <a:pt x="2831" y="52544"/>
                  </a:lnTo>
                  <a:cubicBezTo>
                    <a:pt x="2831" y="52544"/>
                    <a:pt x="2785" y="53548"/>
                    <a:pt x="3242" y="55671"/>
                  </a:cubicBezTo>
                  <a:cubicBezTo>
                    <a:pt x="3310" y="56059"/>
                    <a:pt x="3378" y="56493"/>
                    <a:pt x="3424" y="56949"/>
                  </a:cubicBezTo>
                  <a:cubicBezTo>
                    <a:pt x="3721" y="58273"/>
                    <a:pt x="4474" y="60145"/>
                    <a:pt x="6277" y="60259"/>
                  </a:cubicBezTo>
                  <a:lnTo>
                    <a:pt x="7966" y="60259"/>
                  </a:lnTo>
                  <a:cubicBezTo>
                    <a:pt x="7966" y="60259"/>
                    <a:pt x="8332" y="59209"/>
                    <a:pt x="6962" y="58090"/>
                  </a:cubicBezTo>
                  <a:cubicBezTo>
                    <a:pt x="6962" y="58090"/>
                    <a:pt x="4885" y="55466"/>
                    <a:pt x="5022" y="50786"/>
                  </a:cubicBezTo>
                  <a:cubicBezTo>
                    <a:pt x="5205" y="49052"/>
                    <a:pt x="8240" y="20474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6693771" y="2518688"/>
              <a:ext cx="153996" cy="485951"/>
            </a:xfrm>
            <a:custGeom>
              <a:avLst/>
              <a:gdLst/>
              <a:ahLst/>
              <a:cxnLst/>
              <a:rect l="l" t="t" r="r" b="b"/>
              <a:pathLst>
                <a:path w="8926" h="28167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055" y="28167"/>
                  </a:lnTo>
                  <a:cubicBezTo>
                    <a:pt x="3926" y="27322"/>
                    <a:pt x="5752" y="26363"/>
                    <a:pt x="7578" y="25405"/>
                  </a:cubicBezTo>
                  <a:cubicBezTo>
                    <a:pt x="8081" y="20155"/>
                    <a:pt x="8469" y="15499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6735505" y="3359075"/>
              <a:ext cx="102014" cy="199232"/>
            </a:xfrm>
            <a:custGeom>
              <a:avLst/>
              <a:gdLst/>
              <a:ahLst/>
              <a:cxnLst/>
              <a:rect l="l" t="t" r="r" b="b"/>
              <a:pathLst>
                <a:path w="5913" h="11548" extrusionOk="0">
                  <a:moveTo>
                    <a:pt x="872" y="1"/>
                  </a:moveTo>
                  <a:cubicBezTo>
                    <a:pt x="564" y="1"/>
                    <a:pt x="267" y="6"/>
                    <a:pt x="1" y="21"/>
                  </a:cubicBezTo>
                  <a:lnTo>
                    <a:pt x="206" y="9904"/>
                  </a:lnTo>
                  <a:lnTo>
                    <a:pt x="823" y="9904"/>
                  </a:lnTo>
                  <a:lnTo>
                    <a:pt x="708" y="6618"/>
                  </a:lnTo>
                  <a:lnTo>
                    <a:pt x="708" y="6618"/>
                  </a:lnTo>
                  <a:cubicBezTo>
                    <a:pt x="754" y="7690"/>
                    <a:pt x="1142" y="11183"/>
                    <a:pt x="3539" y="11502"/>
                  </a:cubicBezTo>
                  <a:lnTo>
                    <a:pt x="3562" y="11502"/>
                  </a:lnTo>
                  <a:cubicBezTo>
                    <a:pt x="3653" y="11525"/>
                    <a:pt x="3767" y="11548"/>
                    <a:pt x="3858" y="11548"/>
                  </a:cubicBezTo>
                  <a:lnTo>
                    <a:pt x="5547" y="11548"/>
                  </a:lnTo>
                  <a:cubicBezTo>
                    <a:pt x="5547" y="11548"/>
                    <a:pt x="5913" y="10498"/>
                    <a:pt x="4543" y="9379"/>
                  </a:cubicBezTo>
                  <a:cubicBezTo>
                    <a:pt x="4543" y="9379"/>
                    <a:pt x="3470" y="8033"/>
                    <a:pt x="2922" y="5545"/>
                  </a:cubicBezTo>
                  <a:lnTo>
                    <a:pt x="3333" y="21"/>
                  </a:lnTo>
                  <a:lnTo>
                    <a:pt x="2717" y="21"/>
                  </a:lnTo>
                  <a:cubicBezTo>
                    <a:pt x="2154" y="21"/>
                    <a:pt x="1490" y="1"/>
                    <a:pt x="872" y="1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6592568" y="2522622"/>
              <a:ext cx="170127" cy="1122344"/>
            </a:xfrm>
            <a:custGeom>
              <a:avLst/>
              <a:gdLst/>
              <a:ahLst/>
              <a:cxnLst/>
              <a:rect l="l" t="t" r="r" b="b"/>
              <a:pathLst>
                <a:path w="9861" h="65054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530" y="26638"/>
                    <a:pt x="2990" y="31454"/>
                    <a:pt x="2990" y="31454"/>
                  </a:cubicBezTo>
                  <a:cubicBezTo>
                    <a:pt x="2990" y="31454"/>
                    <a:pt x="1233" y="40675"/>
                    <a:pt x="2762" y="53663"/>
                  </a:cubicBezTo>
                  <a:lnTo>
                    <a:pt x="2374" y="57657"/>
                  </a:lnTo>
                  <a:cubicBezTo>
                    <a:pt x="2325" y="64144"/>
                    <a:pt x="4721" y="65054"/>
                    <a:pt x="6070" y="65054"/>
                  </a:cubicBezTo>
                  <a:cubicBezTo>
                    <a:pt x="6596" y="65054"/>
                    <a:pt x="6962" y="64915"/>
                    <a:pt x="6962" y="64915"/>
                  </a:cubicBezTo>
                  <a:cubicBezTo>
                    <a:pt x="6962" y="64915"/>
                    <a:pt x="7464" y="63843"/>
                    <a:pt x="5866" y="61560"/>
                  </a:cubicBezTo>
                  <a:cubicBezTo>
                    <a:pt x="4565" y="59711"/>
                    <a:pt x="4725" y="55352"/>
                    <a:pt x="4839" y="53754"/>
                  </a:cubicBezTo>
                  <a:lnTo>
                    <a:pt x="8697" y="30290"/>
                  </a:ln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6592568" y="2522622"/>
              <a:ext cx="170127" cy="539520"/>
            </a:xfrm>
            <a:custGeom>
              <a:avLst/>
              <a:gdLst/>
              <a:ahLst/>
              <a:cxnLst/>
              <a:rect l="l" t="t" r="r" b="b"/>
              <a:pathLst>
                <a:path w="9861" h="31272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461" y="25473"/>
                    <a:pt x="2671" y="30335"/>
                    <a:pt x="2945" y="31271"/>
                  </a:cubicBezTo>
                  <a:cubicBezTo>
                    <a:pt x="4839" y="30335"/>
                    <a:pt x="6757" y="29399"/>
                    <a:pt x="8674" y="28486"/>
                  </a:cubicBez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6683144" y="2932955"/>
              <a:ext cx="60660" cy="475324"/>
            </a:xfrm>
            <a:custGeom>
              <a:avLst/>
              <a:gdLst/>
              <a:ahLst/>
              <a:cxnLst/>
              <a:rect l="l" t="t" r="r" b="b"/>
              <a:pathLst>
                <a:path w="3516" h="27551" extrusionOk="0">
                  <a:moveTo>
                    <a:pt x="3424" y="0"/>
                  </a:moveTo>
                  <a:cubicBezTo>
                    <a:pt x="3401" y="2169"/>
                    <a:pt x="3378" y="4337"/>
                    <a:pt x="3378" y="6506"/>
                  </a:cubicBezTo>
                  <a:lnTo>
                    <a:pt x="3378" y="6483"/>
                  </a:lnTo>
                  <a:lnTo>
                    <a:pt x="2488" y="11733"/>
                  </a:lnTo>
                  <a:lnTo>
                    <a:pt x="1621" y="17005"/>
                  </a:lnTo>
                  <a:cubicBezTo>
                    <a:pt x="1050" y="20520"/>
                    <a:pt x="525" y="24035"/>
                    <a:pt x="0" y="27550"/>
                  </a:cubicBezTo>
                  <a:cubicBezTo>
                    <a:pt x="616" y="24035"/>
                    <a:pt x="1233" y="20543"/>
                    <a:pt x="1803" y="17028"/>
                  </a:cubicBezTo>
                  <a:lnTo>
                    <a:pt x="2671" y="11778"/>
                  </a:lnTo>
                  <a:lnTo>
                    <a:pt x="3515" y="6506"/>
                  </a:lnTo>
                  <a:cubicBezTo>
                    <a:pt x="3492" y="4337"/>
                    <a:pt x="3470" y="2169"/>
                    <a:pt x="3424" y="0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6629971" y="3406692"/>
              <a:ext cx="91386" cy="238240"/>
            </a:xfrm>
            <a:custGeom>
              <a:avLst/>
              <a:gdLst/>
              <a:ahLst/>
              <a:cxnLst/>
              <a:rect l="l" t="t" r="r" b="b"/>
              <a:pathLst>
                <a:path w="5297" h="13809" extrusionOk="0">
                  <a:moveTo>
                    <a:pt x="92" y="0"/>
                  </a:moveTo>
                  <a:lnTo>
                    <a:pt x="1" y="9381"/>
                  </a:lnTo>
                  <a:lnTo>
                    <a:pt x="389" y="9381"/>
                  </a:lnTo>
                  <a:cubicBezTo>
                    <a:pt x="978" y="13197"/>
                    <a:pt x="2801" y="13808"/>
                    <a:pt x="3908" y="13808"/>
                  </a:cubicBezTo>
                  <a:cubicBezTo>
                    <a:pt x="4431" y="13808"/>
                    <a:pt x="4794" y="13672"/>
                    <a:pt x="4794" y="13672"/>
                  </a:cubicBezTo>
                  <a:cubicBezTo>
                    <a:pt x="4794" y="13672"/>
                    <a:pt x="5296" y="12600"/>
                    <a:pt x="3698" y="10317"/>
                  </a:cubicBezTo>
                  <a:cubicBezTo>
                    <a:pt x="3082" y="9427"/>
                    <a:pt x="2785" y="8012"/>
                    <a:pt x="2671" y="6574"/>
                  </a:cubicBezTo>
                  <a:lnTo>
                    <a:pt x="3402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6550817" y="2457649"/>
              <a:ext cx="313875" cy="524148"/>
            </a:xfrm>
            <a:custGeom>
              <a:avLst/>
              <a:gdLst/>
              <a:ahLst/>
              <a:cxnLst/>
              <a:rect l="l" t="t" r="r" b="b"/>
              <a:pathLst>
                <a:path w="18193" h="30381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566" y="30061"/>
                    <a:pt x="5228" y="30107"/>
                    <a:pt x="5661" y="30175"/>
                  </a:cubicBezTo>
                  <a:cubicBezTo>
                    <a:pt x="5570" y="28783"/>
                    <a:pt x="5616" y="26706"/>
                    <a:pt x="5776" y="24127"/>
                  </a:cubicBezTo>
                  <a:cubicBezTo>
                    <a:pt x="5776" y="24127"/>
                    <a:pt x="6209" y="28943"/>
                    <a:pt x="6620" y="30289"/>
                  </a:cubicBezTo>
                  <a:cubicBezTo>
                    <a:pt x="7238" y="30352"/>
                    <a:pt x="7833" y="30380"/>
                    <a:pt x="8403" y="30380"/>
                  </a:cubicBezTo>
                  <a:cubicBezTo>
                    <a:pt x="13231" y="30380"/>
                    <a:pt x="16298" y="28372"/>
                    <a:pt x="16298" y="28372"/>
                  </a:cubicBezTo>
                  <a:cubicBezTo>
                    <a:pt x="18193" y="9587"/>
                    <a:pt x="15111" y="0"/>
                    <a:pt x="15111" y="0"/>
                  </a:cubicBezTo>
                  <a:cubicBezTo>
                    <a:pt x="13567" y="434"/>
                    <a:pt x="11979" y="579"/>
                    <a:pt x="10549" y="579"/>
                  </a:cubicBezTo>
                  <a:cubicBezTo>
                    <a:pt x="7688" y="579"/>
                    <a:pt x="5456" y="0"/>
                    <a:pt x="5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5936110" y="2697459"/>
              <a:ext cx="373724" cy="421772"/>
            </a:xfrm>
            <a:custGeom>
              <a:avLst/>
              <a:gdLst/>
              <a:ahLst/>
              <a:cxnLst/>
              <a:rect l="l" t="t" r="r" b="b"/>
              <a:pathLst>
                <a:path w="21662" h="24447" extrusionOk="0">
                  <a:moveTo>
                    <a:pt x="16321" y="1"/>
                  </a:moveTo>
                  <a:lnTo>
                    <a:pt x="0" y="7647"/>
                  </a:lnTo>
                  <a:lnTo>
                    <a:pt x="4360" y="24447"/>
                  </a:lnTo>
                  <a:lnTo>
                    <a:pt x="21662" y="14449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2A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6338180" y="3096440"/>
              <a:ext cx="57106" cy="111744"/>
            </a:xfrm>
            <a:custGeom>
              <a:avLst/>
              <a:gdLst/>
              <a:ahLst/>
              <a:cxnLst/>
              <a:rect l="l" t="t" r="r" b="b"/>
              <a:pathLst>
                <a:path w="3310" h="6477" extrusionOk="0">
                  <a:moveTo>
                    <a:pt x="1379" y="0"/>
                  </a:moveTo>
                  <a:cubicBezTo>
                    <a:pt x="1279" y="0"/>
                    <a:pt x="1163" y="14"/>
                    <a:pt x="1027" y="42"/>
                  </a:cubicBezTo>
                  <a:cubicBezTo>
                    <a:pt x="639" y="157"/>
                    <a:pt x="206" y="408"/>
                    <a:pt x="114" y="773"/>
                  </a:cubicBezTo>
                  <a:cubicBezTo>
                    <a:pt x="0" y="1184"/>
                    <a:pt x="525" y="1891"/>
                    <a:pt x="662" y="2279"/>
                  </a:cubicBezTo>
                  <a:cubicBezTo>
                    <a:pt x="890" y="2896"/>
                    <a:pt x="1050" y="3535"/>
                    <a:pt x="1164" y="4197"/>
                  </a:cubicBezTo>
                  <a:cubicBezTo>
                    <a:pt x="1210" y="4608"/>
                    <a:pt x="1255" y="5018"/>
                    <a:pt x="1096" y="5406"/>
                  </a:cubicBezTo>
                  <a:cubicBezTo>
                    <a:pt x="959" y="5749"/>
                    <a:pt x="662" y="6114"/>
                    <a:pt x="845" y="6434"/>
                  </a:cubicBezTo>
                  <a:cubicBezTo>
                    <a:pt x="926" y="6463"/>
                    <a:pt x="1008" y="6477"/>
                    <a:pt x="1090" y="6477"/>
                  </a:cubicBezTo>
                  <a:cubicBezTo>
                    <a:pt x="1512" y="6477"/>
                    <a:pt x="1924" y="6120"/>
                    <a:pt x="2191" y="5794"/>
                  </a:cubicBezTo>
                  <a:cubicBezTo>
                    <a:pt x="2808" y="5041"/>
                    <a:pt x="3310" y="4174"/>
                    <a:pt x="3287" y="3284"/>
                  </a:cubicBezTo>
                  <a:cubicBezTo>
                    <a:pt x="3264" y="2416"/>
                    <a:pt x="2785" y="1640"/>
                    <a:pt x="2328" y="910"/>
                  </a:cubicBezTo>
                  <a:cubicBezTo>
                    <a:pt x="2001" y="390"/>
                    <a:pt x="1917" y="0"/>
                    <a:pt x="1379" y="0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6216101" y="2764674"/>
              <a:ext cx="162536" cy="358783"/>
            </a:xfrm>
            <a:custGeom>
              <a:avLst/>
              <a:gdLst/>
              <a:ahLst/>
              <a:cxnLst/>
              <a:rect l="l" t="t" r="r" b="b"/>
              <a:pathLst>
                <a:path w="9421" h="20796" extrusionOk="0">
                  <a:moveTo>
                    <a:pt x="2454" y="1"/>
                  </a:moveTo>
                  <a:cubicBezTo>
                    <a:pt x="2427" y="1"/>
                    <a:pt x="2401" y="3"/>
                    <a:pt x="2374" y="8"/>
                  </a:cubicBezTo>
                  <a:cubicBezTo>
                    <a:pt x="0" y="396"/>
                    <a:pt x="3424" y="12311"/>
                    <a:pt x="3424" y="12311"/>
                  </a:cubicBezTo>
                  <a:lnTo>
                    <a:pt x="7327" y="20619"/>
                  </a:lnTo>
                  <a:cubicBezTo>
                    <a:pt x="7784" y="20746"/>
                    <a:pt x="8138" y="20795"/>
                    <a:pt x="8411" y="20795"/>
                  </a:cubicBezTo>
                  <a:cubicBezTo>
                    <a:pt x="9421" y="20795"/>
                    <a:pt x="9336" y="20117"/>
                    <a:pt x="9336" y="20117"/>
                  </a:cubicBezTo>
                  <a:lnTo>
                    <a:pt x="6391" y="11809"/>
                  </a:lnTo>
                  <a:cubicBezTo>
                    <a:pt x="6391" y="11809"/>
                    <a:pt x="4349" y="1"/>
                    <a:pt x="2454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6230662" y="2764674"/>
              <a:ext cx="83899" cy="150977"/>
            </a:xfrm>
            <a:custGeom>
              <a:avLst/>
              <a:gdLst/>
              <a:ahLst/>
              <a:cxnLst/>
              <a:rect l="l" t="t" r="r" b="b"/>
              <a:pathLst>
                <a:path w="4863" h="8751" extrusionOk="0">
                  <a:moveTo>
                    <a:pt x="1612" y="1"/>
                  </a:moveTo>
                  <a:cubicBezTo>
                    <a:pt x="1584" y="1"/>
                    <a:pt x="1557" y="3"/>
                    <a:pt x="1530" y="8"/>
                  </a:cubicBezTo>
                  <a:cubicBezTo>
                    <a:pt x="1" y="259"/>
                    <a:pt x="868" y="5212"/>
                    <a:pt x="1667" y="8750"/>
                  </a:cubicBezTo>
                  <a:cubicBezTo>
                    <a:pt x="1872" y="8704"/>
                    <a:pt x="2101" y="8636"/>
                    <a:pt x="2306" y="8567"/>
                  </a:cubicBezTo>
                  <a:cubicBezTo>
                    <a:pt x="3174" y="8294"/>
                    <a:pt x="4109" y="7860"/>
                    <a:pt x="4863" y="7426"/>
                  </a:cubicBezTo>
                  <a:cubicBezTo>
                    <a:pt x="4083" y="4061"/>
                    <a:pt x="2737" y="1"/>
                    <a:pt x="1612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6014471" y="2738813"/>
              <a:ext cx="278041" cy="394754"/>
            </a:xfrm>
            <a:custGeom>
              <a:avLst/>
              <a:gdLst/>
              <a:ahLst/>
              <a:cxnLst/>
              <a:rect l="l" t="t" r="r" b="b"/>
              <a:pathLst>
                <a:path w="16116" h="22881" extrusionOk="0">
                  <a:moveTo>
                    <a:pt x="10637" y="1"/>
                  </a:moveTo>
                  <a:lnTo>
                    <a:pt x="5228" y="389"/>
                  </a:lnTo>
                  <a:lnTo>
                    <a:pt x="1758" y="2899"/>
                  </a:lnTo>
                  <a:cubicBezTo>
                    <a:pt x="1758" y="2899"/>
                    <a:pt x="1" y="7693"/>
                    <a:pt x="1393" y="10272"/>
                  </a:cubicBezTo>
                  <a:cubicBezTo>
                    <a:pt x="2785" y="12851"/>
                    <a:pt x="2785" y="17393"/>
                    <a:pt x="2694" y="21274"/>
                  </a:cubicBezTo>
                  <a:cubicBezTo>
                    <a:pt x="2694" y="21274"/>
                    <a:pt x="6185" y="22881"/>
                    <a:pt x="9873" y="22881"/>
                  </a:cubicBezTo>
                  <a:cubicBezTo>
                    <a:pt x="11797" y="22881"/>
                    <a:pt x="13775" y="22444"/>
                    <a:pt x="15339" y="21114"/>
                  </a:cubicBezTo>
                  <a:cubicBezTo>
                    <a:pt x="15339" y="21114"/>
                    <a:pt x="16115" y="3904"/>
                    <a:pt x="14723" y="2009"/>
                  </a:cubicBezTo>
                  <a:cubicBezTo>
                    <a:pt x="13331" y="115"/>
                    <a:pt x="10637" y="1"/>
                    <a:pt x="10637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6268480" y="2773473"/>
              <a:ext cx="15372" cy="296139"/>
            </a:xfrm>
            <a:custGeom>
              <a:avLst/>
              <a:gdLst/>
              <a:ahLst/>
              <a:cxnLst/>
              <a:rect l="l" t="t" r="r" b="b"/>
              <a:pathLst>
                <a:path w="891" h="17165" extrusionOk="0">
                  <a:moveTo>
                    <a:pt x="0" y="0"/>
                  </a:moveTo>
                  <a:cubicBezTo>
                    <a:pt x="205" y="320"/>
                    <a:pt x="274" y="662"/>
                    <a:pt x="342" y="1004"/>
                  </a:cubicBezTo>
                  <a:cubicBezTo>
                    <a:pt x="411" y="1370"/>
                    <a:pt x="479" y="1712"/>
                    <a:pt x="502" y="2077"/>
                  </a:cubicBezTo>
                  <a:cubicBezTo>
                    <a:pt x="593" y="2785"/>
                    <a:pt x="639" y="3515"/>
                    <a:pt x="685" y="4223"/>
                  </a:cubicBezTo>
                  <a:cubicBezTo>
                    <a:pt x="753" y="5661"/>
                    <a:pt x="776" y="7099"/>
                    <a:pt x="799" y="8537"/>
                  </a:cubicBezTo>
                  <a:cubicBezTo>
                    <a:pt x="822" y="11413"/>
                    <a:pt x="753" y="14289"/>
                    <a:pt x="708" y="17165"/>
                  </a:cubicBezTo>
                  <a:cubicBezTo>
                    <a:pt x="822" y="14289"/>
                    <a:pt x="890" y="11413"/>
                    <a:pt x="867" y="8537"/>
                  </a:cubicBezTo>
                  <a:cubicBezTo>
                    <a:pt x="867" y="7099"/>
                    <a:pt x="822" y="5661"/>
                    <a:pt x="753" y="4223"/>
                  </a:cubicBezTo>
                  <a:cubicBezTo>
                    <a:pt x="708" y="3515"/>
                    <a:pt x="639" y="2785"/>
                    <a:pt x="548" y="2077"/>
                  </a:cubicBezTo>
                  <a:cubicBezTo>
                    <a:pt x="502" y="1712"/>
                    <a:pt x="457" y="1370"/>
                    <a:pt x="365" y="1004"/>
                  </a:cubicBezTo>
                  <a:cubicBezTo>
                    <a:pt x="297" y="662"/>
                    <a:pt x="205" y="297"/>
                    <a:pt x="0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6085362" y="2552400"/>
              <a:ext cx="35454" cy="92422"/>
            </a:xfrm>
            <a:custGeom>
              <a:avLst/>
              <a:gdLst/>
              <a:ahLst/>
              <a:cxnLst/>
              <a:rect l="l" t="t" r="r" b="b"/>
              <a:pathLst>
                <a:path w="2055" h="5357" extrusionOk="0">
                  <a:moveTo>
                    <a:pt x="1184" y="1"/>
                  </a:moveTo>
                  <a:cubicBezTo>
                    <a:pt x="835" y="1"/>
                    <a:pt x="537" y="336"/>
                    <a:pt x="411" y="671"/>
                  </a:cubicBezTo>
                  <a:cubicBezTo>
                    <a:pt x="0" y="1630"/>
                    <a:pt x="160" y="2908"/>
                    <a:pt x="320" y="3889"/>
                  </a:cubicBezTo>
                  <a:cubicBezTo>
                    <a:pt x="390" y="4260"/>
                    <a:pt x="967" y="5356"/>
                    <a:pt x="1425" y="5356"/>
                  </a:cubicBezTo>
                  <a:cubicBezTo>
                    <a:pt x="1559" y="5356"/>
                    <a:pt x="1683" y="5263"/>
                    <a:pt x="1781" y="5031"/>
                  </a:cubicBezTo>
                  <a:cubicBezTo>
                    <a:pt x="1849" y="4848"/>
                    <a:pt x="1849" y="4643"/>
                    <a:pt x="1849" y="4437"/>
                  </a:cubicBezTo>
                  <a:cubicBezTo>
                    <a:pt x="1849" y="3296"/>
                    <a:pt x="2055" y="2155"/>
                    <a:pt x="1918" y="1013"/>
                  </a:cubicBezTo>
                  <a:cubicBezTo>
                    <a:pt x="1872" y="580"/>
                    <a:pt x="1689" y="78"/>
                    <a:pt x="1278" y="9"/>
                  </a:cubicBezTo>
                  <a:cubicBezTo>
                    <a:pt x="1247" y="4"/>
                    <a:pt x="1215" y="1"/>
                    <a:pt x="1184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6104650" y="2661625"/>
              <a:ext cx="87832" cy="113608"/>
            </a:xfrm>
            <a:custGeom>
              <a:avLst/>
              <a:gdLst/>
              <a:ahLst/>
              <a:cxnLst/>
              <a:rect l="l" t="t" r="r" b="b"/>
              <a:pathLst>
                <a:path w="5091" h="6585" extrusionOk="0">
                  <a:moveTo>
                    <a:pt x="1" y="1"/>
                  </a:moveTo>
                  <a:lnTo>
                    <a:pt x="1" y="4863"/>
                  </a:lnTo>
                  <a:cubicBezTo>
                    <a:pt x="1" y="4863"/>
                    <a:pt x="652" y="6584"/>
                    <a:pt x="2557" y="6584"/>
                  </a:cubicBezTo>
                  <a:cubicBezTo>
                    <a:pt x="2639" y="6584"/>
                    <a:pt x="2722" y="6581"/>
                    <a:pt x="2808" y="6574"/>
                  </a:cubicBezTo>
                  <a:cubicBezTo>
                    <a:pt x="4908" y="6392"/>
                    <a:pt x="5091" y="5228"/>
                    <a:pt x="5091" y="5228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6104650" y="2661625"/>
              <a:ext cx="87832" cy="82726"/>
            </a:xfrm>
            <a:custGeom>
              <a:avLst/>
              <a:gdLst/>
              <a:ahLst/>
              <a:cxnLst/>
              <a:rect l="l" t="t" r="r" b="b"/>
              <a:pathLst>
                <a:path w="5091" h="4795" extrusionOk="0">
                  <a:moveTo>
                    <a:pt x="1" y="1"/>
                  </a:moveTo>
                  <a:lnTo>
                    <a:pt x="1" y="3082"/>
                  </a:lnTo>
                  <a:cubicBezTo>
                    <a:pt x="1644" y="3904"/>
                    <a:pt x="3333" y="4338"/>
                    <a:pt x="5091" y="4794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6069610" y="2569480"/>
              <a:ext cx="158706" cy="155652"/>
            </a:xfrm>
            <a:custGeom>
              <a:avLst/>
              <a:gdLst/>
              <a:ahLst/>
              <a:cxnLst/>
              <a:rect l="l" t="t" r="r" b="b"/>
              <a:pathLst>
                <a:path w="9199" h="9022" extrusionOk="0">
                  <a:moveTo>
                    <a:pt x="2534" y="1"/>
                  </a:moveTo>
                  <a:lnTo>
                    <a:pt x="2397" y="3904"/>
                  </a:lnTo>
                  <a:cubicBezTo>
                    <a:pt x="2397" y="3904"/>
                    <a:pt x="1620" y="2987"/>
                    <a:pt x="1130" y="2987"/>
                  </a:cubicBezTo>
                  <a:cubicBezTo>
                    <a:pt x="1026" y="2987"/>
                    <a:pt x="935" y="3028"/>
                    <a:pt x="868" y="3128"/>
                  </a:cubicBezTo>
                  <a:cubicBezTo>
                    <a:pt x="0" y="4360"/>
                    <a:pt x="2032" y="5342"/>
                    <a:pt x="2032" y="5342"/>
                  </a:cubicBezTo>
                  <a:cubicBezTo>
                    <a:pt x="2032" y="5342"/>
                    <a:pt x="3241" y="8263"/>
                    <a:pt x="4953" y="8880"/>
                  </a:cubicBezTo>
                  <a:cubicBezTo>
                    <a:pt x="5238" y="8980"/>
                    <a:pt x="5524" y="9022"/>
                    <a:pt x="5802" y="9022"/>
                  </a:cubicBezTo>
                  <a:cubicBezTo>
                    <a:pt x="7172" y="9022"/>
                    <a:pt x="8354" y="8012"/>
                    <a:pt x="8354" y="8012"/>
                  </a:cubicBezTo>
                  <a:cubicBezTo>
                    <a:pt x="9199" y="6574"/>
                    <a:pt x="8948" y="1"/>
                    <a:pt x="894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6094419" y="2530730"/>
              <a:ext cx="129963" cy="64783"/>
            </a:xfrm>
            <a:custGeom>
              <a:avLst/>
              <a:gdLst/>
              <a:ahLst/>
              <a:cxnLst/>
              <a:rect l="l" t="t" r="r" b="b"/>
              <a:pathLst>
                <a:path w="7533" h="3755" extrusionOk="0">
                  <a:moveTo>
                    <a:pt x="3928" y="1"/>
                  </a:moveTo>
                  <a:cubicBezTo>
                    <a:pt x="2861" y="1"/>
                    <a:pt x="1553" y="370"/>
                    <a:pt x="0" y="1402"/>
                  </a:cubicBezTo>
                  <a:cubicBezTo>
                    <a:pt x="0" y="1402"/>
                    <a:pt x="1532" y="3755"/>
                    <a:pt x="4069" y="3755"/>
                  </a:cubicBezTo>
                  <a:cubicBezTo>
                    <a:pt x="4105" y="3755"/>
                    <a:pt x="4141" y="3754"/>
                    <a:pt x="4177" y="3753"/>
                  </a:cubicBezTo>
                  <a:cubicBezTo>
                    <a:pt x="6757" y="3662"/>
                    <a:pt x="7533" y="2817"/>
                    <a:pt x="7510" y="2247"/>
                  </a:cubicBezTo>
                  <a:cubicBezTo>
                    <a:pt x="7510" y="1867"/>
                    <a:pt x="6328" y="1"/>
                    <a:pt x="3928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6297999" y="3901683"/>
              <a:ext cx="48065" cy="447754"/>
            </a:xfrm>
            <a:custGeom>
              <a:avLst/>
              <a:gdLst/>
              <a:ahLst/>
              <a:cxnLst/>
              <a:rect l="l" t="t" r="r" b="b"/>
              <a:pathLst>
                <a:path w="2786" h="25953" extrusionOk="0">
                  <a:moveTo>
                    <a:pt x="1" y="1"/>
                  </a:moveTo>
                  <a:lnTo>
                    <a:pt x="1" y="25268"/>
                  </a:lnTo>
                  <a:lnTo>
                    <a:pt x="1462" y="25953"/>
                  </a:lnTo>
                  <a:lnTo>
                    <a:pt x="2786" y="25085"/>
                  </a:lnTo>
                  <a:lnTo>
                    <a:pt x="2740" y="92"/>
                  </a:lnTo>
                  <a:lnTo>
                    <a:pt x="1462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6321238" y="3961929"/>
              <a:ext cx="1587" cy="371360"/>
            </a:xfrm>
            <a:custGeom>
              <a:avLst/>
              <a:gdLst/>
              <a:ahLst/>
              <a:cxnLst/>
              <a:rect l="l" t="t" r="r" b="b"/>
              <a:pathLst>
                <a:path w="92" h="21525" extrusionOk="0">
                  <a:moveTo>
                    <a:pt x="46" y="1"/>
                  </a:moveTo>
                  <a:cubicBezTo>
                    <a:pt x="1" y="3584"/>
                    <a:pt x="23" y="7168"/>
                    <a:pt x="1" y="10751"/>
                  </a:cubicBezTo>
                  <a:cubicBezTo>
                    <a:pt x="23" y="14358"/>
                    <a:pt x="1" y="17941"/>
                    <a:pt x="46" y="21525"/>
                  </a:cubicBezTo>
                  <a:cubicBezTo>
                    <a:pt x="92" y="17941"/>
                    <a:pt x="69" y="14358"/>
                    <a:pt x="92" y="10751"/>
                  </a:cubicBezTo>
                  <a:cubicBezTo>
                    <a:pt x="69" y="7168"/>
                    <a:pt x="92" y="3584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5478919" y="3427170"/>
              <a:ext cx="28760" cy="452878"/>
            </a:xfrm>
            <a:custGeom>
              <a:avLst/>
              <a:gdLst/>
              <a:ahLst/>
              <a:cxnLst/>
              <a:rect l="l" t="t" r="r" b="b"/>
              <a:pathLst>
                <a:path w="1667" h="26250" extrusionOk="0">
                  <a:moveTo>
                    <a:pt x="0" y="0"/>
                  </a:moveTo>
                  <a:lnTo>
                    <a:pt x="0" y="25199"/>
                  </a:lnTo>
                  <a:lnTo>
                    <a:pt x="1667" y="26249"/>
                  </a:lnTo>
                  <a:lnTo>
                    <a:pt x="1667" y="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7793635" y="3047546"/>
              <a:ext cx="29554" cy="451705"/>
            </a:xfrm>
            <a:custGeom>
              <a:avLst/>
              <a:gdLst/>
              <a:ahLst/>
              <a:cxnLst/>
              <a:rect l="l" t="t" r="r" b="b"/>
              <a:pathLst>
                <a:path w="1713" h="26182" extrusionOk="0">
                  <a:moveTo>
                    <a:pt x="1712" y="1"/>
                  </a:moveTo>
                  <a:lnTo>
                    <a:pt x="0" y="982"/>
                  </a:lnTo>
                  <a:lnTo>
                    <a:pt x="0" y="26181"/>
                  </a:lnTo>
                  <a:lnTo>
                    <a:pt x="1712" y="2517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5478919" y="2559646"/>
              <a:ext cx="2344270" cy="1356236"/>
            </a:xfrm>
            <a:custGeom>
              <a:avLst/>
              <a:gdLst/>
              <a:ahLst/>
              <a:cxnLst/>
              <a:rect l="l" t="t" r="r" b="b"/>
              <a:pathLst>
                <a:path w="135880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135879" y="28281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5478919" y="3427170"/>
              <a:ext cx="844303" cy="523751"/>
            </a:xfrm>
            <a:custGeom>
              <a:avLst/>
              <a:gdLst/>
              <a:ahLst/>
              <a:cxnLst/>
              <a:rect l="l" t="t" r="r" b="b"/>
              <a:pathLst>
                <a:path w="48938" h="30358" extrusionOk="0">
                  <a:moveTo>
                    <a:pt x="0" y="0"/>
                  </a:moveTo>
                  <a:lnTo>
                    <a:pt x="0" y="2077"/>
                  </a:lnTo>
                  <a:lnTo>
                    <a:pt x="48938" y="30358"/>
                  </a:lnTo>
                  <a:lnTo>
                    <a:pt x="48938" y="2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6323205" y="3047546"/>
              <a:ext cx="1499984" cy="903375"/>
            </a:xfrm>
            <a:custGeom>
              <a:avLst/>
              <a:gdLst/>
              <a:ahLst/>
              <a:cxnLst/>
              <a:rect l="l" t="t" r="r" b="b"/>
              <a:pathLst>
                <a:path w="86943" h="52362" extrusionOk="0">
                  <a:moveTo>
                    <a:pt x="86942" y="1"/>
                  </a:moveTo>
                  <a:lnTo>
                    <a:pt x="1" y="50330"/>
                  </a:lnTo>
                  <a:lnTo>
                    <a:pt x="1" y="52362"/>
                  </a:lnTo>
                  <a:lnTo>
                    <a:pt x="86942" y="1804"/>
                  </a:lnTo>
                  <a:lnTo>
                    <a:pt x="8694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5478919" y="2559646"/>
              <a:ext cx="1499967" cy="1356236"/>
            </a:xfrm>
            <a:custGeom>
              <a:avLst/>
              <a:gdLst/>
              <a:ahLst/>
              <a:cxnLst/>
              <a:rect l="l" t="t" r="r" b="b"/>
              <a:pathLst>
                <a:path w="86942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6792214" y="2994391"/>
              <a:ext cx="282372" cy="209514"/>
            </a:xfrm>
            <a:custGeom>
              <a:avLst/>
              <a:gdLst/>
              <a:ahLst/>
              <a:cxnLst/>
              <a:rect l="l" t="t" r="r" b="b"/>
              <a:pathLst>
                <a:path w="16367" h="12144" extrusionOk="0">
                  <a:moveTo>
                    <a:pt x="1" y="0"/>
                  </a:moveTo>
                  <a:lnTo>
                    <a:pt x="1" y="2876"/>
                  </a:lnTo>
                  <a:lnTo>
                    <a:pt x="16366" y="12143"/>
                  </a:lnTo>
                  <a:lnTo>
                    <a:pt x="16366" y="12143"/>
                  </a:lnTo>
                  <a:lnTo>
                    <a:pt x="16344" y="9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7074171" y="3047546"/>
              <a:ext cx="183135" cy="156359"/>
            </a:xfrm>
            <a:custGeom>
              <a:avLst/>
              <a:gdLst/>
              <a:ahLst/>
              <a:cxnLst/>
              <a:rect l="l" t="t" r="r" b="b"/>
              <a:pathLst>
                <a:path w="10615" h="9063" extrusionOk="0">
                  <a:moveTo>
                    <a:pt x="10614" y="1"/>
                  </a:moveTo>
                  <a:lnTo>
                    <a:pt x="1" y="6232"/>
                  </a:lnTo>
                  <a:lnTo>
                    <a:pt x="23" y="9062"/>
                  </a:lnTo>
                  <a:lnTo>
                    <a:pt x="10614" y="2397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7157259" y="2981003"/>
              <a:ext cx="29157" cy="29933"/>
            </a:xfrm>
            <a:custGeom>
              <a:avLst/>
              <a:gdLst/>
              <a:ahLst/>
              <a:cxnLst/>
              <a:rect l="l" t="t" r="r" b="b"/>
              <a:pathLst>
                <a:path w="1690" h="1735" extrusionOk="0">
                  <a:moveTo>
                    <a:pt x="1690" y="0"/>
                  </a:moveTo>
                  <a:lnTo>
                    <a:pt x="1" y="867"/>
                  </a:lnTo>
                  <a:lnTo>
                    <a:pt x="1690" y="173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6792214" y="2884131"/>
              <a:ext cx="465093" cy="270933"/>
            </a:xfrm>
            <a:custGeom>
              <a:avLst/>
              <a:gdLst/>
              <a:ahLst/>
              <a:cxnLst/>
              <a:rect l="l" t="t" r="r" b="b"/>
              <a:pathLst>
                <a:path w="26958" h="15704" extrusionOk="0">
                  <a:moveTo>
                    <a:pt x="10706" y="0"/>
                  </a:moveTo>
                  <a:lnTo>
                    <a:pt x="1" y="6391"/>
                  </a:lnTo>
                  <a:lnTo>
                    <a:pt x="16344" y="15704"/>
                  </a:lnTo>
                  <a:lnTo>
                    <a:pt x="26957" y="9473"/>
                  </a:lnTo>
                  <a:lnTo>
                    <a:pt x="1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7071014" y="2927434"/>
              <a:ext cx="115402" cy="66577"/>
            </a:xfrm>
            <a:custGeom>
              <a:avLst/>
              <a:gdLst/>
              <a:ahLst/>
              <a:cxnLst/>
              <a:rect l="l" t="t" r="r" b="b"/>
              <a:pathLst>
                <a:path w="6689" h="3859" extrusionOk="0">
                  <a:moveTo>
                    <a:pt x="1211" y="1"/>
                  </a:moveTo>
                  <a:lnTo>
                    <a:pt x="1" y="686"/>
                  </a:lnTo>
                  <a:lnTo>
                    <a:pt x="5456" y="3858"/>
                  </a:lnTo>
                  <a:lnTo>
                    <a:pt x="6689" y="3105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7106071" y="2312728"/>
              <a:ext cx="813197" cy="656078"/>
            </a:xfrm>
            <a:custGeom>
              <a:avLst/>
              <a:gdLst/>
              <a:ahLst/>
              <a:cxnLst/>
              <a:rect l="l" t="t" r="r" b="b"/>
              <a:pathLst>
                <a:path w="47135" h="38028" extrusionOk="0">
                  <a:moveTo>
                    <a:pt x="0" y="34969"/>
                  </a:moveTo>
                  <a:cubicBezTo>
                    <a:pt x="0" y="34969"/>
                    <a:pt x="0" y="34969"/>
                    <a:pt x="0" y="34969"/>
                  </a:cubicBezTo>
                  <a:lnTo>
                    <a:pt x="0" y="34969"/>
                  </a:lnTo>
                  <a:lnTo>
                    <a:pt x="5615" y="38027"/>
                  </a:lnTo>
                  <a:lnTo>
                    <a:pt x="47135" y="2707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5875071" y="3453549"/>
              <a:ext cx="391839" cy="227629"/>
            </a:xfrm>
            <a:custGeom>
              <a:avLst/>
              <a:gdLst/>
              <a:ahLst/>
              <a:cxnLst/>
              <a:rect l="l" t="t" r="r" b="b"/>
              <a:pathLst>
                <a:path w="22712" h="13194" extrusionOk="0">
                  <a:moveTo>
                    <a:pt x="8537" y="0"/>
                  </a:moveTo>
                  <a:lnTo>
                    <a:pt x="1" y="4839"/>
                  </a:lnTo>
                  <a:lnTo>
                    <a:pt x="14107" y="13193"/>
                  </a:lnTo>
                  <a:lnTo>
                    <a:pt x="22712" y="810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6022356" y="3278695"/>
              <a:ext cx="244554" cy="314668"/>
            </a:xfrm>
            <a:custGeom>
              <a:avLst/>
              <a:gdLst/>
              <a:ahLst/>
              <a:cxnLst/>
              <a:rect l="l" t="t" r="r" b="b"/>
              <a:pathLst>
                <a:path w="14175" h="18239" extrusionOk="0">
                  <a:moveTo>
                    <a:pt x="114" y="1"/>
                  </a:moveTo>
                  <a:lnTo>
                    <a:pt x="0" y="10135"/>
                  </a:lnTo>
                  <a:lnTo>
                    <a:pt x="14175" y="18238"/>
                  </a:lnTo>
                  <a:lnTo>
                    <a:pt x="14175" y="828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12440" y="72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5875071" y="3537034"/>
              <a:ext cx="243381" cy="151235"/>
            </a:xfrm>
            <a:custGeom>
              <a:avLst/>
              <a:gdLst/>
              <a:ahLst/>
              <a:cxnLst/>
              <a:rect l="l" t="t" r="r" b="b"/>
              <a:pathLst>
                <a:path w="14107" h="8766" extrusionOk="0">
                  <a:moveTo>
                    <a:pt x="1" y="0"/>
                  </a:moveTo>
                  <a:lnTo>
                    <a:pt x="1" y="411"/>
                  </a:lnTo>
                  <a:lnTo>
                    <a:pt x="14107" y="8765"/>
                  </a:lnTo>
                  <a:lnTo>
                    <a:pt x="14107" y="8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6118435" y="3593346"/>
              <a:ext cx="148475" cy="94923"/>
            </a:xfrm>
            <a:custGeom>
              <a:avLst/>
              <a:gdLst/>
              <a:ahLst/>
              <a:cxnLst/>
              <a:rect l="l" t="t" r="r" b="b"/>
              <a:pathLst>
                <a:path w="8606" h="5502" extrusionOk="0">
                  <a:moveTo>
                    <a:pt x="8606" y="0"/>
                  </a:moveTo>
                  <a:lnTo>
                    <a:pt x="1" y="5090"/>
                  </a:lnTo>
                  <a:lnTo>
                    <a:pt x="1" y="5501"/>
                  </a:lnTo>
                  <a:lnTo>
                    <a:pt x="8606" y="411"/>
                  </a:lnTo>
                  <a:lnTo>
                    <a:pt x="86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6024322" y="3275555"/>
              <a:ext cx="246521" cy="146111"/>
            </a:xfrm>
            <a:custGeom>
              <a:avLst/>
              <a:gdLst/>
              <a:ahLst/>
              <a:cxnLst/>
              <a:rect l="l" t="t" r="r" b="b"/>
              <a:pathLst>
                <a:path w="14289" h="8469" extrusionOk="0">
                  <a:moveTo>
                    <a:pt x="229" y="0"/>
                  </a:moveTo>
                  <a:lnTo>
                    <a:pt x="0" y="183"/>
                  </a:lnTo>
                  <a:lnTo>
                    <a:pt x="14061" y="8469"/>
                  </a:lnTo>
                  <a:lnTo>
                    <a:pt x="14289" y="828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6266892" y="3418492"/>
              <a:ext cx="4348" cy="181962"/>
            </a:xfrm>
            <a:custGeom>
              <a:avLst/>
              <a:gdLst/>
              <a:ahLst/>
              <a:cxnLst/>
              <a:rect l="l" t="t" r="r" b="b"/>
              <a:pathLst>
                <a:path w="252" h="10547" extrusionOk="0">
                  <a:moveTo>
                    <a:pt x="229" y="1"/>
                  </a:moveTo>
                  <a:lnTo>
                    <a:pt x="1" y="184"/>
                  </a:lnTo>
                  <a:lnTo>
                    <a:pt x="1" y="10546"/>
                  </a:lnTo>
                  <a:lnTo>
                    <a:pt x="252" y="1031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6028653" y="345708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0" y="1"/>
                  </a:moveTo>
                  <a:lnTo>
                    <a:pt x="0" y="1"/>
                  </a:lnTo>
                  <a:cubicBezTo>
                    <a:pt x="1096" y="663"/>
                    <a:pt x="2192" y="1325"/>
                    <a:pt x="3287" y="1964"/>
                  </a:cubicBezTo>
                  <a:lnTo>
                    <a:pt x="6620" y="3881"/>
                  </a:lnTo>
                  <a:lnTo>
                    <a:pt x="9952" y="5776"/>
                  </a:lnTo>
                  <a:cubicBezTo>
                    <a:pt x="11071" y="6392"/>
                    <a:pt x="12189" y="7008"/>
                    <a:pt x="13330" y="7624"/>
                  </a:cubicBezTo>
                  <a:cubicBezTo>
                    <a:pt x="12235" y="6962"/>
                    <a:pt x="11139" y="6301"/>
                    <a:pt x="10021" y="5661"/>
                  </a:cubicBezTo>
                  <a:lnTo>
                    <a:pt x="6711" y="3744"/>
                  </a:lnTo>
                  <a:lnTo>
                    <a:pt x="3356" y="1850"/>
                  </a:lnTo>
                  <a:cubicBezTo>
                    <a:pt x="2237" y="1233"/>
                    <a:pt x="1119" y="617"/>
                    <a:pt x="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6139310" y="335155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1"/>
                  </a:moveTo>
                  <a:cubicBezTo>
                    <a:pt x="92" y="1"/>
                    <a:pt x="0" y="115"/>
                    <a:pt x="0" y="229"/>
                  </a:cubicBezTo>
                  <a:cubicBezTo>
                    <a:pt x="0" y="366"/>
                    <a:pt x="92" y="480"/>
                    <a:pt x="183" y="480"/>
                  </a:cubicBezTo>
                  <a:cubicBezTo>
                    <a:pt x="297" y="480"/>
                    <a:pt x="366" y="366"/>
                    <a:pt x="366" y="229"/>
                  </a:cubicBezTo>
                  <a:cubicBezTo>
                    <a:pt x="366" y="115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5905780" y="3471664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7191" y="0"/>
                  </a:moveTo>
                  <a:lnTo>
                    <a:pt x="1" y="4063"/>
                  </a:lnTo>
                  <a:lnTo>
                    <a:pt x="11893" y="11093"/>
                  </a:lnTo>
                  <a:lnTo>
                    <a:pt x="19151" y="6825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5912095" y="3477185"/>
              <a:ext cx="315824" cy="177994"/>
            </a:xfrm>
            <a:custGeom>
              <a:avLst/>
              <a:gdLst/>
              <a:ahLst/>
              <a:cxnLst/>
              <a:rect l="l" t="t" r="r" b="b"/>
              <a:pathLst>
                <a:path w="18306" h="10317" extrusionOk="0">
                  <a:moveTo>
                    <a:pt x="6756" y="434"/>
                  </a:moveTo>
                  <a:cubicBezTo>
                    <a:pt x="6939" y="548"/>
                    <a:pt x="7122" y="662"/>
                    <a:pt x="7327" y="776"/>
                  </a:cubicBezTo>
                  <a:cubicBezTo>
                    <a:pt x="7076" y="890"/>
                    <a:pt x="6848" y="1027"/>
                    <a:pt x="6597" y="1141"/>
                  </a:cubicBezTo>
                  <a:cubicBezTo>
                    <a:pt x="6414" y="1050"/>
                    <a:pt x="6231" y="936"/>
                    <a:pt x="6049" y="844"/>
                  </a:cubicBezTo>
                  <a:cubicBezTo>
                    <a:pt x="6277" y="707"/>
                    <a:pt x="6528" y="571"/>
                    <a:pt x="6756" y="434"/>
                  </a:cubicBezTo>
                  <a:close/>
                  <a:moveTo>
                    <a:pt x="7350" y="776"/>
                  </a:moveTo>
                  <a:cubicBezTo>
                    <a:pt x="7532" y="890"/>
                    <a:pt x="7738" y="1004"/>
                    <a:pt x="7920" y="1118"/>
                  </a:cubicBezTo>
                  <a:cubicBezTo>
                    <a:pt x="7692" y="1232"/>
                    <a:pt x="7441" y="1369"/>
                    <a:pt x="7213" y="1484"/>
                  </a:cubicBezTo>
                  <a:cubicBezTo>
                    <a:pt x="7030" y="1392"/>
                    <a:pt x="6848" y="1278"/>
                    <a:pt x="6665" y="1187"/>
                  </a:cubicBezTo>
                  <a:cubicBezTo>
                    <a:pt x="6893" y="1050"/>
                    <a:pt x="7122" y="913"/>
                    <a:pt x="7350" y="776"/>
                  </a:cubicBezTo>
                  <a:close/>
                  <a:moveTo>
                    <a:pt x="6026" y="844"/>
                  </a:moveTo>
                  <a:cubicBezTo>
                    <a:pt x="6209" y="959"/>
                    <a:pt x="6391" y="1073"/>
                    <a:pt x="6574" y="1164"/>
                  </a:cubicBezTo>
                  <a:cubicBezTo>
                    <a:pt x="6414" y="1255"/>
                    <a:pt x="6254" y="1347"/>
                    <a:pt x="6094" y="1415"/>
                  </a:cubicBezTo>
                  <a:lnTo>
                    <a:pt x="5935" y="1506"/>
                  </a:lnTo>
                  <a:cubicBezTo>
                    <a:pt x="5752" y="1415"/>
                    <a:pt x="5569" y="1324"/>
                    <a:pt x="5410" y="1232"/>
                  </a:cubicBezTo>
                  <a:lnTo>
                    <a:pt x="5706" y="1050"/>
                  </a:lnTo>
                  <a:cubicBezTo>
                    <a:pt x="5821" y="981"/>
                    <a:pt x="5912" y="913"/>
                    <a:pt x="6026" y="844"/>
                  </a:cubicBezTo>
                  <a:close/>
                  <a:moveTo>
                    <a:pt x="4109" y="1255"/>
                  </a:moveTo>
                  <a:lnTo>
                    <a:pt x="4109" y="1255"/>
                  </a:lnTo>
                  <a:cubicBezTo>
                    <a:pt x="4268" y="1347"/>
                    <a:pt x="4451" y="1461"/>
                    <a:pt x="4634" y="1552"/>
                  </a:cubicBezTo>
                  <a:cubicBezTo>
                    <a:pt x="4451" y="1438"/>
                    <a:pt x="4291" y="1347"/>
                    <a:pt x="4109" y="1255"/>
                  </a:cubicBezTo>
                  <a:close/>
                  <a:moveTo>
                    <a:pt x="7943" y="1141"/>
                  </a:moveTo>
                  <a:cubicBezTo>
                    <a:pt x="8149" y="1255"/>
                    <a:pt x="8331" y="1347"/>
                    <a:pt x="8514" y="1461"/>
                  </a:cubicBezTo>
                  <a:cubicBezTo>
                    <a:pt x="8286" y="1598"/>
                    <a:pt x="8057" y="1712"/>
                    <a:pt x="7829" y="1826"/>
                  </a:cubicBezTo>
                  <a:cubicBezTo>
                    <a:pt x="7647" y="1735"/>
                    <a:pt x="7464" y="1620"/>
                    <a:pt x="7281" y="1529"/>
                  </a:cubicBezTo>
                  <a:cubicBezTo>
                    <a:pt x="7510" y="1392"/>
                    <a:pt x="7738" y="1255"/>
                    <a:pt x="7943" y="1141"/>
                  </a:cubicBezTo>
                  <a:close/>
                  <a:moveTo>
                    <a:pt x="6642" y="1210"/>
                  </a:moveTo>
                  <a:cubicBezTo>
                    <a:pt x="6802" y="1301"/>
                    <a:pt x="6985" y="1415"/>
                    <a:pt x="7167" y="1529"/>
                  </a:cubicBezTo>
                  <a:cubicBezTo>
                    <a:pt x="7030" y="1598"/>
                    <a:pt x="6871" y="1666"/>
                    <a:pt x="6734" y="1757"/>
                  </a:cubicBezTo>
                  <a:lnTo>
                    <a:pt x="6551" y="1849"/>
                  </a:lnTo>
                  <a:cubicBezTo>
                    <a:pt x="6368" y="1757"/>
                    <a:pt x="6186" y="1666"/>
                    <a:pt x="6026" y="1575"/>
                  </a:cubicBezTo>
                  <a:lnTo>
                    <a:pt x="6140" y="1506"/>
                  </a:lnTo>
                  <a:cubicBezTo>
                    <a:pt x="6300" y="1392"/>
                    <a:pt x="6460" y="1301"/>
                    <a:pt x="6642" y="1210"/>
                  </a:cubicBezTo>
                  <a:close/>
                  <a:moveTo>
                    <a:pt x="5387" y="1232"/>
                  </a:moveTo>
                  <a:cubicBezTo>
                    <a:pt x="5547" y="1347"/>
                    <a:pt x="5729" y="1438"/>
                    <a:pt x="5889" y="1529"/>
                  </a:cubicBezTo>
                  <a:lnTo>
                    <a:pt x="5250" y="1894"/>
                  </a:lnTo>
                  <a:cubicBezTo>
                    <a:pt x="5090" y="1803"/>
                    <a:pt x="4908" y="1689"/>
                    <a:pt x="4748" y="1598"/>
                  </a:cubicBezTo>
                  <a:lnTo>
                    <a:pt x="5387" y="1232"/>
                  </a:lnTo>
                  <a:close/>
                  <a:moveTo>
                    <a:pt x="8560" y="1484"/>
                  </a:moveTo>
                  <a:cubicBezTo>
                    <a:pt x="8742" y="1598"/>
                    <a:pt x="8925" y="1712"/>
                    <a:pt x="9107" y="1803"/>
                  </a:cubicBezTo>
                  <a:lnTo>
                    <a:pt x="9107" y="1826"/>
                  </a:lnTo>
                  <a:cubicBezTo>
                    <a:pt x="8902" y="1940"/>
                    <a:pt x="8674" y="2054"/>
                    <a:pt x="8445" y="2168"/>
                  </a:cubicBezTo>
                  <a:cubicBezTo>
                    <a:pt x="8263" y="2077"/>
                    <a:pt x="8080" y="1963"/>
                    <a:pt x="7898" y="1872"/>
                  </a:cubicBezTo>
                  <a:cubicBezTo>
                    <a:pt x="8126" y="1735"/>
                    <a:pt x="8331" y="1620"/>
                    <a:pt x="8560" y="1484"/>
                  </a:cubicBezTo>
                  <a:close/>
                  <a:moveTo>
                    <a:pt x="7236" y="1552"/>
                  </a:moveTo>
                  <a:cubicBezTo>
                    <a:pt x="7418" y="1666"/>
                    <a:pt x="7601" y="1757"/>
                    <a:pt x="7761" y="1872"/>
                  </a:cubicBezTo>
                  <a:cubicBezTo>
                    <a:pt x="7647" y="1940"/>
                    <a:pt x="7510" y="2008"/>
                    <a:pt x="7373" y="2077"/>
                  </a:cubicBezTo>
                  <a:lnTo>
                    <a:pt x="7167" y="2191"/>
                  </a:lnTo>
                  <a:cubicBezTo>
                    <a:pt x="6985" y="2100"/>
                    <a:pt x="6802" y="2008"/>
                    <a:pt x="6642" y="1917"/>
                  </a:cubicBezTo>
                  <a:lnTo>
                    <a:pt x="6779" y="1826"/>
                  </a:lnTo>
                  <a:cubicBezTo>
                    <a:pt x="6939" y="1735"/>
                    <a:pt x="7076" y="1643"/>
                    <a:pt x="7236" y="1552"/>
                  </a:cubicBezTo>
                  <a:close/>
                  <a:moveTo>
                    <a:pt x="5980" y="1575"/>
                  </a:moveTo>
                  <a:cubicBezTo>
                    <a:pt x="6163" y="1689"/>
                    <a:pt x="6323" y="1780"/>
                    <a:pt x="6482" y="1894"/>
                  </a:cubicBezTo>
                  <a:lnTo>
                    <a:pt x="5866" y="2237"/>
                  </a:lnTo>
                  <a:cubicBezTo>
                    <a:pt x="5706" y="2123"/>
                    <a:pt x="5524" y="2031"/>
                    <a:pt x="5364" y="1940"/>
                  </a:cubicBezTo>
                  <a:lnTo>
                    <a:pt x="5980" y="1575"/>
                  </a:lnTo>
                  <a:close/>
                  <a:moveTo>
                    <a:pt x="4725" y="1620"/>
                  </a:moveTo>
                  <a:cubicBezTo>
                    <a:pt x="4885" y="1712"/>
                    <a:pt x="5067" y="1803"/>
                    <a:pt x="5227" y="1894"/>
                  </a:cubicBezTo>
                  <a:lnTo>
                    <a:pt x="4588" y="2260"/>
                  </a:lnTo>
                  <a:cubicBezTo>
                    <a:pt x="4428" y="2168"/>
                    <a:pt x="4246" y="2077"/>
                    <a:pt x="4086" y="1986"/>
                  </a:cubicBezTo>
                  <a:lnTo>
                    <a:pt x="4725" y="1620"/>
                  </a:lnTo>
                  <a:close/>
                  <a:moveTo>
                    <a:pt x="9153" y="1826"/>
                  </a:moveTo>
                  <a:lnTo>
                    <a:pt x="9724" y="2168"/>
                  </a:lnTo>
                  <a:cubicBezTo>
                    <a:pt x="9495" y="2282"/>
                    <a:pt x="9290" y="2397"/>
                    <a:pt x="9062" y="2511"/>
                  </a:cubicBezTo>
                  <a:lnTo>
                    <a:pt x="8537" y="2214"/>
                  </a:lnTo>
                  <a:lnTo>
                    <a:pt x="8514" y="2214"/>
                  </a:lnTo>
                  <a:cubicBezTo>
                    <a:pt x="8719" y="2077"/>
                    <a:pt x="8948" y="1963"/>
                    <a:pt x="9153" y="1826"/>
                  </a:cubicBezTo>
                  <a:close/>
                  <a:moveTo>
                    <a:pt x="7829" y="1917"/>
                  </a:moveTo>
                  <a:cubicBezTo>
                    <a:pt x="8012" y="2008"/>
                    <a:pt x="8194" y="2123"/>
                    <a:pt x="8377" y="2214"/>
                  </a:cubicBezTo>
                  <a:cubicBezTo>
                    <a:pt x="8263" y="2282"/>
                    <a:pt x="8126" y="2351"/>
                    <a:pt x="8012" y="2397"/>
                  </a:cubicBezTo>
                  <a:lnTo>
                    <a:pt x="7784" y="2533"/>
                  </a:lnTo>
                  <a:cubicBezTo>
                    <a:pt x="7601" y="2442"/>
                    <a:pt x="7418" y="2351"/>
                    <a:pt x="7259" y="2260"/>
                  </a:cubicBezTo>
                  <a:lnTo>
                    <a:pt x="7418" y="2145"/>
                  </a:lnTo>
                  <a:cubicBezTo>
                    <a:pt x="7555" y="2077"/>
                    <a:pt x="7692" y="1986"/>
                    <a:pt x="7829" y="1917"/>
                  </a:cubicBezTo>
                  <a:close/>
                  <a:moveTo>
                    <a:pt x="6574" y="1940"/>
                  </a:moveTo>
                  <a:cubicBezTo>
                    <a:pt x="6756" y="2031"/>
                    <a:pt x="6916" y="2145"/>
                    <a:pt x="7099" y="2237"/>
                  </a:cubicBezTo>
                  <a:lnTo>
                    <a:pt x="6482" y="2579"/>
                  </a:lnTo>
                  <a:cubicBezTo>
                    <a:pt x="6323" y="2465"/>
                    <a:pt x="6140" y="2374"/>
                    <a:pt x="5980" y="2282"/>
                  </a:cubicBezTo>
                  <a:lnTo>
                    <a:pt x="6574" y="1940"/>
                  </a:lnTo>
                  <a:close/>
                  <a:moveTo>
                    <a:pt x="5318" y="1963"/>
                  </a:moveTo>
                  <a:cubicBezTo>
                    <a:pt x="5478" y="2054"/>
                    <a:pt x="5661" y="2168"/>
                    <a:pt x="5821" y="2260"/>
                  </a:cubicBezTo>
                  <a:lnTo>
                    <a:pt x="5204" y="2602"/>
                  </a:lnTo>
                  <a:cubicBezTo>
                    <a:pt x="5045" y="2511"/>
                    <a:pt x="4862" y="2419"/>
                    <a:pt x="4702" y="2328"/>
                  </a:cubicBezTo>
                  <a:lnTo>
                    <a:pt x="5318" y="1963"/>
                  </a:lnTo>
                  <a:close/>
                  <a:moveTo>
                    <a:pt x="4063" y="1986"/>
                  </a:moveTo>
                  <a:cubicBezTo>
                    <a:pt x="4223" y="2077"/>
                    <a:pt x="4383" y="2191"/>
                    <a:pt x="4565" y="2282"/>
                  </a:cubicBezTo>
                  <a:lnTo>
                    <a:pt x="4291" y="2419"/>
                  </a:lnTo>
                  <a:lnTo>
                    <a:pt x="3926" y="2625"/>
                  </a:lnTo>
                  <a:cubicBezTo>
                    <a:pt x="3766" y="2533"/>
                    <a:pt x="3584" y="2442"/>
                    <a:pt x="3424" y="2351"/>
                  </a:cubicBezTo>
                  <a:lnTo>
                    <a:pt x="3903" y="2077"/>
                  </a:lnTo>
                  <a:lnTo>
                    <a:pt x="4063" y="1986"/>
                  </a:lnTo>
                  <a:close/>
                  <a:moveTo>
                    <a:pt x="9769" y="2191"/>
                  </a:moveTo>
                  <a:lnTo>
                    <a:pt x="10317" y="2511"/>
                  </a:lnTo>
                  <a:cubicBezTo>
                    <a:pt x="10112" y="2625"/>
                    <a:pt x="9883" y="2739"/>
                    <a:pt x="9678" y="2853"/>
                  </a:cubicBezTo>
                  <a:lnTo>
                    <a:pt x="9130" y="2556"/>
                  </a:lnTo>
                  <a:cubicBezTo>
                    <a:pt x="9336" y="2442"/>
                    <a:pt x="9541" y="2305"/>
                    <a:pt x="9769" y="2191"/>
                  </a:cubicBezTo>
                  <a:close/>
                  <a:moveTo>
                    <a:pt x="8445" y="2260"/>
                  </a:moveTo>
                  <a:cubicBezTo>
                    <a:pt x="8468" y="2282"/>
                    <a:pt x="8491" y="2282"/>
                    <a:pt x="8491" y="2305"/>
                  </a:cubicBezTo>
                  <a:lnTo>
                    <a:pt x="8970" y="2579"/>
                  </a:lnTo>
                  <a:cubicBezTo>
                    <a:pt x="8879" y="2625"/>
                    <a:pt x="8765" y="2670"/>
                    <a:pt x="8651" y="2739"/>
                  </a:cubicBezTo>
                  <a:lnTo>
                    <a:pt x="8400" y="2876"/>
                  </a:lnTo>
                  <a:lnTo>
                    <a:pt x="7875" y="2602"/>
                  </a:lnTo>
                  <a:lnTo>
                    <a:pt x="8057" y="2488"/>
                  </a:lnTo>
                  <a:cubicBezTo>
                    <a:pt x="8194" y="2419"/>
                    <a:pt x="8309" y="2328"/>
                    <a:pt x="8445" y="2260"/>
                  </a:cubicBezTo>
                  <a:close/>
                  <a:moveTo>
                    <a:pt x="7190" y="2282"/>
                  </a:moveTo>
                  <a:cubicBezTo>
                    <a:pt x="7350" y="2397"/>
                    <a:pt x="7532" y="2488"/>
                    <a:pt x="7692" y="2579"/>
                  </a:cubicBezTo>
                  <a:lnTo>
                    <a:pt x="7122" y="2922"/>
                  </a:lnTo>
                  <a:cubicBezTo>
                    <a:pt x="6939" y="2807"/>
                    <a:pt x="6756" y="2716"/>
                    <a:pt x="6597" y="2625"/>
                  </a:cubicBezTo>
                  <a:lnTo>
                    <a:pt x="7190" y="2282"/>
                  </a:lnTo>
                  <a:close/>
                  <a:moveTo>
                    <a:pt x="5912" y="2305"/>
                  </a:moveTo>
                  <a:cubicBezTo>
                    <a:pt x="6094" y="2419"/>
                    <a:pt x="6254" y="2511"/>
                    <a:pt x="6414" y="2602"/>
                  </a:cubicBezTo>
                  <a:lnTo>
                    <a:pt x="5821" y="2944"/>
                  </a:lnTo>
                  <a:cubicBezTo>
                    <a:pt x="5661" y="2853"/>
                    <a:pt x="5478" y="2762"/>
                    <a:pt x="5318" y="2670"/>
                  </a:cubicBezTo>
                  <a:lnTo>
                    <a:pt x="5912" y="2305"/>
                  </a:lnTo>
                  <a:close/>
                  <a:moveTo>
                    <a:pt x="4656" y="2351"/>
                  </a:moveTo>
                  <a:cubicBezTo>
                    <a:pt x="4816" y="2442"/>
                    <a:pt x="4999" y="2533"/>
                    <a:pt x="5159" y="2625"/>
                  </a:cubicBezTo>
                  <a:lnTo>
                    <a:pt x="4930" y="2762"/>
                  </a:lnTo>
                  <a:lnTo>
                    <a:pt x="4542" y="2967"/>
                  </a:lnTo>
                  <a:cubicBezTo>
                    <a:pt x="4383" y="2876"/>
                    <a:pt x="4200" y="2785"/>
                    <a:pt x="4040" y="2693"/>
                  </a:cubicBezTo>
                  <a:lnTo>
                    <a:pt x="4337" y="2533"/>
                  </a:lnTo>
                  <a:lnTo>
                    <a:pt x="4656" y="2351"/>
                  </a:lnTo>
                  <a:close/>
                  <a:moveTo>
                    <a:pt x="3401" y="2351"/>
                  </a:moveTo>
                  <a:cubicBezTo>
                    <a:pt x="3561" y="2465"/>
                    <a:pt x="3721" y="2556"/>
                    <a:pt x="3903" y="2648"/>
                  </a:cubicBezTo>
                  <a:lnTo>
                    <a:pt x="3264" y="3013"/>
                  </a:lnTo>
                  <a:cubicBezTo>
                    <a:pt x="3104" y="2922"/>
                    <a:pt x="2922" y="2807"/>
                    <a:pt x="2762" y="2716"/>
                  </a:cubicBezTo>
                  <a:lnTo>
                    <a:pt x="3401" y="2351"/>
                  </a:lnTo>
                  <a:close/>
                  <a:moveTo>
                    <a:pt x="10363" y="2533"/>
                  </a:moveTo>
                  <a:lnTo>
                    <a:pt x="10933" y="2853"/>
                  </a:lnTo>
                  <a:cubicBezTo>
                    <a:pt x="10728" y="2967"/>
                    <a:pt x="10500" y="3081"/>
                    <a:pt x="10294" y="3218"/>
                  </a:cubicBezTo>
                  <a:lnTo>
                    <a:pt x="9747" y="2899"/>
                  </a:lnTo>
                  <a:cubicBezTo>
                    <a:pt x="9952" y="2785"/>
                    <a:pt x="10157" y="2648"/>
                    <a:pt x="10363" y="2533"/>
                  </a:cubicBezTo>
                  <a:close/>
                  <a:moveTo>
                    <a:pt x="9039" y="2602"/>
                  </a:moveTo>
                  <a:lnTo>
                    <a:pt x="9587" y="2922"/>
                  </a:lnTo>
                  <a:cubicBezTo>
                    <a:pt x="9495" y="2967"/>
                    <a:pt x="9404" y="3013"/>
                    <a:pt x="9313" y="3058"/>
                  </a:cubicBezTo>
                  <a:lnTo>
                    <a:pt x="8993" y="3241"/>
                  </a:lnTo>
                  <a:lnTo>
                    <a:pt x="8491" y="2944"/>
                  </a:lnTo>
                  <a:lnTo>
                    <a:pt x="8697" y="2807"/>
                  </a:lnTo>
                  <a:cubicBezTo>
                    <a:pt x="8811" y="2739"/>
                    <a:pt x="8925" y="2670"/>
                    <a:pt x="9039" y="2602"/>
                  </a:cubicBezTo>
                  <a:close/>
                  <a:moveTo>
                    <a:pt x="7784" y="2648"/>
                  </a:moveTo>
                  <a:lnTo>
                    <a:pt x="8309" y="2944"/>
                  </a:lnTo>
                  <a:lnTo>
                    <a:pt x="7715" y="3264"/>
                  </a:lnTo>
                  <a:lnTo>
                    <a:pt x="7213" y="2967"/>
                  </a:lnTo>
                  <a:lnTo>
                    <a:pt x="7784" y="2648"/>
                  </a:lnTo>
                  <a:close/>
                  <a:moveTo>
                    <a:pt x="6528" y="2670"/>
                  </a:moveTo>
                  <a:cubicBezTo>
                    <a:pt x="6688" y="2762"/>
                    <a:pt x="6848" y="2853"/>
                    <a:pt x="7030" y="2967"/>
                  </a:cubicBezTo>
                  <a:lnTo>
                    <a:pt x="6437" y="3287"/>
                  </a:lnTo>
                  <a:lnTo>
                    <a:pt x="6414" y="3264"/>
                  </a:lnTo>
                  <a:cubicBezTo>
                    <a:pt x="6254" y="3173"/>
                    <a:pt x="6094" y="3081"/>
                    <a:pt x="5935" y="3013"/>
                  </a:cubicBezTo>
                  <a:lnTo>
                    <a:pt x="6528" y="2670"/>
                  </a:lnTo>
                  <a:close/>
                  <a:moveTo>
                    <a:pt x="5273" y="2693"/>
                  </a:moveTo>
                  <a:cubicBezTo>
                    <a:pt x="5433" y="2785"/>
                    <a:pt x="5592" y="2876"/>
                    <a:pt x="5752" y="2990"/>
                  </a:cubicBezTo>
                  <a:lnTo>
                    <a:pt x="5569" y="3081"/>
                  </a:lnTo>
                  <a:lnTo>
                    <a:pt x="5159" y="3310"/>
                  </a:lnTo>
                  <a:cubicBezTo>
                    <a:pt x="4999" y="3218"/>
                    <a:pt x="4816" y="3127"/>
                    <a:pt x="4656" y="3036"/>
                  </a:cubicBezTo>
                  <a:lnTo>
                    <a:pt x="4976" y="2853"/>
                  </a:lnTo>
                  <a:lnTo>
                    <a:pt x="5273" y="2693"/>
                  </a:lnTo>
                  <a:close/>
                  <a:moveTo>
                    <a:pt x="3995" y="2716"/>
                  </a:moveTo>
                  <a:cubicBezTo>
                    <a:pt x="4154" y="2807"/>
                    <a:pt x="4337" y="2899"/>
                    <a:pt x="4497" y="3013"/>
                  </a:cubicBezTo>
                  <a:lnTo>
                    <a:pt x="3880" y="3355"/>
                  </a:lnTo>
                  <a:cubicBezTo>
                    <a:pt x="3721" y="3264"/>
                    <a:pt x="3538" y="3150"/>
                    <a:pt x="3378" y="3058"/>
                  </a:cubicBezTo>
                  <a:lnTo>
                    <a:pt x="3995" y="2716"/>
                  </a:lnTo>
                  <a:close/>
                  <a:moveTo>
                    <a:pt x="2739" y="2739"/>
                  </a:moveTo>
                  <a:cubicBezTo>
                    <a:pt x="2899" y="2830"/>
                    <a:pt x="3059" y="2922"/>
                    <a:pt x="3241" y="3036"/>
                  </a:cubicBezTo>
                  <a:lnTo>
                    <a:pt x="2602" y="3378"/>
                  </a:lnTo>
                  <a:cubicBezTo>
                    <a:pt x="2442" y="3287"/>
                    <a:pt x="2260" y="3195"/>
                    <a:pt x="2077" y="3081"/>
                  </a:cubicBezTo>
                  <a:lnTo>
                    <a:pt x="2100" y="3081"/>
                  </a:lnTo>
                  <a:lnTo>
                    <a:pt x="2739" y="2739"/>
                  </a:lnTo>
                  <a:close/>
                  <a:moveTo>
                    <a:pt x="10979" y="2876"/>
                  </a:moveTo>
                  <a:lnTo>
                    <a:pt x="11550" y="3218"/>
                  </a:lnTo>
                  <a:cubicBezTo>
                    <a:pt x="11321" y="3332"/>
                    <a:pt x="11116" y="3446"/>
                    <a:pt x="10911" y="3561"/>
                  </a:cubicBezTo>
                  <a:lnTo>
                    <a:pt x="10363" y="3241"/>
                  </a:lnTo>
                  <a:cubicBezTo>
                    <a:pt x="10568" y="3127"/>
                    <a:pt x="10774" y="3013"/>
                    <a:pt x="10979" y="2876"/>
                  </a:cubicBezTo>
                  <a:close/>
                  <a:moveTo>
                    <a:pt x="9655" y="2967"/>
                  </a:moveTo>
                  <a:lnTo>
                    <a:pt x="10180" y="3264"/>
                  </a:lnTo>
                  <a:cubicBezTo>
                    <a:pt x="10112" y="3310"/>
                    <a:pt x="10020" y="3355"/>
                    <a:pt x="9952" y="3401"/>
                  </a:cubicBezTo>
                  <a:lnTo>
                    <a:pt x="9610" y="3583"/>
                  </a:lnTo>
                  <a:lnTo>
                    <a:pt x="9085" y="3287"/>
                  </a:lnTo>
                  <a:lnTo>
                    <a:pt x="9336" y="3127"/>
                  </a:lnTo>
                  <a:cubicBezTo>
                    <a:pt x="9450" y="3081"/>
                    <a:pt x="9541" y="3013"/>
                    <a:pt x="9655" y="2967"/>
                  </a:cubicBezTo>
                  <a:close/>
                  <a:moveTo>
                    <a:pt x="8400" y="2990"/>
                  </a:moveTo>
                  <a:lnTo>
                    <a:pt x="8902" y="3287"/>
                  </a:lnTo>
                  <a:lnTo>
                    <a:pt x="8331" y="3606"/>
                  </a:lnTo>
                  <a:lnTo>
                    <a:pt x="7829" y="3310"/>
                  </a:lnTo>
                  <a:lnTo>
                    <a:pt x="8400" y="2990"/>
                  </a:lnTo>
                  <a:close/>
                  <a:moveTo>
                    <a:pt x="7122" y="3013"/>
                  </a:moveTo>
                  <a:lnTo>
                    <a:pt x="7624" y="3310"/>
                  </a:lnTo>
                  <a:lnTo>
                    <a:pt x="7053" y="3629"/>
                  </a:lnTo>
                  <a:lnTo>
                    <a:pt x="6551" y="3355"/>
                  </a:lnTo>
                  <a:lnTo>
                    <a:pt x="7122" y="3013"/>
                  </a:lnTo>
                  <a:close/>
                  <a:moveTo>
                    <a:pt x="5866" y="3036"/>
                  </a:moveTo>
                  <a:cubicBezTo>
                    <a:pt x="6026" y="3150"/>
                    <a:pt x="6186" y="3241"/>
                    <a:pt x="6346" y="3332"/>
                  </a:cubicBezTo>
                  <a:lnTo>
                    <a:pt x="6209" y="3401"/>
                  </a:lnTo>
                  <a:lnTo>
                    <a:pt x="5775" y="3652"/>
                  </a:lnTo>
                  <a:lnTo>
                    <a:pt x="5706" y="3606"/>
                  </a:lnTo>
                  <a:cubicBezTo>
                    <a:pt x="5547" y="3538"/>
                    <a:pt x="5410" y="3446"/>
                    <a:pt x="5273" y="3378"/>
                  </a:cubicBezTo>
                  <a:lnTo>
                    <a:pt x="5615" y="3173"/>
                  </a:lnTo>
                  <a:lnTo>
                    <a:pt x="5866" y="3036"/>
                  </a:lnTo>
                  <a:close/>
                  <a:moveTo>
                    <a:pt x="4588" y="3058"/>
                  </a:moveTo>
                  <a:cubicBezTo>
                    <a:pt x="4771" y="3173"/>
                    <a:pt x="4930" y="3264"/>
                    <a:pt x="5090" y="3355"/>
                  </a:cubicBezTo>
                  <a:lnTo>
                    <a:pt x="4497" y="3698"/>
                  </a:lnTo>
                  <a:cubicBezTo>
                    <a:pt x="4337" y="3606"/>
                    <a:pt x="4154" y="3492"/>
                    <a:pt x="3995" y="3401"/>
                  </a:cubicBezTo>
                  <a:lnTo>
                    <a:pt x="4588" y="3058"/>
                  </a:lnTo>
                  <a:close/>
                  <a:moveTo>
                    <a:pt x="3333" y="3081"/>
                  </a:moveTo>
                  <a:cubicBezTo>
                    <a:pt x="3492" y="3195"/>
                    <a:pt x="3675" y="3287"/>
                    <a:pt x="3835" y="3378"/>
                  </a:cubicBezTo>
                  <a:lnTo>
                    <a:pt x="3241" y="3720"/>
                  </a:lnTo>
                  <a:cubicBezTo>
                    <a:pt x="3059" y="3629"/>
                    <a:pt x="2876" y="3538"/>
                    <a:pt x="2693" y="3424"/>
                  </a:cubicBezTo>
                  <a:lnTo>
                    <a:pt x="3333" y="3081"/>
                  </a:lnTo>
                  <a:close/>
                  <a:moveTo>
                    <a:pt x="2054" y="3104"/>
                  </a:moveTo>
                  <a:cubicBezTo>
                    <a:pt x="2237" y="3195"/>
                    <a:pt x="2397" y="3310"/>
                    <a:pt x="2579" y="3401"/>
                  </a:cubicBezTo>
                  <a:lnTo>
                    <a:pt x="2488" y="3446"/>
                  </a:lnTo>
                  <a:cubicBezTo>
                    <a:pt x="2305" y="3561"/>
                    <a:pt x="2146" y="3652"/>
                    <a:pt x="1963" y="3766"/>
                  </a:cubicBezTo>
                  <a:cubicBezTo>
                    <a:pt x="1780" y="3652"/>
                    <a:pt x="1598" y="3561"/>
                    <a:pt x="1415" y="3446"/>
                  </a:cubicBezTo>
                  <a:cubicBezTo>
                    <a:pt x="1621" y="3332"/>
                    <a:pt x="1849" y="3218"/>
                    <a:pt x="2054" y="3104"/>
                  </a:cubicBezTo>
                  <a:close/>
                  <a:moveTo>
                    <a:pt x="11573" y="3218"/>
                  </a:moveTo>
                  <a:lnTo>
                    <a:pt x="12098" y="3538"/>
                  </a:lnTo>
                  <a:lnTo>
                    <a:pt x="12143" y="3561"/>
                  </a:lnTo>
                  <a:cubicBezTo>
                    <a:pt x="11938" y="3675"/>
                    <a:pt x="11732" y="3789"/>
                    <a:pt x="11504" y="3903"/>
                  </a:cubicBezTo>
                  <a:lnTo>
                    <a:pt x="10956" y="3583"/>
                  </a:lnTo>
                  <a:cubicBezTo>
                    <a:pt x="11162" y="3469"/>
                    <a:pt x="11367" y="3355"/>
                    <a:pt x="11573" y="3218"/>
                  </a:cubicBezTo>
                  <a:close/>
                  <a:moveTo>
                    <a:pt x="10249" y="3310"/>
                  </a:moveTo>
                  <a:lnTo>
                    <a:pt x="10796" y="3606"/>
                  </a:lnTo>
                  <a:cubicBezTo>
                    <a:pt x="10682" y="3675"/>
                    <a:pt x="10545" y="3743"/>
                    <a:pt x="10431" y="3812"/>
                  </a:cubicBezTo>
                  <a:lnTo>
                    <a:pt x="10226" y="3926"/>
                  </a:lnTo>
                  <a:lnTo>
                    <a:pt x="9701" y="3629"/>
                  </a:lnTo>
                  <a:lnTo>
                    <a:pt x="9998" y="3469"/>
                  </a:lnTo>
                  <a:cubicBezTo>
                    <a:pt x="10066" y="3424"/>
                    <a:pt x="10157" y="3355"/>
                    <a:pt x="10249" y="3310"/>
                  </a:cubicBezTo>
                  <a:close/>
                  <a:moveTo>
                    <a:pt x="8993" y="3332"/>
                  </a:moveTo>
                  <a:lnTo>
                    <a:pt x="9518" y="3629"/>
                  </a:lnTo>
                  <a:lnTo>
                    <a:pt x="8948" y="3949"/>
                  </a:lnTo>
                  <a:lnTo>
                    <a:pt x="8445" y="3652"/>
                  </a:lnTo>
                  <a:lnTo>
                    <a:pt x="8993" y="3332"/>
                  </a:lnTo>
                  <a:close/>
                  <a:moveTo>
                    <a:pt x="7738" y="3355"/>
                  </a:moveTo>
                  <a:lnTo>
                    <a:pt x="8240" y="3652"/>
                  </a:lnTo>
                  <a:lnTo>
                    <a:pt x="7669" y="3971"/>
                  </a:lnTo>
                  <a:lnTo>
                    <a:pt x="7167" y="3698"/>
                  </a:lnTo>
                  <a:lnTo>
                    <a:pt x="7738" y="3355"/>
                  </a:lnTo>
                  <a:close/>
                  <a:moveTo>
                    <a:pt x="6460" y="3401"/>
                  </a:moveTo>
                  <a:lnTo>
                    <a:pt x="6962" y="3675"/>
                  </a:lnTo>
                  <a:lnTo>
                    <a:pt x="6848" y="3743"/>
                  </a:lnTo>
                  <a:lnTo>
                    <a:pt x="6391" y="3994"/>
                  </a:lnTo>
                  <a:lnTo>
                    <a:pt x="5889" y="3720"/>
                  </a:lnTo>
                  <a:lnTo>
                    <a:pt x="6277" y="3515"/>
                  </a:lnTo>
                  <a:lnTo>
                    <a:pt x="6460" y="3401"/>
                  </a:lnTo>
                  <a:close/>
                  <a:moveTo>
                    <a:pt x="5204" y="3424"/>
                  </a:moveTo>
                  <a:cubicBezTo>
                    <a:pt x="5341" y="3515"/>
                    <a:pt x="5501" y="3606"/>
                    <a:pt x="5661" y="3675"/>
                  </a:cubicBezTo>
                  <a:lnTo>
                    <a:pt x="5684" y="3698"/>
                  </a:lnTo>
                  <a:lnTo>
                    <a:pt x="5113" y="4040"/>
                  </a:lnTo>
                  <a:lnTo>
                    <a:pt x="4999" y="3949"/>
                  </a:lnTo>
                  <a:cubicBezTo>
                    <a:pt x="4862" y="3880"/>
                    <a:pt x="4725" y="3812"/>
                    <a:pt x="4611" y="3743"/>
                  </a:cubicBezTo>
                  <a:lnTo>
                    <a:pt x="5204" y="3424"/>
                  </a:lnTo>
                  <a:close/>
                  <a:moveTo>
                    <a:pt x="3926" y="3446"/>
                  </a:moveTo>
                  <a:cubicBezTo>
                    <a:pt x="4109" y="3538"/>
                    <a:pt x="4268" y="3629"/>
                    <a:pt x="4428" y="3743"/>
                  </a:cubicBezTo>
                  <a:lnTo>
                    <a:pt x="3858" y="4063"/>
                  </a:lnTo>
                  <a:cubicBezTo>
                    <a:pt x="3675" y="3971"/>
                    <a:pt x="3492" y="3880"/>
                    <a:pt x="3310" y="3766"/>
                  </a:cubicBezTo>
                  <a:lnTo>
                    <a:pt x="3926" y="3446"/>
                  </a:lnTo>
                  <a:close/>
                  <a:moveTo>
                    <a:pt x="2671" y="3446"/>
                  </a:moveTo>
                  <a:cubicBezTo>
                    <a:pt x="2830" y="3561"/>
                    <a:pt x="3013" y="3652"/>
                    <a:pt x="3173" y="3766"/>
                  </a:cubicBezTo>
                  <a:lnTo>
                    <a:pt x="3127" y="3789"/>
                  </a:lnTo>
                  <a:cubicBezTo>
                    <a:pt x="2945" y="3880"/>
                    <a:pt x="2762" y="3994"/>
                    <a:pt x="2579" y="4108"/>
                  </a:cubicBezTo>
                  <a:cubicBezTo>
                    <a:pt x="2397" y="3994"/>
                    <a:pt x="2214" y="3903"/>
                    <a:pt x="2032" y="3812"/>
                  </a:cubicBezTo>
                  <a:cubicBezTo>
                    <a:pt x="2191" y="3720"/>
                    <a:pt x="2374" y="3629"/>
                    <a:pt x="2534" y="3538"/>
                  </a:cubicBezTo>
                  <a:lnTo>
                    <a:pt x="2671" y="3446"/>
                  </a:lnTo>
                  <a:close/>
                  <a:moveTo>
                    <a:pt x="1370" y="3469"/>
                  </a:moveTo>
                  <a:cubicBezTo>
                    <a:pt x="1552" y="3583"/>
                    <a:pt x="1735" y="3675"/>
                    <a:pt x="1917" y="3789"/>
                  </a:cubicBezTo>
                  <a:cubicBezTo>
                    <a:pt x="1712" y="3903"/>
                    <a:pt x="1507" y="4040"/>
                    <a:pt x="1324" y="4154"/>
                  </a:cubicBezTo>
                  <a:cubicBezTo>
                    <a:pt x="1119" y="4040"/>
                    <a:pt x="913" y="3926"/>
                    <a:pt x="731" y="3812"/>
                  </a:cubicBezTo>
                  <a:cubicBezTo>
                    <a:pt x="936" y="3698"/>
                    <a:pt x="1164" y="3583"/>
                    <a:pt x="1370" y="3469"/>
                  </a:cubicBezTo>
                  <a:close/>
                  <a:moveTo>
                    <a:pt x="12189" y="3583"/>
                  </a:moveTo>
                  <a:lnTo>
                    <a:pt x="12759" y="3903"/>
                  </a:lnTo>
                  <a:cubicBezTo>
                    <a:pt x="12554" y="4017"/>
                    <a:pt x="12326" y="4131"/>
                    <a:pt x="12120" y="4245"/>
                  </a:cubicBezTo>
                  <a:lnTo>
                    <a:pt x="11573" y="3926"/>
                  </a:lnTo>
                  <a:cubicBezTo>
                    <a:pt x="11778" y="3812"/>
                    <a:pt x="11983" y="3698"/>
                    <a:pt x="12189" y="3583"/>
                  </a:cubicBezTo>
                  <a:close/>
                  <a:moveTo>
                    <a:pt x="10865" y="3652"/>
                  </a:moveTo>
                  <a:lnTo>
                    <a:pt x="11390" y="3971"/>
                  </a:lnTo>
                  <a:cubicBezTo>
                    <a:pt x="11299" y="4017"/>
                    <a:pt x="11185" y="4063"/>
                    <a:pt x="11093" y="4131"/>
                  </a:cubicBezTo>
                  <a:lnTo>
                    <a:pt x="10842" y="4268"/>
                  </a:lnTo>
                  <a:lnTo>
                    <a:pt x="10317" y="3971"/>
                  </a:lnTo>
                  <a:lnTo>
                    <a:pt x="10477" y="3880"/>
                  </a:lnTo>
                  <a:cubicBezTo>
                    <a:pt x="10614" y="3812"/>
                    <a:pt x="10728" y="3720"/>
                    <a:pt x="10865" y="3652"/>
                  </a:cubicBezTo>
                  <a:close/>
                  <a:moveTo>
                    <a:pt x="9610" y="3675"/>
                  </a:moveTo>
                  <a:lnTo>
                    <a:pt x="10112" y="3971"/>
                  </a:lnTo>
                  <a:lnTo>
                    <a:pt x="9564" y="4291"/>
                  </a:lnTo>
                  <a:lnTo>
                    <a:pt x="9039" y="3994"/>
                  </a:lnTo>
                  <a:lnTo>
                    <a:pt x="9610" y="3675"/>
                  </a:lnTo>
                  <a:close/>
                  <a:moveTo>
                    <a:pt x="8331" y="3720"/>
                  </a:moveTo>
                  <a:lnTo>
                    <a:pt x="8834" y="3994"/>
                  </a:lnTo>
                  <a:lnTo>
                    <a:pt x="8286" y="4314"/>
                  </a:lnTo>
                  <a:lnTo>
                    <a:pt x="7784" y="4040"/>
                  </a:lnTo>
                  <a:lnTo>
                    <a:pt x="8331" y="3720"/>
                  </a:lnTo>
                  <a:close/>
                  <a:moveTo>
                    <a:pt x="7076" y="3743"/>
                  </a:moveTo>
                  <a:lnTo>
                    <a:pt x="7555" y="4017"/>
                  </a:lnTo>
                  <a:lnTo>
                    <a:pt x="7487" y="4063"/>
                  </a:lnTo>
                  <a:lnTo>
                    <a:pt x="7007" y="4337"/>
                  </a:lnTo>
                  <a:lnTo>
                    <a:pt x="6505" y="4063"/>
                  </a:lnTo>
                  <a:lnTo>
                    <a:pt x="6916" y="3835"/>
                  </a:lnTo>
                  <a:lnTo>
                    <a:pt x="7076" y="3743"/>
                  </a:lnTo>
                  <a:close/>
                  <a:moveTo>
                    <a:pt x="5798" y="3766"/>
                  </a:moveTo>
                  <a:lnTo>
                    <a:pt x="6300" y="4063"/>
                  </a:lnTo>
                  <a:lnTo>
                    <a:pt x="5729" y="4382"/>
                  </a:lnTo>
                  <a:lnTo>
                    <a:pt x="5227" y="4086"/>
                  </a:lnTo>
                  <a:lnTo>
                    <a:pt x="5798" y="3766"/>
                  </a:lnTo>
                  <a:close/>
                  <a:moveTo>
                    <a:pt x="4520" y="3789"/>
                  </a:moveTo>
                  <a:cubicBezTo>
                    <a:pt x="4679" y="3880"/>
                    <a:pt x="4816" y="3949"/>
                    <a:pt x="4953" y="4040"/>
                  </a:cubicBezTo>
                  <a:lnTo>
                    <a:pt x="5045" y="4086"/>
                  </a:lnTo>
                  <a:lnTo>
                    <a:pt x="4474" y="4405"/>
                  </a:lnTo>
                  <a:lnTo>
                    <a:pt x="4268" y="4314"/>
                  </a:lnTo>
                  <a:cubicBezTo>
                    <a:pt x="4154" y="4245"/>
                    <a:pt x="4040" y="4177"/>
                    <a:pt x="3949" y="4108"/>
                  </a:cubicBezTo>
                  <a:lnTo>
                    <a:pt x="4520" y="3789"/>
                  </a:lnTo>
                  <a:close/>
                  <a:moveTo>
                    <a:pt x="3264" y="3812"/>
                  </a:moveTo>
                  <a:cubicBezTo>
                    <a:pt x="3424" y="3903"/>
                    <a:pt x="3607" y="4017"/>
                    <a:pt x="3766" y="4108"/>
                  </a:cubicBezTo>
                  <a:cubicBezTo>
                    <a:pt x="3584" y="4223"/>
                    <a:pt x="3401" y="4337"/>
                    <a:pt x="3196" y="4451"/>
                  </a:cubicBezTo>
                  <a:cubicBezTo>
                    <a:pt x="3013" y="4337"/>
                    <a:pt x="2830" y="4245"/>
                    <a:pt x="2648" y="4131"/>
                  </a:cubicBezTo>
                  <a:cubicBezTo>
                    <a:pt x="2830" y="4040"/>
                    <a:pt x="2990" y="3949"/>
                    <a:pt x="3173" y="3857"/>
                  </a:cubicBezTo>
                  <a:lnTo>
                    <a:pt x="3264" y="3812"/>
                  </a:lnTo>
                  <a:close/>
                  <a:moveTo>
                    <a:pt x="1986" y="3835"/>
                  </a:moveTo>
                  <a:cubicBezTo>
                    <a:pt x="2169" y="3926"/>
                    <a:pt x="2351" y="4040"/>
                    <a:pt x="2534" y="4131"/>
                  </a:cubicBezTo>
                  <a:cubicBezTo>
                    <a:pt x="2328" y="4268"/>
                    <a:pt x="2123" y="4382"/>
                    <a:pt x="1940" y="4496"/>
                  </a:cubicBezTo>
                  <a:cubicBezTo>
                    <a:pt x="1735" y="4382"/>
                    <a:pt x="1552" y="4268"/>
                    <a:pt x="1347" y="4177"/>
                  </a:cubicBezTo>
                  <a:cubicBezTo>
                    <a:pt x="1552" y="4063"/>
                    <a:pt x="1780" y="3949"/>
                    <a:pt x="1986" y="3835"/>
                  </a:cubicBezTo>
                  <a:close/>
                  <a:moveTo>
                    <a:pt x="12805" y="3926"/>
                  </a:moveTo>
                  <a:lnTo>
                    <a:pt x="13376" y="4245"/>
                  </a:lnTo>
                  <a:cubicBezTo>
                    <a:pt x="13147" y="4359"/>
                    <a:pt x="12942" y="4474"/>
                    <a:pt x="12714" y="4588"/>
                  </a:cubicBezTo>
                  <a:lnTo>
                    <a:pt x="12189" y="4291"/>
                  </a:lnTo>
                  <a:cubicBezTo>
                    <a:pt x="12394" y="4154"/>
                    <a:pt x="12600" y="4040"/>
                    <a:pt x="12805" y="3926"/>
                  </a:cubicBezTo>
                  <a:close/>
                  <a:moveTo>
                    <a:pt x="11458" y="3994"/>
                  </a:moveTo>
                  <a:lnTo>
                    <a:pt x="11504" y="4017"/>
                  </a:lnTo>
                  <a:lnTo>
                    <a:pt x="12006" y="4314"/>
                  </a:lnTo>
                  <a:cubicBezTo>
                    <a:pt x="11915" y="4359"/>
                    <a:pt x="11824" y="4405"/>
                    <a:pt x="11732" y="4451"/>
                  </a:cubicBezTo>
                  <a:lnTo>
                    <a:pt x="11436" y="4611"/>
                  </a:lnTo>
                  <a:lnTo>
                    <a:pt x="10933" y="4314"/>
                  </a:lnTo>
                  <a:lnTo>
                    <a:pt x="11116" y="4200"/>
                  </a:lnTo>
                  <a:cubicBezTo>
                    <a:pt x="11230" y="4131"/>
                    <a:pt x="11344" y="4063"/>
                    <a:pt x="11458" y="3994"/>
                  </a:cubicBezTo>
                  <a:close/>
                  <a:moveTo>
                    <a:pt x="10203" y="4040"/>
                  </a:moveTo>
                  <a:lnTo>
                    <a:pt x="10728" y="4337"/>
                  </a:lnTo>
                  <a:lnTo>
                    <a:pt x="10157" y="4633"/>
                  </a:lnTo>
                  <a:lnTo>
                    <a:pt x="10135" y="4611"/>
                  </a:lnTo>
                  <a:lnTo>
                    <a:pt x="9655" y="4337"/>
                  </a:lnTo>
                  <a:lnTo>
                    <a:pt x="10203" y="4040"/>
                  </a:lnTo>
                  <a:close/>
                  <a:moveTo>
                    <a:pt x="8948" y="4063"/>
                  </a:moveTo>
                  <a:lnTo>
                    <a:pt x="9450" y="4359"/>
                  </a:lnTo>
                  <a:lnTo>
                    <a:pt x="8879" y="4656"/>
                  </a:lnTo>
                  <a:lnTo>
                    <a:pt x="8377" y="4382"/>
                  </a:lnTo>
                  <a:lnTo>
                    <a:pt x="8948" y="4063"/>
                  </a:lnTo>
                  <a:close/>
                  <a:moveTo>
                    <a:pt x="7669" y="4086"/>
                  </a:moveTo>
                  <a:lnTo>
                    <a:pt x="8172" y="4382"/>
                  </a:lnTo>
                  <a:lnTo>
                    <a:pt x="8126" y="4405"/>
                  </a:lnTo>
                  <a:lnTo>
                    <a:pt x="7624" y="4702"/>
                  </a:lnTo>
                  <a:lnTo>
                    <a:pt x="7122" y="4405"/>
                  </a:lnTo>
                  <a:lnTo>
                    <a:pt x="7555" y="4154"/>
                  </a:lnTo>
                  <a:lnTo>
                    <a:pt x="7669" y="4086"/>
                  </a:lnTo>
                  <a:close/>
                  <a:moveTo>
                    <a:pt x="6414" y="4108"/>
                  </a:moveTo>
                  <a:lnTo>
                    <a:pt x="6916" y="4405"/>
                  </a:lnTo>
                  <a:lnTo>
                    <a:pt x="6346" y="4725"/>
                  </a:lnTo>
                  <a:lnTo>
                    <a:pt x="5821" y="4428"/>
                  </a:lnTo>
                  <a:lnTo>
                    <a:pt x="6414" y="4108"/>
                  </a:lnTo>
                  <a:close/>
                  <a:moveTo>
                    <a:pt x="5136" y="4131"/>
                  </a:moveTo>
                  <a:lnTo>
                    <a:pt x="5638" y="4428"/>
                  </a:lnTo>
                  <a:lnTo>
                    <a:pt x="5067" y="4748"/>
                  </a:lnTo>
                  <a:lnTo>
                    <a:pt x="4542" y="4451"/>
                  </a:lnTo>
                  <a:lnTo>
                    <a:pt x="5136" y="4131"/>
                  </a:lnTo>
                  <a:close/>
                  <a:moveTo>
                    <a:pt x="3858" y="4154"/>
                  </a:moveTo>
                  <a:cubicBezTo>
                    <a:pt x="3995" y="4223"/>
                    <a:pt x="4109" y="4314"/>
                    <a:pt x="4246" y="4382"/>
                  </a:cubicBezTo>
                  <a:lnTo>
                    <a:pt x="4383" y="4451"/>
                  </a:lnTo>
                  <a:cubicBezTo>
                    <a:pt x="4200" y="4565"/>
                    <a:pt x="3995" y="4679"/>
                    <a:pt x="3812" y="4793"/>
                  </a:cubicBezTo>
                  <a:lnTo>
                    <a:pt x="3561" y="4656"/>
                  </a:lnTo>
                  <a:cubicBezTo>
                    <a:pt x="3470" y="4588"/>
                    <a:pt x="3355" y="4542"/>
                    <a:pt x="3264" y="4474"/>
                  </a:cubicBezTo>
                  <a:cubicBezTo>
                    <a:pt x="3447" y="4382"/>
                    <a:pt x="3629" y="4291"/>
                    <a:pt x="3812" y="4177"/>
                  </a:cubicBezTo>
                  <a:lnTo>
                    <a:pt x="3858" y="4154"/>
                  </a:lnTo>
                  <a:close/>
                  <a:moveTo>
                    <a:pt x="2579" y="4177"/>
                  </a:moveTo>
                  <a:cubicBezTo>
                    <a:pt x="2762" y="4291"/>
                    <a:pt x="2945" y="4382"/>
                    <a:pt x="3127" y="4496"/>
                  </a:cubicBezTo>
                  <a:cubicBezTo>
                    <a:pt x="2945" y="4611"/>
                    <a:pt x="2739" y="4725"/>
                    <a:pt x="2557" y="4839"/>
                  </a:cubicBezTo>
                  <a:cubicBezTo>
                    <a:pt x="2351" y="4725"/>
                    <a:pt x="2169" y="4611"/>
                    <a:pt x="1963" y="4496"/>
                  </a:cubicBezTo>
                  <a:cubicBezTo>
                    <a:pt x="2169" y="4405"/>
                    <a:pt x="2374" y="4291"/>
                    <a:pt x="2579" y="4177"/>
                  </a:cubicBezTo>
                  <a:close/>
                  <a:moveTo>
                    <a:pt x="12075" y="4337"/>
                  </a:moveTo>
                  <a:lnTo>
                    <a:pt x="12623" y="4656"/>
                  </a:lnTo>
                  <a:cubicBezTo>
                    <a:pt x="12531" y="4702"/>
                    <a:pt x="12440" y="4748"/>
                    <a:pt x="12371" y="4793"/>
                  </a:cubicBezTo>
                  <a:lnTo>
                    <a:pt x="12052" y="4953"/>
                  </a:lnTo>
                  <a:lnTo>
                    <a:pt x="11527" y="4656"/>
                  </a:lnTo>
                  <a:lnTo>
                    <a:pt x="11755" y="4542"/>
                  </a:lnTo>
                  <a:cubicBezTo>
                    <a:pt x="11869" y="4474"/>
                    <a:pt x="11983" y="4405"/>
                    <a:pt x="12075" y="4337"/>
                  </a:cubicBezTo>
                  <a:close/>
                  <a:moveTo>
                    <a:pt x="13399" y="4268"/>
                  </a:moveTo>
                  <a:lnTo>
                    <a:pt x="13992" y="4588"/>
                  </a:lnTo>
                  <a:cubicBezTo>
                    <a:pt x="13764" y="4702"/>
                    <a:pt x="13558" y="4816"/>
                    <a:pt x="13330" y="4953"/>
                  </a:cubicBezTo>
                  <a:lnTo>
                    <a:pt x="12782" y="4633"/>
                  </a:lnTo>
                  <a:cubicBezTo>
                    <a:pt x="12988" y="4519"/>
                    <a:pt x="13193" y="4382"/>
                    <a:pt x="13399" y="4268"/>
                  </a:cubicBezTo>
                  <a:close/>
                  <a:moveTo>
                    <a:pt x="10819" y="4382"/>
                  </a:moveTo>
                  <a:lnTo>
                    <a:pt x="11321" y="4679"/>
                  </a:lnTo>
                  <a:lnTo>
                    <a:pt x="10774" y="4976"/>
                  </a:lnTo>
                  <a:lnTo>
                    <a:pt x="10271" y="4702"/>
                  </a:lnTo>
                  <a:lnTo>
                    <a:pt x="10819" y="4382"/>
                  </a:lnTo>
                  <a:close/>
                  <a:moveTo>
                    <a:pt x="9541" y="4405"/>
                  </a:moveTo>
                  <a:lnTo>
                    <a:pt x="10043" y="4702"/>
                  </a:lnTo>
                  <a:lnTo>
                    <a:pt x="9495" y="4999"/>
                  </a:lnTo>
                  <a:lnTo>
                    <a:pt x="9404" y="4953"/>
                  </a:lnTo>
                  <a:lnTo>
                    <a:pt x="8993" y="4725"/>
                  </a:lnTo>
                  <a:lnTo>
                    <a:pt x="9541" y="4405"/>
                  </a:lnTo>
                  <a:close/>
                  <a:moveTo>
                    <a:pt x="8286" y="4428"/>
                  </a:moveTo>
                  <a:lnTo>
                    <a:pt x="8788" y="4725"/>
                  </a:lnTo>
                  <a:lnTo>
                    <a:pt x="8628" y="4793"/>
                  </a:lnTo>
                  <a:lnTo>
                    <a:pt x="8217" y="5044"/>
                  </a:lnTo>
                  <a:lnTo>
                    <a:pt x="7715" y="4748"/>
                  </a:lnTo>
                  <a:lnTo>
                    <a:pt x="8194" y="4496"/>
                  </a:lnTo>
                  <a:lnTo>
                    <a:pt x="8286" y="4428"/>
                  </a:lnTo>
                  <a:close/>
                  <a:moveTo>
                    <a:pt x="7007" y="4474"/>
                  </a:moveTo>
                  <a:lnTo>
                    <a:pt x="7510" y="4748"/>
                  </a:lnTo>
                  <a:lnTo>
                    <a:pt x="6962" y="5067"/>
                  </a:lnTo>
                  <a:lnTo>
                    <a:pt x="6437" y="4770"/>
                  </a:lnTo>
                  <a:lnTo>
                    <a:pt x="7007" y="4474"/>
                  </a:lnTo>
                  <a:close/>
                  <a:moveTo>
                    <a:pt x="5729" y="4496"/>
                  </a:moveTo>
                  <a:lnTo>
                    <a:pt x="6254" y="4770"/>
                  </a:lnTo>
                  <a:lnTo>
                    <a:pt x="5706" y="5090"/>
                  </a:lnTo>
                  <a:lnTo>
                    <a:pt x="5684" y="5090"/>
                  </a:lnTo>
                  <a:lnTo>
                    <a:pt x="5159" y="4816"/>
                  </a:lnTo>
                  <a:lnTo>
                    <a:pt x="5729" y="4496"/>
                  </a:lnTo>
                  <a:close/>
                  <a:moveTo>
                    <a:pt x="4474" y="4519"/>
                  </a:moveTo>
                  <a:lnTo>
                    <a:pt x="4976" y="4816"/>
                  </a:lnTo>
                  <a:cubicBezTo>
                    <a:pt x="4793" y="4907"/>
                    <a:pt x="4611" y="5021"/>
                    <a:pt x="4428" y="5136"/>
                  </a:cubicBezTo>
                  <a:lnTo>
                    <a:pt x="3880" y="4816"/>
                  </a:lnTo>
                  <a:cubicBezTo>
                    <a:pt x="4063" y="4725"/>
                    <a:pt x="4268" y="4611"/>
                    <a:pt x="4451" y="4519"/>
                  </a:cubicBezTo>
                  <a:close/>
                  <a:moveTo>
                    <a:pt x="3173" y="4519"/>
                  </a:moveTo>
                  <a:cubicBezTo>
                    <a:pt x="3287" y="4588"/>
                    <a:pt x="3401" y="4656"/>
                    <a:pt x="3515" y="4725"/>
                  </a:cubicBezTo>
                  <a:lnTo>
                    <a:pt x="3721" y="4839"/>
                  </a:lnTo>
                  <a:cubicBezTo>
                    <a:pt x="3538" y="4953"/>
                    <a:pt x="3355" y="5067"/>
                    <a:pt x="3173" y="5181"/>
                  </a:cubicBezTo>
                  <a:lnTo>
                    <a:pt x="3013" y="5090"/>
                  </a:lnTo>
                  <a:cubicBezTo>
                    <a:pt x="2876" y="5021"/>
                    <a:pt x="2716" y="4930"/>
                    <a:pt x="2579" y="4839"/>
                  </a:cubicBezTo>
                  <a:cubicBezTo>
                    <a:pt x="2785" y="4748"/>
                    <a:pt x="2990" y="4633"/>
                    <a:pt x="3173" y="4519"/>
                  </a:cubicBezTo>
                  <a:close/>
                  <a:moveTo>
                    <a:pt x="14015" y="4611"/>
                  </a:moveTo>
                  <a:lnTo>
                    <a:pt x="14540" y="4907"/>
                  </a:lnTo>
                  <a:cubicBezTo>
                    <a:pt x="14334" y="5021"/>
                    <a:pt x="14106" y="5136"/>
                    <a:pt x="13878" y="5273"/>
                  </a:cubicBezTo>
                  <a:lnTo>
                    <a:pt x="13399" y="4976"/>
                  </a:lnTo>
                  <a:cubicBezTo>
                    <a:pt x="13604" y="4862"/>
                    <a:pt x="13809" y="4725"/>
                    <a:pt x="14015" y="4611"/>
                  </a:cubicBezTo>
                  <a:close/>
                  <a:moveTo>
                    <a:pt x="12691" y="4702"/>
                  </a:moveTo>
                  <a:lnTo>
                    <a:pt x="13239" y="4999"/>
                  </a:lnTo>
                  <a:cubicBezTo>
                    <a:pt x="13102" y="5067"/>
                    <a:pt x="12965" y="5136"/>
                    <a:pt x="12828" y="5204"/>
                  </a:cubicBezTo>
                  <a:lnTo>
                    <a:pt x="12645" y="5318"/>
                  </a:lnTo>
                  <a:lnTo>
                    <a:pt x="12143" y="5021"/>
                  </a:lnTo>
                  <a:lnTo>
                    <a:pt x="12417" y="4862"/>
                  </a:lnTo>
                  <a:cubicBezTo>
                    <a:pt x="12508" y="4793"/>
                    <a:pt x="12600" y="4748"/>
                    <a:pt x="12691" y="4702"/>
                  </a:cubicBezTo>
                  <a:close/>
                  <a:moveTo>
                    <a:pt x="11436" y="4725"/>
                  </a:moveTo>
                  <a:lnTo>
                    <a:pt x="11938" y="5021"/>
                  </a:lnTo>
                  <a:lnTo>
                    <a:pt x="11390" y="5341"/>
                  </a:lnTo>
                  <a:lnTo>
                    <a:pt x="10865" y="5044"/>
                  </a:lnTo>
                  <a:lnTo>
                    <a:pt x="11436" y="4725"/>
                  </a:lnTo>
                  <a:close/>
                  <a:moveTo>
                    <a:pt x="10157" y="4748"/>
                  </a:moveTo>
                  <a:lnTo>
                    <a:pt x="10660" y="5044"/>
                  </a:lnTo>
                  <a:lnTo>
                    <a:pt x="10112" y="5364"/>
                  </a:lnTo>
                  <a:lnTo>
                    <a:pt x="9610" y="5067"/>
                  </a:lnTo>
                  <a:lnTo>
                    <a:pt x="10157" y="4748"/>
                  </a:lnTo>
                  <a:close/>
                  <a:moveTo>
                    <a:pt x="8879" y="4793"/>
                  </a:moveTo>
                  <a:lnTo>
                    <a:pt x="9358" y="5067"/>
                  </a:lnTo>
                  <a:lnTo>
                    <a:pt x="9381" y="5067"/>
                  </a:lnTo>
                  <a:lnTo>
                    <a:pt x="9267" y="5136"/>
                  </a:lnTo>
                  <a:lnTo>
                    <a:pt x="8834" y="5387"/>
                  </a:lnTo>
                  <a:lnTo>
                    <a:pt x="8697" y="5295"/>
                  </a:lnTo>
                  <a:lnTo>
                    <a:pt x="8331" y="5090"/>
                  </a:lnTo>
                  <a:lnTo>
                    <a:pt x="8697" y="4907"/>
                  </a:lnTo>
                  <a:lnTo>
                    <a:pt x="8879" y="4793"/>
                  </a:lnTo>
                  <a:close/>
                  <a:moveTo>
                    <a:pt x="7624" y="4816"/>
                  </a:moveTo>
                  <a:lnTo>
                    <a:pt x="8126" y="5090"/>
                  </a:lnTo>
                  <a:lnTo>
                    <a:pt x="7578" y="5409"/>
                  </a:lnTo>
                  <a:lnTo>
                    <a:pt x="7053" y="5113"/>
                  </a:lnTo>
                  <a:lnTo>
                    <a:pt x="7624" y="4816"/>
                  </a:lnTo>
                  <a:close/>
                  <a:moveTo>
                    <a:pt x="6346" y="4839"/>
                  </a:moveTo>
                  <a:lnTo>
                    <a:pt x="6848" y="5136"/>
                  </a:lnTo>
                  <a:lnTo>
                    <a:pt x="6346" y="5432"/>
                  </a:lnTo>
                  <a:cubicBezTo>
                    <a:pt x="6323" y="5432"/>
                    <a:pt x="6323" y="5432"/>
                    <a:pt x="6300" y="5455"/>
                  </a:cubicBezTo>
                  <a:lnTo>
                    <a:pt x="5775" y="5158"/>
                  </a:lnTo>
                  <a:lnTo>
                    <a:pt x="6346" y="4839"/>
                  </a:lnTo>
                  <a:close/>
                  <a:moveTo>
                    <a:pt x="5067" y="4862"/>
                  </a:moveTo>
                  <a:lnTo>
                    <a:pt x="5592" y="5158"/>
                  </a:lnTo>
                  <a:cubicBezTo>
                    <a:pt x="5410" y="5273"/>
                    <a:pt x="5227" y="5387"/>
                    <a:pt x="5045" y="5478"/>
                  </a:cubicBezTo>
                  <a:lnTo>
                    <a:pt x="4497" y="5181"/>
                  </a:lnTo>
                  <a:cubicBezTo>
                    <a:pt x="4679" y="5067"/>
                    <a:pt x="4885" y="4953"/>
                    <a:pt x="5067" y="4862"/>
                  </a:cubicBezTo>
                  <a:close/>
                  <a:moveTo>
                    <a:pt x="3789" y="4884"/>
                  </a:moveTo>
                  <a:lnTo>
                    <a:pt x="4337" y="5204"/>
                  </a:lnTo>
                  <a:cubicBezTo>
                    <a:pt x="4154" y="5295"/>
                    <a:pt x="3972" y="5409"/>
                    <a:pt x="3789" y="5524"/>
                  </a:cubicBezTo>
                  <a:lnTo>
                    <a:pt x="3196" y="5181"/>
                  </a:lnTo>
                  <a:cubicBezTo>
                    <a:pt x="3401" y="5090"/>
                    <a:pt x="3584" y="4976"/>
                    <a:pt x="3789" y="4884"/>
                  </a:cubicBezTo>
                  <a:close/>
                  <a:moveTo>
                    <a:pt x="14563" y="4930"/>
                  </a:moveTo>
                  <a:lnTo>
                    <a:pt x="15110" y="5227"/>
                  </a:lnTo>
                  <a:cubicBezTo>
                    <a:pt x="15133" y="5227"/>
                    <a:pt x="15133" y="5250"/>
                    <a:pt x="15156" y="5250"/>
                  </a:cubicBezTo>
                  <a:cubicBezTo>
                    <a:pt x="14928" y="5364"/>
                    <a:pt x="14722" y="5501"/>
                    <a:pt x="14494" y="5615"/>
                  </a:cubicBezTo>
                  <a:lnTo>
                    <a:pt x="13946" y="5295"/>
                  </a:lnTo>
                  <a:cubicBezTo>
                    <a:pt x="14152" y="5181"/>
                    <a:pt x="14357" y="5044"/>
                    <a:pt x="14563" y="4930"/>
                  </a:cubicBezTo>
                  <a:close/>
                  <a:moveTo>
                    <a:pt x="13307" y="5044"/>
                  </a:moveTo>
                  <a:lnTo>
                    <a:pt x="13787" y="5318"/>
                  </a:lnTo>
                  <a:cubicBezTo>
                    <a:pt x="13627" y="5409"/>
                    <a:pt x="13444" y="5501"/>
                    <a:pt x="13284" y="5592"/>
                  </a:cubicBezTo>
                  <a:lnTo>
                    <a:pt x="13216" y="5638"/>
                  </a:lnTo>
                  <a:lnTo>
                    <a:pt x="12737" y="5364"/>
                  </a:lnTo>
                  <a:lnTo>
                    <a:pt x="12874" y="5295"/>
                  </a:lnTo>
                  <a:cubicBezTo>
                    <a:pt x="13011" y="5204"/>
                    <a:pt x="13147" y="5113"/>
                    <a:pt x="13307" y="5044"/>
                  </a:cubicBezTo>
                  <a:close/>
                  <a:moveTo>
                    <a:pt x="12029" y="5067"/>
                  </a:moveTo>
                  <a:lnTo>
                    <a:pt x="12554" y="5364"/>
                  </a:lnTo>
                  <a:lnTo>
                    <a:pt x="11983" y="5683"/>
                  </a:lnTo>
                  <a:lnTo>
                    <a:pt x="11481" y="5387"/>
                  </a:lnTo>
                  <a:lnTo>
                    <a:pt x="12029" y="5067"/>
                  </a:lnTo>
                  <a:close/>
                  <a:moveTo>
                    <a:pt x="10774" y="5113"/>
                  </a:moveTo>
                  <a:lnTo>
                    <a:pt x="11276" y="5387"/>
                  </a:lnTo>
                  <a:lnTo>
                    <a:pt x="10705" y="5706"/>
                  </a:lnTo>
                  <a:lnTo>
                    <a:pt x="10226" y="5409"/>
                  </a:lnTo>
                  <a:lnTo>
                    <a:pt x="10774" y="5113"/>
                  </a:lnTo>
                  <a:close/>
                  <a:moveTo>
                    <a:pt x="9495" y="5136"/>
                  </a:moveTo>
                  <a:lnTo>
                    <a:pt x="9998" y="5409"/>
                  </a:lnTo>
                  <a:lnTo>
                    <a:pt x="9906" y="5455"/>
                  </a:lnTo>
                  <a:lnTo>
                    <a:pt x="9450" y="5729"/>
                  </a:lnTo>
                  <a:lnTo>
                    <a:pt x="8948" y="5455"/>
                  </a:lnTo>
                  <a:lnTo>
                    <a:pt x="9336" y="5227"/>
                  </a:lnTo>
                  <a:lnTo>
                    <a:pt x="9495" y="5136"/>
                  </a:lnTo>
                  <a:close/>
                  <a:moveTo>
                    <a:pt x="8217" y="5158"/>
                  </a:moveTo>
                  <a:lnTo>
                    <a:pt x="8651" y="5409"/>
                  </a:lnTo>
                  <a:lnTo>
                    <a:pt x="8719" y="5455"/>
                  </a:lnTo>
                  <a:lnTo>
                    <a:pt x="8172" y="5752"/>
                  </a:lnTo>
                  <a:lnTo>
                    <a:pt x="7989" y="5661"/>
                  </a:lnTo>
                  <a:lnTo>
                    <a:pt x="7669" y="5478"/>
                  </a:lnTo>
                  <a:lnTo>
                    <a:pt x="8217" y="5158"/>
                  </a:lnTo>
                  <a:close/>
                  <a:moveTo>
                    <a:pt x="6939" y="5181"/>
                  </a:moveTo>
                  <a:lnTo>
                    <a:pt x="7464" y="5478"/>
                  </a:lnTo>
                  <a:lnTo>
                    <a:pt x="6916" y="5797"/>
                  </a:lnTo>
                  <a:lnTo>
                    <a:pt x="6391" y="5501"/>
                  </a:lnTo>
                  <a:lnTo>
                    <a:pt x="6939" y="5181"/>
                  </a:lnTo>
                  <a:close/>
                  <a:moveTo>
                    <a:pt x="5684" y="5204"/>
                  </a:moveTo>
                  <a:lnTo>
                    <a:pt x="6209" y="5501"/>
                  </a:lnTo>
                  <a:cubicBezTo>
                    <a:pt x="6026" y="5615"/>
                    <a:pt x="5843" y="5729"/>
                    <a:pt x="5661" y="5820"/>
                  </a:cubicBezTo>
                  <a:lnTo>
                    <a:pt x="5090" y="5524"/>
                  </a:lnTo>
                  <a:cubicBezTo>
                    <a:pt x="5296" y="5409"/>
                    <a:pt x="5478" y="5318"/>
                    <a:pt x="5684" y="5204"/>
                  </a:cubicBezTo>
                  <a:close/>
                  <a:moveTo>
                    <a:pt x="4383" y="5227"/>
                  </a:moveTo>
                  <a:lnTo>
                    <a:pt x="4953" y="5546"/>
                  </a:lnTo>
                  <a:cubicBezTo>
                    <a:pt x="4771" y="5661"/>
                    <a:pt x="4565" y="5752"/>
                    <a:pt x="4383" y="5866"/>
                  </a:cubicBezTo>
                  <a:lnTo>
                    <a:pt x="3812" y="5546"/>
                  </a:lnTo>
                  <a:cubicBezTo>
                    <a:pt x="3995" y="5432"/>
                    <a:pt x="4200" y="5318"/>
                    <a:pt x="4383" y="5227"/>
                  </a:cubicBezTo>
                  <a:close/>
                  <a:moveTo>
                    <a:pt x="15179" y="5273"/>
                  </a:moveTo>
                  <a:cubicBezTo>
                    <a:pt x="15384" y="5387"/>
                    <a:pt x="15590" y="5478"/>
                    <a:pt x="15772" y="5592"/>
                  </a:cubicBezTo>
                  <a:cubicBezTo>
                    <a:pt x="15544" y="5706"/>
                    <a:pt x="15316" y="5843"/>
                    <a:pt x="15088" y="5957"/>
                  </a:cubicBezTo>
                  <a:cubicBezTo>
                    <a:pt x="14905" y="5866"/>
                    <a:pt x="14745" y="5752"/>
                    <a:pt x="14563" y="5638"/>
                  </a:cubicBezTo>
                  <a:cubicBezTo>
                    <a:pt x="14768" y="5524"/>
                    <a:pt x="14974" y="5387"/>
                    <a:pt x="15179" y="5273"/>
                  </a:cubicBezTo>
                  <a:close/>
                  <a:moveTo>
                    <a:pt x="13855" y="5341"/>
                  </a:moveTo>
                  <a:lnTo>
                    <a:pt x="14403" y="5661"/>
                  </a:lnTo>
                  <a:cubicBezTo>
                    <a:pt x="14243" y="5752"/>
                    <a:pt x="14083" y="5843"/>
                    <a:pt x="13924" y="5912"/>
                  </a:cubicBezTo>
                  <a:lnTo>
                    <a:pt x="13809" y="5980"/>
                  </a:lnTo>
                  <a:lnTo>
                    <a:pt x="13307" y="5683"/>
                  </a:lnTo>
                  <a:lnTo>
                    <a:pt x="13307" y="5661"/>
                  </a:lnTo>
                  <a:cubicBezTo>
                    <a:pt x="13490" y="5569"/>
                    <a:pt x="13672" y="5455"/>
                    <a:pt x="13855" y="5341"/>
                  </a:cubicBezTo>
                  <a:close/>
                  <a:moveTo>
                    <a:pt x="12645" y="5409"/>
                  </a:moveTo>
                  <a:lnTo>
                    <a:pt x="13125" y="5683"/>
                  </a:lnTo>
                  <a:lnTo>
                    <a:pt x="12531" y="6003"/>
                  </a:lnTo>
                  <a:lnTo>
                    <a:pt x="12075" y="5729"/>
                  </a:lnTo>
                  <a:lnTo>
                    <a:pt x="12645" y="5409"/>
                  </a:lnTo>
                  <a:close/>
                  <a:moveTo>
                    <a:pt x="11390" y="5455"/>
                  </a:moveTo>
                  <a:lnTo>
                    <a:pt x="11892" y="5729"/>
                  </a:lnTo>
                  <a:lnTo>
                    <a:pt x="11321" y="6049"/>
                  </a:lnTo>
                  <a:lnTo>
                    <a:pt x="10819" y="5775"/>
                  </a:lnTo>
                  <a:lnTo>
                    <a:pt x="11390" y="5455"/>
                  </a:lnTo>
                  <a:close/>
                  <a:moveTo>
                    <a:pt x="10112" y="5478"/>
                  </a:moveTo>
                  <a:lnTo>
                    <a:pt x="10614" y="5752"/>
                  </a:lnTo>
                  <a:lnTo>
                    <a:pt x="10568" y="5797"/>
                  </a:lnTo>
                  <a:lnTo>
                    <a:pt x="10043" y="6071"/>
                  </a:lnTo>
                  <a:lnTo>
                    <a:pt x="9541" y="5797"/>
                  </a:lnTo>
                  <a:lnTo>
                    <a:pt x="9975" y="5569"/>
                  </a:lnTo>
                  <a:lnTo>
                    <a:pt x="10112" y="5478"/>
                  </a:lnTo>
                  <a:close/>
                  <a:moveTo>
                    <a:pt x="8834" y="5501"/>
                  </a:moveTo>
                  <a:lnTo>
                    <a:pt x="9336" y="5797"/>
                  </a:lnTo>
                  <a:lnTo>
                    <a:pt x="8788" y="6117"/>
                  </a:lnTo>
                  <a:lnTo>
                    <a:pt x="8286" y="5820"/>
                  </a:lnTo>
                  <a:lnTo>
                    <a:pt x="8834" y="5501"/>
                  </a:lnTo>
                  <a:close/>
                  <a:moveTo>
                    <a:pt x="7555" y="5524"/>
                  </a:moveTo>
                  <a:lnTo>
                    <a:pt x="7943" y="5752"/>
                  </a:lnTo>
                  <a:lnTo>
                    <a:pt x="8057" y="5820"/>
                  </a:lnTo>
                  <a:lnTo>
                    <a:pt x="7510" y="6140"/>
                  </a:lnTo>
                  <a:lnTo>
                    <a:pt x="7281" y="6003"/>
                  </a:lnTo>
                  <a:lnTo>
                    <a:pt x="7007" y="5843"/>
                  </a:lnTo>
                  <a:lnTo>
                    <a:pt x="7555" y="5524"/>
                  </a:lnTo>
                  <a:close/>
                  <a:moveTo>
                    <a:pt x="6277" y="5546"/>
                  </a:moveTo>
                  <a:lnTo>
                    <a:pt x="6802" y="5843"/>
                  </a:lnTo>
                  <a:cubicBezTo>
                    <a:pt x="6619" y="5957"/>
                    <a:pt x="6437" y="6071"/>
                    <a:pt x="6254" y="6163"/>
                  </a:cubicBezTo>
                  <a:lnTo>
                    <a:pt x="5706" y="5866"/>
                  </a:lnTo>
                  <a:cubicBezTo>
                    <a:pt x="5889" y="5752"/>
                    <a:pt x="6094" y="5661"/>
                    <a:pt x="6277" y="5546"/>
                  </a:cubicBezTo>
                  <a:close/>
                  <a:moveTo>
                    <a:pt x="4999" y="5569"/>
                  </a:moveTo>
                  <a:lnTo>
                    <a:pt x="5547" y="5889"/>
                  </a:lnTo>
                  <a:cubicBezTo>
                    <a:pt x="5364" y="6003"/>
                    <a:pt x="5181" y="6094"/>
                    <a:pt x="4999" y="6208"/>
                  </a:cubicBezTo>
                  <a:lnTo>
                    <a:pt x="4405" y="5889"/>
                  </a:lnTo>
                  <a:cubicBezTo>
                    <a:pt x="4611" y="5775"/>
                    <a:pt x="4793" y="5683"/>
                    <a:pt x="4999" y="5569"/>
                  </a:cubicBezTo>
                  <a:close/>
                  <a:moveTo>
                    <a:pt x="14494" y="5706"/>
                  </a:moveTo>
                  <a:cubicBezTo>
                    <a:pt x="14677" y="5797"/>
                    <a:pt x="14837" y="5912"/>
                    <a:pt x="15019" y="6003"/>
                  </a:cubicBezTo>
                  <a:cubicBezTo>
                    <a:pt x="14859" y="6094"/>
                    <a:pt x="14700" y="6163"/>
                    <a:pt x="14563" y="6254"/>
                  </a:cubicBezTo>
                  <a:lnTo>
                    <a:pt x="14426" y="6322"/>
                  </a:lnTo>
                  <a:cubicBezTo>
                    <a:pt x="14243" y="6231"/>
                    <a:pt x="14083" y="6117"/>
                    <a:pt x="13901" y="6026"/>
                  </a:cubicBezTo>
                  <a:lnTo>
                    <a:pt x="13969" y="6003"/>
                  </a:lnTo>
                  <a:cubicBezTo>
                    <a:pt x="14129" y="5889"/>
                    <a:pt x="14289" y="5797"/>
                    <a:pt x="14471" y="5706"/>
                  </a:cubicBezTo>
                  <a:close/>
                  <a:moveTo>
                    <a:pt x="15795" y="5615"/>
                  </a:moveTo>
                  <a:cubicBezTo>
                    <a:pt x="16001" y="5729"/>
                    <a:pt x="16206" y="5820"/>
                    <a:pt x="16389" y="5934"/>
                  </a:cubicBezTo>
                  <a:cubicBezTo>
                    <a:pt x="16160" y="6071"/>
                    <a:pt x="15932" y="6186"/>
                    <a:pt x="15704" y="6322"/>
                  </a:cubicBezTo>
                  <a:cubicBezTo>
                    <a:pt x="15521" y="6208"/>
                    <a:pt x="15339" y="6094"/>
                    <a:pt x="15156" y="6003"/>
                  </a:cubicBezTo>
                  <a:cubicBezTo>
                    <a:pt x="15362" y="5866"/>
                    <a:pt x="15590" y="5752"/>
                    <a:pt x="15795" y="5615"/>
                  </a:cubicBezTo>
                  <a:close/>
                  <a:moveTo>
                    <a:pt x="13216" y="5729"/>
                  </a:moveTo>
                  <a:lnTo>
                    <a:pt x="13718" y="6026"/>
                  </a:lnTo>
                  <a:lnTo>
                    <a:pt x="13147" y="6345"/>
                  </a:lnTo>
                  <a:lnTo>
                    <a:pt x="13125" y="6322"/>
                  </a:lnTo>
                  <a:lnTo>
                    <a:pt x="12645" y="6049"/>
                  </a:lnTo>
                  <a:lnTo>
                    <a:pt x="13216" y="5729"/>
                  </a:lnTo>
                  <a:close/>
                  <a:moveTo>
                    <a:pt x="11983" y="5797"/>
                  </a:moveTo>
                  <a:lnTo>
                    <a:pt x="12440" y="6049"/>
                  </a:lnTo>
                  <a:lnTo>
                    <a:pt x="11869" y="6368"/>
                  </a:lnTo>
                  <a:lnTo>
                    <a:pt x="11436" y="6117"/>
                  </a:lnTo>
                  <a:lnTo>
                    <a:pt x="11983" y="5797"/>
                  </a:lnTo>
                  <a:close/>
                  <a:moveTo>
                    <a:pt x="10728" y="5820"/>
                  </a:moveTo>
                  <a:lnTo>
                    <a:pt x="11230" y="6117"/>
                  </a:lnTo>
                  <a:lnTo>
                    <a:pt x="11025" y="6208"/>
                  </a:lnTo>
                  <a:lnTo>
                    <a:pt x="10660" y="6437"/>
                  </a:lnTo>
                  <a:lnTo>
                    <a:pt x="10157" y="6140"/>
                  </a:lnTo>
                  <a:lnTo>
                    <a:pt x="10614" y="5889"/>
                  </a:lnTo>
                  <a:lnTo>
                    <a:pt x="10728" y="5820"/>
                  </a:lnTo>
                  <a:close/>
                  <a:moveTo>
                    <a:pt x="9450" y="5843"/>
                  </a:moveTo>
                  <a:lnTo>
                    <a:pt x="9952" y="6140"/>
                  </a:lnTo>
                  <a:lnTo>
                    <a:pt x="9381" y="6459"/>
                  </a:lnTo>
                  <a:lnTo>
                    <a:pt x="8879" y="6163"/>
                  </a:lnTo>
                  <a:lnTo>
                    <a:pt x="9450" y="5843"/>
                  </a:lnTo>
                  <a:close/>
                  <a:moveTo>
                    <a:pt x="8172" y="5889"/>
                  </a:moveTo>
                  <a:lnTo>
                    <a:pt x="8674" y="6163"/>
                  </a:lnTo>
                  <a:lnTo>
                    <a:pt x="8126" y="6482"/>
                  </a:lnTo>
                  <a:lnTo>
                    <a:pt x="7601" y="6186"/>
                  </a:lnTo>
                  <a:lnTo>
                    <a:pt x="8172" y="5889"/>
                  </a:lnTo>
                  <a:close/>
                  <a:moveTo>
                    <a:pt x="6893" y="5912"/>
                  </a:moveTo>
                  <a:lnTo>
                    <a:pt x="7236" y="6094"/>
                  </a:lnTo>
                  <a:lnTo>
                    <a:pt x="7418" y="6208"/>
                  </a:lnTo>
                  <a:cubicBezTo>
                    <a:pt x="7236" y="6300"/>
                    <a:pt x="7053" y="6414"/>
                    <a:pt x="6871" y="6528"/>
                  </a:cubicBezTo>
                  <a:lnTo>
                    <a:pt x="6574" y="6345"/>
                  </a:lnTo>
                  <a:lnTo>
                    <a:pt x="6323" y="6208"/>
                  </a:lnTo>
                  <a:cubicBezTo>
                    <a:pt x="6505" y="6094"/>
                    <a:pt x="6688" y="6003"/>
                    <a:pt x="6871" y="5912"/>
                  </a:cubicBezTo>
                  <a:close/>
                  <a:moveTo>
                    <a:pt x="5592" y="5912"/>
                  </a:moveTo>
                  <a:lnTo>
                    <a:pt x="6163" y="6231"/>
                  </a:lnTo>
                  <a:cubicBezTo>
                    <a:pt x="5980" y="6345"/>
                    <a:pt x="5798" y="6459"/>
                    <a:pt x="5615" y="6551"/>
                  </a:cubicBezTo>
                  <a:lnTo>
                    <a:pt x="5022" y="6231"/>
                  </a:lnTo>
                  <a:cubicBezTo>
                    <a:pt x="5227" y="6117"/>
                    <a:pt x="5410" y="6026"/>
                    <a:pt x="5592" y="5912"/>
                  </a:cubicBezTo>
                  <a:close/>
                  <a:moveTo>
                    <a:pt x="16412" y="5957"/>
                  </a:moveTo>
                  <a:cubicBezTo>
                    <a:pt x="16617" y="6071"/>
                    <a:pt x="16822" y="6163"/>
                    <a:pt x="17005" y="6277"/>
                  </a:cubicBezTo>
                  <a:cubicBezTo>
                    <a:pt x="16777" y="6414"/>
                    <a:pt x="16526" y="6528"/>
                    <a:pt x="16297" y="6665"/>
                  </a:cubicBezTo>
                  <a:cubicBezTo>
                    <a:pt x="16115" y="6551"/>
                    <a:pt x="15932" y="6459"/>
                    <a:pt x="15750" y="6345"/>
                  </a:cubicBezTo>
                  <a:cubicBezTo>
                    <a:pt x="15978" y="6208"/>
                    <a:pt x="16206" y="6094"/>
                    <a:pt x="16412" y="5957"/>
                  </a:cubicBezTo>
                  <a:close/>
                  <a:moveTo>
                    <a:pt x="15088" y="6026"/>
                  </a:moveTo>
                  <a:cubicBezTo>
                    <a:pt x="15270" y="6140"/>
                    <a:pt x="15453" y="6231"/>
                    <a:pt x="15635" y="6345"/>
                  </a:cubicBezTo>
                  <a:cubicBezTo>
                    <a:pt x="15498" y="6414"/>
                    <a:pt x="15339" y="6505"/>
                    <a:pt x="15202" y="6574"/>
                  </a:cubicBezTo>
                  <a:lnTo>
                    <a:pt x="15019" y="6688"/>
                  </a:lnTo>
                  <a:cubicBezTo>
                    <a:pt x="14837" y="6574"/>
                    <a:pt x="14677" y="6482"/>
                    <a:pt x="14494" y="6368"/>
                  </a:cubicBezTo>
                  <a:lnTo>
                    <a:pt x="14608" y="6322"/>
                  </a:lnTo>
                  <a:cubicBezTo>
                    <a:pt x="14768" y="6231"/>
                    <a:pt x="14928" y="6140"/>
                    <a:pt x="15088" y="6026"/>
                  </a:cubicBezTo>
                  <a:close/>
                  <a:moveTo>
                    <a:pt x="12554" y="6117"/>
                  </a:moveTo>
                  <a:lnTo>
                    <a:pt x="13056" y="6391"/>
                  </a:lnTo>
                  <a:lnTo>
                    <a:pt x="12486" y="6710"/>
                  </a:lnTo>
                  <a:cubicBezTo>
                    <a:pt x="12463" y="6710"/>
                    <a:pt x="12440" y="6688"/>
                    <a:pt x="12394" y="6688"/>
                  </a:cubicBezTo>
                  <a:lnTo>
                    <a:pt x="11983" y="6437"/>
                  </a:lnTo>
                  <a:lnTo>
                    <a:pt x="12554" y="6117"/>
                  </a:lnTo>
                  <a:close/>
                  <a:moveTo>
                    <a:pt x="13809" y="6071"/>
                  </a:moveTo>
                  <a:cubicBezTo>
                    <a:pt x="13992" y="6186"/>
                    <a:pt x="14175" y="6277"/>
                    <a:pt x="14334" y="6368"/>
                  </a:cubicBezTo>
                  <a:lnTo>
                    <a:pt x="13741" y="6710"/>
                  </a:lnTo>
                  <a:cubicBezTo>
                    <a:pt x="13581" y="6596"/>
                    <a:pt x="13421" y="6505"/>
                    <a:pt x="13239" y="6414"/>
                  </a:cubicBezTo>
                  <a:lnTo>
                    <a:pt x="13809" y="6071"/>
                  </a:lnTo>
                  <a:close/>
                  <a:moveTo>
                    <a:pt x="11321" y="6163"/>
                  </a:moveTo>
                  <a:lnTo>
                    <a:pt x="11778" y="6414"/>
                  </a:lnTo>
                  <a:lnTo>
                    <a:pt x="11458" y="6596"/>
                  </a:lnTo>
                  <a:lnTo>
                    <a:pt x="11207" y="6756"/>
                  </a:lnTo>
                  <a:lnTo>
                    <a:pt x="10774" y="6482"/>
                  </a:lnTo>
                  <a:lnTo>
                    <a:pt x="11070" y="6322"/>
                  </a:lnTo>
                  <a:lnTo>
                    <a:pt x="11321" y="6163"/>
                  </a:lnTo>
                  <a:close/>
                  <a:moveTo>
                    <a:pt x="10043" y="6186"/>
                  </a:moveTo>
                  <a:lnTo>
                    <a:pt x="10568" y="6482"/>
                  </a:lnTo>
                  <a:lnTo>
                    <a:pt x="9998" y="6802"/>
                  </a:lnTo>
                  <a:lnTo>
                    <a:pt x="9495" y="6505"/>
                  </a:lnTo>
                  <a:lnTo>
                    <a:pt x="10043" y="6186"/>
                  </a:lnTo>
                  <a:close/>
                  <a:moveTo>
                    <a:pt x="8765" y="6231"/>
                  </a:moveTo>
                  <a:lnTo>
                    <a:pt x="9290" y="6505"/>
                  </a:lnTo>
                  <a:lnTo>
                    <a:pt x="8765" y="6825"/>
                  </a:lnTo>
                  <a:lnTo>
                    <a:pt x="8742" y="6825"/>
                  </a:lnTo>
                  <a:lnTo>
                    <a:pt x="8217" y="6528"/>
                  </a:lnTo>
                  <a:lnTo>
                    <a:pt x="8765" y="6231"/>
                  </a:lnTo>
                  <a:close/>
                  <a:moveTo>
                    <a:pt x="7487" y="6254"/>
                  </a:moveTo>
                  <a:lnTo>
                    <a:pt x="8012" y="6551"/>
                  </a:lnTo>
                  <a:cubicBezTo>
                    <a:pt x="7829" y="6642"/>
                    <a:pt x="7669" y="6756"/>
                    <a:pt x="7487" y="6870"/>
                  </a:cubicBezTo>
                  <a:lnTo>
                    <a:pt x="6939" y="6551"/>
                  </a:lnTo>
                  <a:cubicBezTo>
                    <a:pt x="7122" y="6459"/>
                    <a:pt x="7304" y="6345"/>
                    <a:pt x="7487" y="6254"/>
                  </a:cubicBezTo>
                  <a:close/>
                  <a:moveTo>
                    <a:pt x="6209" y="6277"/>
                  </a:moveTo>
                  <a:lnTo>
                    <a:pt x="6505" y="6437"/>
                  </a:lnTo>
                  <a:lnTo>
                    <a:pt x="6756" y="6574"/>
                  </a:lnTo>
                  <a:cubicBezTo>
                    <a:pt x="6574" y="6688"/>
                    <a:pt x="6414" y="6802"/>
                    <a:pt x="6231" y="6893"/>
                  </a:cubicBezTo>
                  <a:lnTo>
                    <a:pt x="6026" y="6779"/>
                  </a:lnTo>
                  <a:lnTo>
                    <a:pt x="5638" y="6574"/>
                  </a:lnTo>
                  <a:cubicBezTo>
                    <a:pt x="5821" y="6459"/>
                    <a:pt x="6026" y="6368"/>
                    <a:pt x="6209" y="6277"/>
                  </a:cubicBezTo>
                  <a:close/>
                  <a:moveTo>
                    <a:pt x="17051" y="6300"/>
                  </a:moveTo>
                  <a:cubicBezTo>
                    <a:pt x="17233" y="6414"/>
                    <a:pt x="17439" y="6505"/>
                    <a:pt x="17621" y="6619"/>
                  </a:cubicBezTo>
                  <a:cubicBezTo>
                    <a:pt x="17370" y="6756"/>
                    <a:pt x="17142" y="6870"/>
                    <a:pt x="16891" y="7007"/>
                  </a:cubicBezTo>
                  <a:cubicBezTo>
                    <a:pt x="16708" y="6916"/>
                    <a:pt x="16526" y="6802"/>
                    <a:pt x="16366" y="6710"/>
                  </a:cubicBezTo>
                  <a:cubicBezTo>
                    <a:pt x="16594" y="6574"/>
                    <a:pt x="16822" y="6437"/>
                    <a:pt x="17051" y="6300"/>
                  </a:cubicBezTo>
                  <a:close/>
                  <a:moveTo>
                    <a:pt x="15704" y="6368"/>
                  </a:moveTo>
                  <a:cubicBezTo>
                    <a:pt x="15887" y="6482"/>
                    <a:pt x="16069" y="6574"/>
                    <a:pt x="16252" y="6688"/>
                  </a:cubicBezTo>
                  <a:cubicBezTo>
                    <a:pt x="16115" y="6756"/>
                    <a:pt x="15978" y="6825"/>
                    <a:pt x="15841" y="6916"/>
                  </a:cubicBezTo>
                  <a:lnTo>
                    <a:pt x="15613" y="7030"/>
                  </a:lnTo>
                  <a:cubicBezTo>
                    <a:pt x="15453" y="6939"/>
                    <a:pt x="15270" y="6825"/>
                    <a:pt x="15110" y="6733"/>
                  </a:cubicBezTo>
                  <a:lnTo>
                    <a:pt x="15247" y="6642"/>
                  </a:lnTo>
                  <a:cubicBezTo>
                    <a:pt x="15407" y="6574"/>
                    <a:pt x="15544" y="6459"/>
                    <a:pt x="15704" y="6368"/>
                  </a:cubicBezTo>
                  <a:close/>
                  <a:moveTo>
                    <a:pt x="14426" y="6414"/>
                  </a:moveTo>
                  <a:cubicBezTo>
                    <a:pt x="14608" y="6505"/>
                    <a:pt x="14791" y="6619"/>
                    <a:pt x="14974" y="6710"/>
                  </a:cubicBezTo>
                  <a:lnTo>
                    <a:pt x="14357" y="7053"/>
                  </a:lnTo>
                  <a:cubicBezTo>
                    <a:pt x="14175" y="6962"/>
                    <a:pt x="14015" y="6847"/>
                    <a:pt x="13855" y="6756"/>
                  </a:cubicBezTo>
                  <a:lnTo>
                    <a:pt x="14426" y="6414"/>
                  </a:lnTo>
                  <a:close/>
                  <a:moveTo>
                    <a:pt x="13170" y="6459"/>
                  </a:moveTo>
                  <a:cubicBezTo>
                    <a:pt x="13330" y="6551"/>
                    <a:pt x="13513" y="6642"/>
                    <a:pt x="13672" y="6733"/>
                  </a:cubicBezTo>
                  <a:lnTo>
                    <a:pt x="13079" y="7076"/>
                  </a:lnTo>
                  <a:cubicBezTo>
                    <a:pt x="12919" y="6984"/>
                    <a:pt x="12759" y="6870"/>
                    <a:pt x="12577" y="6779"/>
                  </a:cubicBezTo>
                  <a:lnTo>
                    <a:pt x="13170" y="6459"/>
                  </a:lnTo>
                  <a:close/>
                  <a:moveTo>
                    <a:pt x="11892" y="6482"/>
                  </a:moveTo>
                  <a:lnTo>
                    <a:pt x="12371" y="6756"/>
                  </a:lnTo>
                  <a:cubicBezTo>
                    <a:pt x="12371" y="6756"/>
                    <a:pt x="12371" y="6756"/>
                    <a:pt x="12394" y="6779"/>
                  </a:cubicBezTo>
                  <a:lnTo>
                    <a:pt x="12098" y="6916"/>
                  </a:lnTo>
                  <a:lnTo>
                    <a:pt x="11824" y="7099"/>
                  </a:lnTo>
                  <a:cubicBezTo>
                    <a:pt x="11778" y="7076"/>
                    <a:pt x="11732" y="7053"/>
                    <a:pt x="11687" y="7030"/>
                  </a:cubicBezTo>
                  <a:lnTo>
                    <a:pt x="11321" y="6802"/>
                  </a:lnTo>
                  <a:lnTo>
                    <a:pt x="11527" y="6688"/>
                  </a:lnTo>
                  <a:lnTo>
                    <a:pt x="11892" y="6482"/>
                  </a:lnTo>
                  <a:close/>
                  <a:moveTo>
                    <a:pt x="10660" y="6551"/>
                  </a:moveTo>
                  <a:lnTo>
                    <a:pt x="11116" y="6802"/>
                  </a:lnTo>
                  <a:lnTo>
                    <a:pt x="10545" y="7121"/>
                  </a:lnTo>
                  <a:lnTo>
                    <a:pt x="10089" y="6870"/>
                  </a:lnTo>
                  <a:lnTo>
                    <a:pt x="10660" y="6551"/>
                  </a:lnTo>
                  <a:close/>
                  <a:moveTo>
                    <a:pt x="9381" y="6574"/>
                  </a:moveTo>
                  <a:lnTo>
                    <a:pt x="9906" y="6847"/>
                  </a:lnTo>
                  <a:lnTo>
                    <a:pt x="9336" y="7190"/>
                  </a:lnTo>
                  <a:lnTo>
                    <a:pt x="8811" y="6893"/>
                  </a:lnTo>
                  <a:lnTo>
                    <a:pt x="9381" y="6574"/>
                  </a:lnTo>
                  <a:close/>
                  <a:moveTo>
                    <a:pt x="8103" y="6596"/>
                  </a:moveTo>
                  <a:lnTo>
                    <a:pt x="8628" y="6893"/>
                  </a:lnTo>
                  <a:cubicBezTo>
                    <a:pt x="8445" y="7007"/>
                    <a:pt x="8263" y="7099"/>
                    <a:pt x="8080" y="7213"/>
                  </a:cubicBezTo>
                  <a:lnTo>
                    <a:pt x="7532" y="6893"/>
                  </a:lnTo>
                  <a:cubicBezTo>
                    <a:pt x="7715" y="6802"/>
                    <a:pt x="7920" y="6688"/>
                    <a:pt x="8103" y="6596"/>
                  </a:cubicBezTo>
                  <a:close/>
                  <a:moveTo>
                    <a:pt x="6825" y="6619"/>
                  </a:moveTo>
                  <a:lnTo>
                    <a:pt x="7373" y="6939"/>
                  </a:lnTo>
                  <a:cubicBezTo>
                    <a:pt x="7190" y="7030"/>
                    <a:pt x="7007" y="7144"/>
                    <a:pt x="6825" y="7258"/>
                  </a:cubicBezTo>
                  <a:lnTo>
                    <a:pt x="6254" y="6916"/>
                  </a:lnTo>
                  <a:cubicBezTo>
                    <a:pt x="6437" y="6825"/>
                    <a:pt x="6619" y="6710"/>
                    <a:pt x="6825" y="6619"/>
                  </a:cubicBezTo>
                  <a:close/>
                  <a:moveTo>
                    <a:pt x="16320" y="6710"/>
                  </a:moveTo>
                  <a:cubicBezTo>
                    <a:pt x="16503" y="6825"/>
                    <a:pt x="16685" y="6916"/>
                    <a:pt x="16868" y="7030"/>
                  </a:cubicBezTo>
                  <a:cubicBezTo>
                    <a:pt x="16731" y="7099"/>
                    <a:pt x="16617" y="7167"/>
                    <a:pt x="16480" y="7235"/>
                  </a:cubicBezTo>
                  <a:lnTo>
                    <a:pt x="16206" y="7372"/>
                  </a:lnTo>
                  <a:cubicBezTo>
                    <a:pt x="16046" y="7281"/>
                    <a:pt x="15864" y="7190"/>
                    <a:pt x="15704" y="7076"/>
                  </a:cubicBezTo>
                  <a:lnTo>
                    <a:pt x="15887" y="6984"/>
                  </a:lnTo>
                  <a:cubicBezTo>
                    <a:pt x="16023" y="6893"/>
                    <a:pt x="16183" y="6802"/>
                    <a:pt x="16320" y="6710"/>
                  </a:cubicBezTo>
                  <a:close/>
                  <a:moveTo>
                    <a:pt x="15065" y="6756"/>
                  </a:moveTo>
                  <a:cubicBezTo>
                    <a:pt x="15225" y="6847"/>
                    <a:pt x="15407" y="6962"/>
                    <a:pt x="15590" y="7053"/>
                  </a:cubicBezTo>
                  <a:lnTo>
                    <a:pt x="14951" y="7395"/>
                  </a:lnTo>
                  <a:cubicBezTo>
                    <a:pt x="14791" y="7304"/>
                    <a:pt x="14608" y="7213"/>
                    <a:pt x="14449" y="7099"/>
                  </a:cubicBezTo>
                  <a:lnTo>
                    <a:pt x="15065" y="6756"/>
                  </a:lnTo>
                  <a:close/>
                  <a:moveTo>
                    <a:pt x="13787" y="6802"/>
                  </a:moveTo>
                  <a:cubicBezTo>
                    <a:pt x="13946" y="6893"/>
                    <a:pt x="14129" y="6984"/>
                    <a:pt x="14289" y="7076"/>
                  </a:cubicBezTo>
                  <a:lnTo>
                    <a:pt x="13672" y="7418"/>
                  </a:lnTo>
                  <a:cubicBezTo>
                    <a:pt x="13513" y="7327"/>
                    <a:pt x="13353" y="7235"/>
                    <a:pt x="13193" y="7144"/>
                  </a:cubicBezTo>
                  <a:lnTo>
                    <a:pt x="13787" y="6802"/>
                  </a:lnTo>
                  <a:close/>
                  <a:moveTo>
                    <a:pt x="12508" y="6825"/>
                  </a:moveTo>
                  <a:cubicBezTo>
                    <a:pt x="12668" y="6916"/>
                    <a:pt x="12851" y="7007"/>
                    <a:pt x="13011" y="7099"/>
                  </a:cubicBezTo>
                  <a:lnTo>
                    <a:pt x="12759" y="7258"/>
                  </a:lnTo>
                  <a:lnTo>
                    <a:pt x="12417" y="7441"/>
                  </a:lnTo>
                  <a:cubicBezTo>
                    <a:pt x="12257" y="7350"/>
                    <a:pt x="12098" y="7258"/>
                    <a:pt x="11915" y="7167"/>
                  </a:cubicBezTo>
                  <a:lnTo>
                    <a:pt x="12166" y="7030"/>
                  </a:lnTo>
                  <a:lnTo>
                    <a:pt x="12508" y="6825"/>
                  </a:lnTo>
                  <a:close/>
                  <a:moveTo>
                    <a:pt x="11230" y="6847"/>
                  </a:moveTo>
                  <a:lnTo>
                    <a:pt x="11641" y="7099"/>
                  </a:lnTo>
                  <a:cubicBezTo>
                    <a:pt x="11687" y="7121"/>
                    <a:pt x="11709" y="7121"/>
                    <a:pt x="11732" y="7144"/>
                  </a:cubicBezTo>
                  <a:lnTo>
                    <a:pt x="11162" y="7464"/>
                  </a:lnTo>
                  <a:cubicBezTo>
                    <a:pt x="11093" y="7441"/>
                    <a:pt x="11048" y="7395"/>
                    <a:pt x="10979" y="7372"/>
                  </a:cubicBezTo>
                  <a:lnTo>
                    <a:pt x="10660" y="7190"/>
                  </a:lnTo>
                  <a:lnTo>
                    <a:pt x="11230" y="6847"/>
                  </a:lnTo>
                  <a:close/>
                  <a:moveTo>
                    <a:pt x="9998" y="6916"/>
                  </a:moveTo>
                  <a:lnTo>
                    <a:pt x="10454" y="7167"/>
                  </a:lnTo>
                  <a:lnTo>
                    <a:pt x="9883" y="7509"/>
                  </a:lnTo>
                  <a:lnTo>
                    <a:pt x="9427" y="7235"/>
                  </a:lnTo>
                  <a:lnTo>
                    <a:pt x="9998" y="6916"/>
                  </a:lnTo>
                  <a:close/>
                  <a:moveTo>
                    <a:pt x="8719" y="6939"/>
                  </a:moveTo>
                  <a:lnTo>
                    <a:pt x="9244" y="7235"/>
                  </a:lnTo>
                  <a:lnTo>
                    <a:pt x="9222" y="7235"/>
                  </a:lnTo>
                  <a:cubicBezTo>
                    <a:pt x="9039" y="7350"/>
                    <a:pt x="8879" y="7464"/>
                    <a:pt x="8697" y="7555"/>
                  </a:cubicBezTo>
                  <a:lnTo>
                    <a:pt x="8149" y="7258"/>
                  </a:lnTo>
                  <a:cubicBezTo>
                    <a:pt x="8331" y="7144"/>
                    <a:pt x="8514" y="7053"/>
                    <a:pt x="8719" y="6939"/>
                  </a:cubicBezTo>
                  <a:close/>
                  <a:moveTo>
                    <a:pt x="7418" y="6962"/>
                  </a:moveTo>
                  <a:lnTo>
                    <a:pt x="7989" y="7281"/>
                  </a:lnTo>
                  <a:cubicBezTo>
                    <a:pt x="7806" y="7372"/>
                    <a:pt x="7624" y="7487"/>
                    <a:pt x="7441" y="7601"/>
                  </a:cubicBezTo>
                  <a:lnTo>
                    <a:pt x="6848" y="7258"/>
                  </a:lnTo>
                  <a:cubicBezTo>
                    <a:pt x="7053" y="7167"/>
                    <a:pt x="7236" y="7053"/>
                    <a:pt x="7418" y="6962"/>
                  </a:cubicBezTo>
                  <a:close/>
                  <a:moveTo>
                    <a:pt x="16297" y="7441"/>
                  </a:moveTo>
                  <a:lnTo>
                    <a:pt x="16297" y="7441"/>
                  </a:lnTo>
                  <a:cubicBezTo>
                    <a:pt x="16457" y="7532"/>
                    <a:pt x="16640" y="7624"/>
                    <a:pt x="16800" y="7738"/>
                  </a:cubicBezTo>
                  <a:cubicBezTo>
                    <a:pt x="16640" y="7624"/>
                    <a:pt x="16480" y="7532"/>
                    <a:pt x="16297" y="7441"/>
                  </a:cubicBezTo>
                  <a:close/>
                  <a:moveTo>
                    <a:pt x="15681" y="7099"/>
                  </a:moveTo>
                  <a:cubicBezTo>
                    <a:pt x="15841" y="7190"/>
                    <a:pt x="16023" y="7304"/>
                    <a:pt x="16206" y="7395"/>
                  </a:cubicBezTo>
                  <a:lnTo>
                    <a:pt x="15544" y="7760"/>
                  </a:lnTo>
                  <a:cubicBezTo>
                    <a:pt x="15384" y="7646"/>
                    <a:pt x="15202" y="7555"/>
                    <a:pt x="15042" y="7464"/>
                  </a:cubicBezTo>
                  <a:lnTo>
                    <a:pt x="15681" y="7099"/>
                  </a:lnTo>
                  <a:close/>
                  <a:moveTo>
                    <a:pt x="14403" y="7144"/>
                  </a:moveTo>
                  <a:cubicBezTo>
                    <a:pt x="14563" y="7235"/>
                    <a:pt x="14745" y="7327"/>
                    <a:pt x="14905" y="7418"/>
                  </a:cubicBezTo>
                  <a:lnTo>
                    <a:pt x="14289" y="7783"/>
                  </a:lnTo>
                  <a:cubicBezTo>
                    <a:pt x="14106" y="7669"/>
                    <a:pt x="13946" y="7578"/>
                    <a:pt x="13787" y="7487"/>
                  </a:cubicBezTo>
                  <a:lnTo>
                    <a:pt x="14403" y="7144"/>
                  </a:lnTo>
                  <a:close/>
                  <a:moveTo>
                    <a:pt x="13125" y="7167"/>
                  </a:moveTo>
                  <a:cubicBezTo>
                    <a:pt x="13284" y="7258"/>
                    <a:pt x="13467" y="7350"/>
                    <a:pt x="13627" y="7441"/>
                  </a:cubicBezTo>
                  <a:lnTo>
                    <a:pt x="13399" y="7578"/>
                  </a:lnTo>
                  <a:lnTo>
                    <a:pt x="13011" y="7806"/>
                  </a:lnTo>
                  <a:cubicBezTo>
                    <a:pt x="12851" y="7692"/>
                    <a:pt x="12691" y="7601"/>
                    <a:pt x="12531" y="7509"/>
                  </a:cubicBezTo>
                  <a:lnTo>
                    <a:pt x="12805" y="7350"/>
                  </a:lnTo>
                  <a:lnTo>
                    <a:pt x="13125" y="7167"/>
                  </a:lnTo>
                  <a:close/>
                  <a:moveTo>
                    <a:pt x="11846" y="7213"/>
                  </a:moveTo>
                  <a:cubicBezTo>
                    <a:pt x="12006" y="7304"/>
                    <a:pt x="12189" y="7395"/>
                    <a:pt x="12349" y="7487"/>
                  </a:cubicBezTo>
                  <a:lnTo>
                    <a:pt x="11755" y="7829"/>
                  </a:lnTo>
                  <a:cubicBezTo>
                    <a:pt x="11595" y="7715"/>
                    <a:pt x="11413" y="7624"/>
                    <a:pt x="11253" y="7532"/>
                  </a:cubicBezTo>
                  <a:lnTo>
                    <a:pt x="11846" y="7213"/>
                  </a:lnTo>
                  <a:close/>
                  <a:moveTo>
                    <a:pt x="10568" y="7235"/>
                  </a:moveTo>
                  <a:lnTo>
                    <a:pt x="10933" y="7441"/>
                  </a:lnTo>
                  <a:cubicBezTo>
                    <a:pt x="10979" y="7464"/>
                    <a:pt x="11025" y="7487"/>
                    <a:pt x="11070" y="7509"/>
                  </a:cubicBezTo>
                  <a:lnTo>
                    <a:pt x="10500" y="7852"/>
                  </a:lnTo>
                  <a:cubicBezTo>
                    <a:pt x="10431" y="7806"/>
                    <a:pt x="10340" y="7760"/>
                    <a:pt x="10271" y="7715"/>
                  </a:cubicBezTo>
                  <a:lnTo>
                    <a:pt x="9975" y="7555"/>
                  </a:lnTo>
                  <a:lnTo>
                    <a:pt x="10568" y="7235"/>
                  </a:lnTo>
                  <a:close/>
                  <a:moveTo>
                    <a:pt x="9336" y="7281"/>
                  </a:moveTo>
                  <a:lnTo>
                    <a:pt x="9792" y="7555"/>
                  </a:lnTo>
                  <a:lnTo>
                    <a:pt x="9678" y="7624"/>
                  </a:lnTo>
                  <a:cubicBezTo>
                    <a:pt x="9518" y="7715"/>
                    <a:pt x="9381" y="7806"/>
                    <a:pt x="9244" y="7875"/>
                  </a:cubicBezTo>
                  <a:lnTo>
                    <a:pt x="8742" y="7601"/>
                  </a:lnTo>
                  <a:cubicBezTo>
                    <a:pt x="8925" y="7509"/>
                    <a:pt x="9107" y="7418"/>
                    <a:pt x="9267" y="7327"/>
                  </a:cubicBezTo>
                  <a:lnTo>
                    <a:pt x="9336" y="7281"/>
                  </a:lnTo>
                  <a:close/>
                  <a:moveTo>
                    <a:pt x="8035" y="7304"/>
                  </a:moveTo>
                  <a:lnTo>
                    <a:pt x="8605" y="7624"/>
                  </a:lnTo>
                  <a:cubicBezTo>
                    <a:pt x="8400" y="7738"/>
                    <a:pt x="8217" y="7829"/>
                    <a:pt x="8035" y="7943"/>
                  </a:cubicBezTo>
                  <a:lnTo>
                    <a:pt x="7464" y="7601"/>
                  </a:lnTo>
                  <a:cubicBezTo>
                    <a:pt x="7647" y="7509"/>
                    <a:pt x="7852" y="7395"/>
                    <a:pt x="8035" y="7304"/>
                  </a:cubicBezTo>
                  <a:close/>
                  <a:moveTo>
                    <a:pt x="15019" y="7487"/>
                  </a:moveTo>
                  <a:cubicBezTo>
                    <a:pt x="15179" y="7578"/>
                    <a:pt x="15362" y="7669"/>
                    <a:pt x="15521" y="7760"/>
                  </a:cubicBezTo>
                  <a:lnTo>
                    <a:pt x="14882" y="8126"/>
                  </a:lnTo>
                  <a:cubicBezTo>
                    <a:pt x="14722" y="8034"/>
                    <a:pt x="14540" y="7943"/>
                    <a:pt x="14380" y="7829"/>
                  </a:cubicBezTo>
                  <a:lnTo>
                    <a:pt x="15019" y="7487"/>
                  </a:lnTo>
                  <a:close/>
                  <a:moveTo>
                    <a:pt x="13741" y="7509"/>
                  </a:moveTo>
                  <a:cubicBezTo>
                    <a:pt x="13901" y="7601"/>
                    <a:pt x="14083" y="7692"/>
                    <a:pt x="14243" y="7783"/>
                  </a:cubicBezTo>
                  <a:lnTo>
                    <a:pt x="14038" y="7920"/>
                  </a:lnTo>
                  <a:lnTo>
                    <a:pt x="13604" y="8148"/>
                  </a:lnTo>
                  <a:cubicBezTo>
                    <a:pt x="13444" y="8057"/>
                    <a:pt x="13284" y="7966"/>
                    <a:pt x="13125" y="7852"/>
                  </a:cubicBezTo>
                  <a:lnTo>
                    <a:pt x="13444" y="7669"/>
                  </a:lnTo>
                  <a:lnTo>
                    <a:pt x="13741" y="7509"/>
                  </a:lnTo>
                  <a:close/>
                  <a:moveTo>
                    <a:pt x="12463" y="7555"/>
                  </a:moveTo>
                  <a:cubicBezTo>
                    <a:pt x="12623" y="7646"/>
                    <a:pt x="12805" y="7738"/>
                    <a:pt x="12965" y="7829"/>
                  </a:cubicBezTo>
                  <a:lnTo>
                    <a:pt x="12349" y="8171"/>
                  </a:lnTo>
                  <a:cubicBezTo>
                    <a:pt x="12189" y="8080"/>
                    <a:pt x="12029" y="7989"/>
                    <a:pt x="11846" y="7875"/>
                  </a:cubicBezTo>
                  <a:lnTo>
                    <a:pt x="12463" y="7555"/>
                  </a:lnTo>
                  <a:close/>
                  <a:moveTo>
                    <a:pt x="11162" y="7578"/>
                  </a:moveTo>
                  <a:cubicBezTo>
                    <a:pt x="11344" y="7669"/>
                    <a:pt x="11527" y="7760"/>
                    <a:pt x="11687" y="7852"/>
                  </a:cubicBezTo>
                  <a:lnTo>
                    <a:pt x="11093" y="8194"/>
                  </a:lnTo>
                  <a:cubicBezTo>
                    <a:pt x="10933" y="8103"/>
                    <a:pt x="10751" y="7989"/>
                    <a:pt x="10591" y="7897"/>
                  </a:cubicBezTo>
                  <a:lnTo>
                    <a:pt x="11162" y="7578"/>
                  </a:lnTo>
                  <a:close/>
                  <a:moveTo>
                    <a:pt x="9883" y="7601"/>
                  </a:moveTo>
                  <a:lnTo>
                    <a:pt x="10226" y="7783"/>
                  </a:lnTo>
                  <a:cubicBezTo>
                    <a:pt x="10294" y="7829"/>
                    <a:pt x="10363" y="7852"/>
                    <a:pt x="10408" y="7897"/>
                  </a:cubicBezTo>
                  <a:lnTo>
                    <a:pt x="10317" y="7943"/>
                  </a:lnTo>
                  <a:cubicBezTo>
                    <a:pt x="10157" y="8034"/>
                    <a:pt x="9998" y="8148"/>
                    <a:pt x="9838" y="8240"/>
                  </a:cubicBezTo>
                  <a:cubicBezTo>
                    <a:pt x="9747" y="8171"/>
                    <a:pt x="9655" y="8126"/>
                    <a:pt x="9564" y="8057"/>
                  </a:cubicBezTo>
                  <a:lnTo>
                    <a:pt x="9313" y="7920"/>
                  </a:lnTo>
                  <a:cubicBezTo>
                    <a:pt x="9450" y="7852"/>
                    <a:pt x="9587" y="7783"/>
                    <a:pt x="9724" y="7692"/>
                  </a:cubicBezTo>
                  <a:lnTo>
                    <a:pt x="9883" y="7601"/>
                  </a:lnTo>
                  <a:close/>
                  <a:moveTo>
                    <a:pt x="8651" y="7646"/>
                  </a:moveTo>
                  <a:lnTo>
                    <a:pt x="9153" y="7943"/>
                  </a:lnTo>
                  <a:cubicBezTo>
                    <a:pt x="8970" y="8034"/>
                    <a:pt x="8788" y="8148"/>
                    <a:pt x="8582" y="8263"/>
                  </a:cubicBezTo>
                  <a:lnTo>
                    <a:pt x="8080" y="7966"/>
                  </a:lnTo>
                  <a:cubicBezTo>
                    <a:pt x="8263" y="7852"/>
                    <a:pt x="8468" y="7760"/>
                    <a:pt x="8651" y="7646"/>
                  </a:cubicBezTo>
                  <a:close/>
                  <a:moveTo>
                    <a:pt x="14357" y="7852"/>
                  </a:moveTo>
                  <a:cubicBezTo>
                    <a:pt x="14517" y="7943"/>
                    <a:pt x="14700" y="8034"/>
                    <a:pt x="14859" y="8126"/>
                  </a:cubicBezTo>
                  <a:lnTo>
                    <a:pt x="14677" y="8240"/>
                  </a:lnTo>
                  <a:lnTo>
                    <a:pt x="14220" y="8491"/>
                  </a:lnTo>
                  <a:cubicBezTo>
                    <a:pt x="14060" y="8400"/>
                    <a:pt x="13878" y="8308"/>
                    <a:pt x="13718" y="8217"/>
                  </a:cubicBezTo>
                  <a:lnTo>
                    <a:pt x="14083" y="8012"/>
                  </a:lnTo>
                  <a:lnTo>
                    <a:pt x="14357" y="7852"/>
                  </a:lnTo>
                  <a:close/>
                  <a:moveTo>
                    <a:pt x="13079" y="7875"/>
                  </a:moveTo>
                  <a:cubicBezTo>
                    <a:pt x="13239" y="7989"/>
                    <a:pt x="13421" y="8080"/>
                    <a:pt x="13581" y="8171"/>
                  </a:cubicBezTo>
                  <a:lnTo>
                    <a:pt x="12965" y="8537"/>
                  </a:lnTo>
                  <a:cubicBezTo>
                    <a:pt x="12782" y="8422"/>
                    <a:pt x="12623" y="8331"/>
                    <a:pt x="12463" y="8240"/>
                  </a:cubicBezTo>
                  <a:lnTo>
                    <a:pt x="13079" y="7875"/>
                  </a:lnTo>
                  <a:close/>
                  <a:moveTo>
                    <a:pt x="11801" y="7920"/>
                  </a:moveTo>
                  <a:cubicBezTo>
                    <a:pt x="11961" y="8012"/>
                    <a:pt x="12143" y="8103"/>
                    <a:pt x="12303" y="8194"/>
                  </a:cubicBezTo>
                  <a:lnTo>
                    <a:pt x="11687" y="8559"/>
                  </a:lnTo>
                  <a:cubicBezTo>
                    <a:pt x="11527" y="8445"/>
                    <a:pt x="11344" y="8354"/>
                    <a:pt x="11185" y="8263"/>
                  </a:cubicBezTo>
                  <a:lnTo>
                    <a:pt x="11801" y="7920"/>
                  </a:lnTo>
                  <a:close/>
                  <a:moveTo>
                    <a:pt x="10500" y="7943"/>
                  </a:moveTo>
                  <a:cubicBezTo>
                    <a:pt x="10682" y="8034"/>
                    <a:pt x="10865" y="8148"/>
                    <a:pt x="11025" y="8240"/>
                  </a:cubicBezTo>
                  <a:lnTo>
                    <a:pt x="10956" y="8285"/>
                  </a:lnTo>
                  <a:cubicBezTo>
                    <a:pt x="10774" y="8377"/>
                    <a:pt x="10614" y="8491"/>
                    <a:pt x="10454" y="8582"/>
                  </a:cubicBezTo>
                  <a:cubicBezTo>
                    <a:pt x="10271" y="8468"/>
                    <a:pt x="10089" y="8377"/>
                    <a:pt x="9906" y="8263"/>
                  </a:cubicBezTo>
                  <a:cubicBezTo>
                    <a:pt x="10066" y="8194"/>
                    <a:pt x="10203" y="8103"/>
                    <a:pt x="10363" y="8034"/>
                  </a:cubicBezTo>
                  <a:lnTo>
                    <a:pt x="10500" y="7943"/>
                  </a:lnTo>
                  <a:close/>
                  <a:moveTo>
                    <a:pt x="9222" y="7966"/>
                  </a:moveTo>
                  <a:lnTo>
                    <a:pt x="9518" y="8148"/>
                  </a:lnTo>
                  <a:cubicBezTo>
                    <a:pt x="9610" y="8194"/>
                    <a:pt x="9678" y="8240"/>
                    <a:pt x="9769" y="8285"/>
                  </a:cubicBezTo>
                  <a:cubicBezTo>
                    <a:pt x="9587" y="8377"/>
                    <a:pt x="9381" y="8491"/>
                    <a:pt x="9199" y="8605"/>
                  </a:cubicBezTo>
                  <a:cubicBezTo>
                    <a:pt x="9130" y="8582"/>
                    <a:pt x="9085" y="8537"/>
                    <a:pt x="9016" y="8514"/>
                  </a:cubicBezTo>
                  <a:lnTo>
                    <a:pt x="8628" y="8285"/>
                  </a:lnTo>
                  <a:cubicBezTo>
                    <a:pt x="8834" y="8171"/>
                    <a:pt x="9016" y="8080"/>
                    <a:pt x="9222" y="7966"/>
                  </a:cubicBezTo>
                  <a:close/>
                  <a:moveTo>
                    <a:pt x="14312" y="8559"/>
                  </a:moveTo>
                  <a:lnTo>
                    <a:pt x="14312" y="8559"/>
                  </a:lnTo>
                  <a:cubicBezTo>
                    <a:pt x="14426" y="8628"/>
                    <a:pt x="14540" y="8696"/>
                    <a:pt x="14677" y="8765"/>
                  </a:cubicBezTo>
                  <a:cubicBezTo>
                    <a:pt x="14563" y="8696"/>
                    <a:pt x="14449" y="8628"/>
                    <a:pt x="14312" y="8559"/>
                  </a:cubicBezTo>
                  <a:close/>
                  <a:moveTo>
                    <a:pt x="13695" y="8217"/>
                  </a:moveTo>
                  <a:cubicBezTo>
                    <a:pt x="13855" y="8331"/>
                    <a:pt x="14038" y="8422"/>
                    <a:pt x="14197" y="8514"/>
                  </a:cubicBezTo>
                  <a:lnTo>
                    <a:pt x="13558" y="8879"/>
                  </a:lnTo>
                  <a:cubicBezTo>
                    <a:pt x="13399" y="8788"/>
                    <a:pt x="13216" y="8673"/>
                    <a:pt x="13056" y="8582"/>
                  </a:cubicBezTo>
                  <a:lnTo>
                    <a:pt x="13695" y="8217"/>
                  </a:lnTo>
                  <a:close/>
                  <a:moveTo>
                    <a:pt x="12417" y="8263"/>
                  </a:moveTo>
                  <a:cubicBezTo>
                    <a:pt x="12577" y="8354"/>
                    <a:pt x="12759" y="8445"/>
                    <a:pt x="12919" y="8537"/>
                  </a:cubicBezTo>
                  <a:lnTo>
                    <a:pt x="12303" y="8902"/>
                  </a:lnTo>
                  <a:cubicBezTo>
                    <a:pt x="12120" y="8810"/>
                    <a:pt x="11961" y="8696"/>
                    <a:pt x="11778" y="8605"/>
                  </a:cubicBezTo>
                  <a:lnTo>
                    <a:pt x="12417" y="8263"/>
                  </a:lnTo>
                  <a:close/>
                  <a:moveTo>
                    <a:pt x="11116" y="8285"/>
                  </a:moveTo>
                  <a:cubicBezTo>
                    <a:pt x="11299" y="8377"/>
                    <a:pt x="11481" y="8491"/>
                    <a:pt x="11641" y="8582"/>
                  </a:cubicBezTo>
                  <a:lnTo>
                    <a:pt x="11595" y="8605"/>
                  </a:lnTo>
                  <a:cubicBezTo>
                    <a:pt x="11413" y="8719"/>
                    <a:pt x="11230" y="8833"/>
                    <a:pt x="11048" y="8925"/>
                  </a:cubicBezTo>
                  <a:cubicBezTo>
                    <a:pt x="10865" y="8833"/>
                    <a:pt x="10682" y="8719"/>
                    <a:pt x="10500" y="8628"/>
                  </a:cubicBezTo>
                  <a:cubicBezTo>
                    <a:pt x="10660" y="8537"/>
                    <a:pt x="10842" y="8445"/>
                    <a:pt x="11002" y="8354"/>
                  </a:cubicBezTo>
                  <a:lnTo>
                    <a:pt x="11116" y="8285"/>
                  </a:lnTo>
                  <a:close/>
                  <a:moveTo>
                    <a:pt x="9838" y="8308"/>
                  </a:moveTo>
                  <a:cubicBezTo>
                    <a:pt x="10020" y="8422"/>
                    <a:pt x="10203" y="8514"/>
                    <a:pt x="10386" y="8628"/>
                  </a:cubicBezTo>
                  <a:cubicBezTo>
                    <a:pt x="10180" y="8742"/>
                    <a:pt x="9998" y="8856"/>
                    <a:pt x="9792" y="8970"/>
                  </a:cubicBezTo>
                  <a:cubicBezTo>
                    <a:pt x="9610" y="8856"/>
                    <a:pt x="9427" y="8742"/>
                    <a:pt x="9222" y="8628"/>
                  </a:cubicBezTo>
                  <a:cubicBezTo>
                    <a:pt x="9427" y="8514"/>
                    <a:pt x="9632" y="8422"/>
                    <a:pt x="9838" y="8308"/>
                  </a:cubicBezTo>
                  <a:close/>
                  <a:moveTo>
                    <a:pt x="13033" y="8605"/>
                  </a:moveTo>
                  <a:cubicBezTo>
                    <a:pt x="13193" y="8696"/>
                    <a:pt x="13376" y="8788"/>
                    <a:pt x="13536" y="8879"/>
                  </a:cubicBezTo>
                  <a:lnTo>
                    <a:pt x="12896" y="9244"/>
                  </a:lnTo>
                  <a:cubicBezTo>
                    <a:pt x="12737" y="9153"/>
                    <a:pt x="12554" y="9061"/>
                    <a:pt x="12394" y="8947"/>
                  </a:cubicBezTo>
                  <a:lnTo>
                    <a:pt x="13033" y="8605"/>
                  </a:lnTo>
                  <a:close/>
                  <a:moveTo>
                    <a:pt x="11732" y="8628"/>
                  </a:moveTo>
                  <a:cubicBezTo>
                    <a:pt x="11915" y="8719"/>
                    <a:pt x="12098" y="8833"/>
                    <a:pt x="12280" y="8925"/>
                  </a:cubicBezTo>
                  <a:lnTo>
                    <a:pt x="12234" y="8947"/>
                  </a:lnTo>
                  <a:cubicBezTo>
                    <a:pt x="12029" y="9061"/>
                    <a:pt x="11846" y="9176"/>
                    <a:pt x="11641" y="9290"/>
                  </a:cubicBezTo>
                  <a:cubicBezTo>
                    <a:pt x="11458" y="9176"/>
                    <a:pt x="11276" y="9084"/>
                    <a:pt x="11116" y="8970"/>
                  </a:cubicBezTo>
                  <a:cubicBezTo>
                    <a:pt x="11276" y="8879"/>
                    <a:pt x="11458" y="8788"/>
                    <a:pt x="11641" y="8673"/>
                  </a:cubicBezTo>
                  <a:lnTo>
                    <a:pt x="11732" y="8628"/>
                  </a:lnTo>
                  <a:close/>
                  <a:moveTo>
                    <a:pt x="10454" y="8651"/>
                  </a:moveTo>
                  <a:cubicBezTo>
                    <a:pt x="10637" y="8765"/>
                    <a:pt x="10819" y="8856"/>
                    <a:pt x="11002" y="8970"/>
                  </a:cubicBezTo>
                  <a:cubicBezTo>
                    <a:pt x="10796" y="9084"/>
                    <a:pt x="10591" y="9198"/>
                    <a:pt x="10408" y="9313"/>
                  </a:cubicBezTo>
                  <a:cubicBezTo>
                    <a:pt x="10203" y="9198"/>
                    <a:pt x="10020" y="9084"/>
                    <a:pt x="9838" y="8993"/>
                  </a:cubicBezTo>
                  <a:cubicBezTo>
                    <a:pt x="10043" y="8879"/>
                    <a:pt x="10249" y="8765"/>
                    <a:pt x="10454" y="8651"/>
                  </a:cubicBezTo>
                  <a:close/>
                  <a:moveTo>
                    <a:pt x="12349" y="8970"/>
                  </a:moveTo>
                  <a:cubicBezTo>
                    <a:pt x="12531" y="9061"/>
                    <a:pt x="12714" y="9153"/>
                    <a:pt x="12896" y="9267"/>
                  </a:cubicBezTo>
                  <a:lnTo>
                    <a:pt x="12874" y="9267"/>
                  </a:lnTo>
                  <a:cubicBezTo>
                    <a:pt x="12668" y="9381"/>
                    <a:pt x="12463" y="9518"/>
                    <a:pt x="12257" y="9632"/>
                  </a:cubicBezTo>
                  <a:cubicBezTo>
                    <a:pt x="12075" y="9541"/>
                    <a:pt x="11892" y="9427"/>
                    <a:pt x="11709" y="9313"/>
                  </a:cubicBezTo>
                  <a:cubicBezTo>
                    <a:pt x="11892" y="9221"/>
                    <a:pt x="12098" y="9107"/>
                    <a:pt x="12280" y="9016"/>
                  </a:cubicBezTo>
                  <a:lnTo>
                    <a:pt x="12349" y="8970"/>
                  </a:lnTo>
                  <a:close/>
                  <a:moveTo>
                    <a:pt x="11070" y="8993"/>
                  </a:moveTo>
                  <a:cubicBezTo>
                    <a:pt x="11253" y="9084"/>
                    <a:pt x="11436" y="9198"/>
                    <a:pt x="11618" y="9313"/>
                  </a:cubicBezTo>
                  <a:cubicBezTo>
                    <a:pt x="11413" y="9427"/>
                    <a:pt x="11207" y="9541"/>
                    <a:pt x="11002" y="9678"/>
                  </a:cubicBezTo>
                  <a:cubicBezTo>
                    <a:pt x="10819" y="9564"/>
                    <a:pt x="10614" y="9450"/>
                    <a:pt x="10431" y="9335"/>
                  </a:cubicBezTo>
                  <a:cubicBezTo>
                    <a:pt x="10637" y="9221"/>
                    <a:pt x="10842" y="9107"/>
                    <a:pt x="11070" y="8993"/>
                  </a:cubicBezTo>
                  <a:close/>
                  <a:moveTo>
                    <a:pt x="11618" y="10043"/>
                  </a:moveTo>
                  <a:lnTo>
                    <a:pt x="11618" y="10043"/>
                  </a:lnTo>
                  <a:cubicBezTo>
                    <a:pt x="11732" y="10111"/>
                    <a:pt x="11869" y="10180"/>
                    <a:pt x="11983" y="10248"/>
                  </a:cubicBezTo>
                  <a:cubicBezTo>
                    <a:pt x="11869" y="10180"/>
                    <a:pt x="11755" y="10111"/>
                    <a:pt x="11618" y="10043"/>
                  </a:cubicBezTo>
                  <a:close/>
                  <a:moveTo>
                    <a:pt x="7486" y="0"/>
                  </a:moveTo>
                  <a:cubicBezTo>
                    <a:pt x="7236" y="137"/>
                    <a:pt x="6985" y="274"/>
                    <a:pt x="6734" y="411"/>
                  </a:cubicBezTo>
                  <a:cubicBezTo>
                    <a:pt x="6528" y="297"/>
                    <a:pt x="6346" y="182"/>
                    <a:pt x="6140" y="68"/>
                  </a:cubicBezTo>
                  <a:lnTo>
                    <a:pt x="6140" y="68"/>
                  </a:lnTo>
                  <a:cubicBezTo>
                    <a:pt x="6323" y="182"/>
                    <a:pt x="6528" y="297"/>
                    <a:pt x="6711" y="411"/>
                  </a:cubicBezTo>
                  <a:cubicBezTo>
                    <a:pt x="6460" y="548"/>
                    <a:pt x="6231" y="662"/>
                    <a:pt x="5980" y="799"/>
                  </a:cubicBezTo>
                  <a:cubicBezTo>
                    <a:pt x="5821" y="731"/>
                    <a:pt x="5685" y="640"/>
                    <a:pt x="5527" y="549"/>
                  </a:cubicBezTo>
                  <a:lnTo>
                    <a:pt x="5527" y="549"/>
                  </a:lnTo>
                  <a:cubicBezTo>
                    <a:pt x="5685" y="640"/>
                    <a:pt x="5821" y="731"/>
                    <a:pt x="5958" y="822"/>
                  </a:cubicBezTo>
                  <a:cubicBezTo>
                    <a:pt x="5866" y="867"/>
                    <a:pt x="5752" y="913"/>
                    <a:pt x="5661" y="981"/>
                  </a:cubicBezTo>
                  <a:lnTo>
                    <a:pt x="5296" y="1164"/>
                  </a:lnTo>
                  <a:cubicBezTo>
                    <a:pt x="5136" y="1095"/>
                    <a:pt x="4976" y="981"/>
                    <a:pt x="4816" y="913"/>
                  </a:cubicBezTo>
                  <a:lnTo>
                    <a:pt x="4816" y="913"/>
                  </a:lnTo>
                  <a:cubicBezTo>
                    <a:pt x="4976" y="1004"/>
                    <a:pt x="5136" y="1095"/>
                    <a:pt x="5296" y="1187"/>
                  </a:cubicBezTo>
                  <a:lnTo>
                    <a:pt x="4634" y="1552"/>
                  </a:lnTo>
                  <a:lnTo>
                    <a:pt x="3972" y="1917"/>
                  </a:lnTo>
                  <a:cubicBezTo>
                    <a:pt x="3789" y="1803"/>
                    <a:pt x="3584" y="1712"/>
                    <a:pt x="3401" y="1598"/>
                  </a:cubicBezTo>
                  <a:lnTo>
                    <a:pt x="3401" y="1598"/>
                  </a:lnTo>
                  <a:cubicBezTo>
                    <a:pt x="3584" y="1712"/>
                    <a:pt x="3766" y="1826"/>
                    <a:pt x="3949" y="1917"/>
                  </a:cubicBezTo>
                  <a:lnTo>
                    <a:pt x="3858" y="1986"/>
                  </a:lnTo>
                  <a:lnTo>
                    <a:pt x="3310" y="2282"/>
                  </a:lnTo>
                  <a:cubicBezTo>
                    <a:pt x="3104" y="2168"/>
                    <a:pt x="2899" y="2054"/>
                    <a:pt x="2671" y="1940"/>
                  </a:cubicBezTo>
                  <a:lnTo>
                    <a:pt x="2671" y="1940"/>
                  </a:lnTo>
                  <a:cubicBezTo>
                    <a:pt x="2876" y="2054"/>
                    <a:pt x="3082" y="2191"/>
                    <a:pt x="3287" y="2305"/>
                  </a:cubicBezTo>
                  <a:lnTo>
                    <a:pt x="2648" y="2670"/>
                  </a:lnTo>
                  <a:cubicBezTo>
                    <a:pt x="2420" y="2534"/>
                    <a:pt x="2191" y="2419"/>
                    <a:pt x="1963" y="2283"/>
                  </a:cubicBezTo>
                  <a:lnTo>
                    <a:pt x="1963" y="2283"/>
                  </a:lnTo>
                  <a:cubicBezTo>
                    <a:pt x="2191" y="2419"/>
                    <a:pt x="2420" y="2556"/>
                    <a:pt x="2625" y="2670"/>
                  </a:cubicBezTo>
                  <a:lnTo>
                    <a:pt x="2054" y="3013"/>
                  </a:lnTo>
                  <a:cubicBezTo>
                    <a:pt x="2032" y="3013"/>
                    <a:pt x="2009" y="3036"/>
                    <a:pt x="1986" y="3036"/>
                  </a:cubicBezTo>
                  <a:cubicBezTo>
                    <a:pt x="1758" y="2899"/>
                    <a:pt x="1507" y="2762"/>
                    <a:pt x="1256" y="2625"/>
                  </a:cubicBezTo>
                  <a:lnTo>
                    <a:pt x="1256" y="2625"/>
                  </a:lnTo>
                  <a:cubicBezTo>
                    <a:pt x="1507" y="2785"/>
                    <a:pt x="1735" y="2922"/>
                    <a:pt x="1986" y="3058"/>
                  </a:cubicBezTo>
                  <a:cubicBezTo>
                    <a:pt x="1758" y="3173"/>
                    <a:pt x="1552" y="3310"/>
                    <a:pt x="1347" y="3424"/>
                  </a:cubicBezTo>
                  <a:cubicBezTo>
                    <a:pt x="1073" y="3287"/>
                    <a:pt x="822" y="3127"/>
                    <a:pt x="548" y="2990"/>
                  </a:cubicBezTo>
                  <a:lnTo>
                    <a:pt x="548" y="2990"/>
                  </a:lnTo>
                  <a:cubicBezTo>
                    <a:pt x="799" y="3127"/>
                    <a:pt x="1073" y="3287"/>
                    <a:pt x="1324" y="3446"/>
                  </a:cubicBezTo>
                  <a:cubicBezTo>
                    <a:pt x="1119" y="3561"/>
                    <a:pt x="913" y="3698"/>
                    <a:pt x="708" y="3812"/>
                  </a:cubicBezTo>
                  <a:cubicBezTo>
                    <a:pt x="479" y="3675"/>
                    <a:pt x="228" y="3561"/>
                    <a:pt x="0" y="3424"/>
                  </a:cubicBezTo>
                  <a:lnTo>
                    <a:pt x="0" y="3424"/>
                  </a:lnTo>
                  <a:cubicBezTo>
                    <a:pt x="228" y="3561"/>
                    <a:pt x="457" y="3698"/>
                    <a:pt x="685" y="3812"/>
                  </a:cubicBezTo>
                  <a:cubicBezTo>
                    <a:pt x="548" y="3903"/>
                    <a:pt x="411" y="3971"/>
                    <a:pt x="274" y="4063"/>
                  </a:cubicBezTo>
                  <a:cubicBezTo>
                    <a:pt x="411" y="3994"/>
                    <a:pt x="548" y="3903"/>
                    <a:pt x="708" y="3835"/>
                  </a:cubicBezTo>
                  <a:cubicBezTo>
                    <a:pt x="890" y="3949"/>
                    <a:pt x="1096" y="4063"/>
                    <a:pt x="1278" y="4177"/>
                  </a:cubicBezTo>
                  <a:cubicBezTo>
                    <a:pt x="1096" y="4291"/>
                    <a:pt x="890" y="4382"/>
                    <a:pt x="708" y="4496"/>
                  </a:cubicBezTo>
                  <a:cubicBezTo>
                    <a:pt x="913" y="4405"/>
                    <a:pt x="1119" y="4291"/>
                    <a:pt x="1301" y="4177"/>
                  </a:cubicBezTo>
                  <a:cubicBezTo>
                    <a:pt x="1507" y="4291"/>
                    <a:pt x="1689" y="4405"/>
                    <a:pt x="1872" y="4519"/>
                  </a:cubicBezTo>
                  <a:cubicBezTo>
                    <a:pt x="1712" y="4633"/>
                    <a:pt x="1529" y="4725"/>
                    <a:pt x="1347" y="4839"/>
                  </a:cubicBezTo>
                  <a:cubicBezTo>
                    <a:pt x="1529" y="4748"/>
                    <a:pt x="1712" y="4633"/>
                    <a:pt x="1895" y="4542"/>
                  </a:cubicBezTo>
                  <a:cubicBezTo>
                    <a:pt x="2100" y="4656"/>
                    <a:pt x="2283" y="4770"/>
                    <a:pt x="2488" y="4884"/>
                  </a:cubicBezTo>
                  <a:cubicBezTo>
                    <a:pt x="2328" y="4976"/>
                    <a:pt x="2146" y="5067"/>
                    <a:pt x="1986" y="5158"/>
                  </a:cubicBezTo>
                  <a:cubicBezTo>
                    <a:pt x="2169" y="5067"/>
                    <a:pt x="2328" y="4976"/>
                    <a:pt x="2511" y="4884"/>
                  </a:cubicBezTo>
                  <a:cubicBezTo>
                    <a:pt x="2671" y="4976"/>
                    <a:pt x="2830" y="5067"/>
                    <a:pt x="2990" y="5158"/>
                  </a:cubicBezTo>
                  <a:lnTo>
                    <a:pt x="3082" y="5227"/>
                  </a:lnTo>
                  <a:cubicBezTo>
                    <a:pt x="2945" y="5318"/>
                    <a:pt x="2785" y="5409"/>
                    <a:pt x="2648" y="5501"/>
                  </a:cubicBezTo>
                  <a:lnTo>
                    <a:pt x="2648" y="5501"/>
                  </a:lnTo>
                  <a:cubicBezTo>
                    <a:pt x="2785" y="5409"/>
                    <a:pt x="2945" y="5318"/>
                    <a:pt x="3104" y="5250"/>
                  </a:cubicBezTo>
                  <a:lnTo>
                    <a:pt x="3698" y="5569"/>
                  </a:lnTo>
                  <a:cubicBezTo>
                    <a:pt x="3561" y="5661"/>
                    <a:pt x="3424" y="5729"/>
                    <a:pt x="3287" y="5820"/>
                  </a:cubicBezTo>
                  <a:cubicBezTo>
                    <a:pt x="3424" y="5752"/>
                    <a:pt x="3561" y="5661"/>
                    <a:pt x="3721" y="5592"/>
                  </a:cubicBezTo>
                  <a:lnTo>
                    <a:pt x="4291" y="5934"/>
                  </a:lnTo>
                  <a:cubicBezTo>
                    <a:pt x="4177" y="6003"/>
                    <a:pt x="4040" y="6071"/>
                    <a:pt x="3926" y="6140"/>
                  </a:cubicBezTo>
                  <a:cubicBezTo>
                    <a:pt x="4063" y="6071"/>
                    <a:pt x="4177" y="6003"/>
                    <a:pt x="4314" y="5934"/>
                  </a:cubicBezTo>
                  <a:lnTo>
                    <a:pt x="4908" y="6277"/>
                  </a:lnTo>
                  <a:cubicBezTo>
                    <a:pt x="4793" y="6345"/>
                    <a:pt x="4679" y="6414"/>
                    <a:pt x="4565" y="6482"/>
                  </a:cubicBezTo>
                  <a:cubicBezTo>
                    <a:pt x="4679" y="6414"/>
                    <a:pt x="4793" y="6345"/>
                    <a:pt x="4930" y="6277"/>
                  </a:cubicBezTo>
                  <a:lnTo>
                    <a:pt x="5501" y="6619"/>
                  </a:lnTo>
                  <a:cubicBezTo>
                    <a:pt x="5364" y="6710"/>
                    <a:pt x="5204" y="6802"/>
                    <a:pt x="5068" y="6893"/>
                  </a:cubicBezTo>
                  <a:lnTo>
                    <a:pt x="5068" y="6893"/>
                  </a:lnTo>
                  <a:cubicBezTo>
                    <a:pt x="5204" y="6802"/>
                    <a:pt x="5364" y="6710"/>
                    <a:pt x="5524" y="6642"/>
                  </a:cubicBezTo>
                  <a:lnTo>
                    <a:pt x="5980" y="6893"/>
                  </a:lnTo>
                  <a:lnTo>
                    <a:pt x="6117" y="6962"/>
                  </a:lnTo>
                  <a:cubicBezTo>
                    <a:pt x="5980" y="7053"/>
                    <a:pt x="5843" y="7121"/>
                    <a:pt x="5706" y="7213"/>
                  </a:cubicBezTo>
                  <a:cubicBezTo>
                    <a:pt x="5843" y="7144"/>
                    <a:pt x="5980" y="7053"/>
                    <a:pt x="6140" y="6984"/>
                  </a:cubicBezTo>
                  <a:lnTo>
                    <a:pt x="6734" y="7304"/>
                  </a:lnTo>
                  <a:cubicBezTo>
                    <a:pt x="6597" y="7395"/>
                    <a:pt x="6460" y="7464"/>
                    <a:pt x="6346" y="7532"/>
                  </a:cubicBezTo>
                  <a:cubicBezTo>
                    <a:pt x="6482" y="7464"/>
                    <a:pt x="6619" y="7395"/>
                    <a:pt x="6756" y="7327"/>
                  </a:cubicBezTo>
                  <a:lnTo>
                    <a:pt x="7350" y="7646"/>
                  </a:lnTo>
                  <a:cubicBezTo>
                    <a:pt x="7213" y="7738"/>
                    <a:pt x="7099" y="7806"/>
                    <a:pt x="6985" y="7875"/>
                  </a:cubicBezTo>
                  <a:cubicBezTo>
                    <a:pt x="7099" y="7806"/>
                    <a:pt x="7236" y="7738"/>
                    <a:pt x="7350" y="7669"/>
                  </a:cubicBezTo>
                  <a:lnTo>
                    <a:pt x="7943" y="8012"/>
                  </a:lnTo>
                  <a:cubicBezTo>
                    <a:pt x="7784" y="8103"/>
                    <a:pt x="7624" y="8194"/>
                    <a:pt x="7441" y="8285"/>
                  </a:cubicBezTo>
                  <a:cubicBezTo>
                    <a:pt x="7624" y="8194"/>
                    <a:pt x="7806" y="8103"/>
                    <a:pt x="7966" y="8012"/>
                  </a:cubicBezTo>
                  <a:lnTo>
                    <a:pt x="8514" y="8308"/>
                  </a:lnTo>
                  <a:cubicBezTo>
                    <a:pt x="8309" y="8445"/>
                    <a:pt x="8103" y="8559"/>
                    <a:pt x="7898" y="8673"/>
                  </a:cubicBezTo>
                  <a:cubicBezTo>
                    <a:pt x="8103" y="8559"/>
                    <a:pt x="8309" y="8445"/>
                    <a:pt x="8537" y="8331"/>
                  </a:cubicBezTo>
                  <a:lnTo>
                    <a:pt x="8970" y="8582"/>
                  </a:lnTo>
                  <a:cubicBezTo>
                    <a:pt x="9016" y="8605"/>
                    <a:pt x="9062" y="8628"/>
                    <a:pt x="9107" y="8651"/>
                  </a:cubicBezTo>
                  <a:cubicBezTo>
                    <a:pt x="8925" y="8765"/>
                    <a:pt x="8719" y="8879"/>
                    <a:pt x="8537" y="9016"/>
                  </a:cubicBezTo>
                  <a:cubicBezTo>
                    <a:pt x="8742" y="8902"/>
                    <a:pt x="8948" y="8788"/>
                    <a:pt x="9153" y="8673"/>
                  </a:cubicBezTo>
                  <a:cubicBezTo>
                    <a:pt x="9336" y="8788"/>
                    <a:pt x="9541" y="8902"/>
                    <a:pt x="9747" y="8993"/>
                  </a:cubicBezTo>
                  <a:cubicBezTo>
                    <a:pt x="9541" y="9107"/>
                    <a:pt x="9358" y="9221"/>
                    <a:pt x="9176" y="9335"/>
                  </a:cubicBezTo>
                  <a:cubicBezTo>
                    <a:pt x="9381" y="9221"/>
                    <a:pt x="9564" y="9130"/>
                    <a:pt x="9769" y="9016"/>
                  </a:cubicBezTo>
                  <a:cubicBezTo>
                    <a:pt x="9952" y="9130"/>
                    <a:pt x="10157" y="9244"/>
                    <a:pt x="10363" y="9335"/>
                  </a:cubicBezTo>
                  <a:cubicBezTo>
                    <a:pt x="10180" y="9450"/>
                    <a:pt x="9998" y="9564"/>
                    <a:pt x="9815" y="9655"/>
                  </a:cubicBezTo>
                  <a:cubicBezTo>
                    <a:pt x="9998" y="9564"/>
                    <a:pt x="10203" y="9450"/>
                    <a:pt x="10386" y="9358"/>
                  </a:cubicBezTo>
                  <a:cubicBezTo>
                    <a:pt x="10568" y="9472"/>
                    <a:pt x="10774" y="9586"/>
                    <a:pt x="10979" y="9678"/>
                  </a:cubicBezTo>
                  <a:cubicBezTo>
                    <a:pt x="10796" y="9792"/>
                    <a:pt x="10637" y="9883"/>
                    <a:pt x="10454" y="9997"/>
                  </a:cubicBezTo>
                  <a:cubicBezTo>
                    <a:pt x="10637" y="9883"/>
                    <a:pt x="10819" y="9792"/>
                    <a:pt x="11002" y="9701"/>
                  </a:cubicBezTo>
                  <a:cubicBezTo>
                    <a:pt x="11207" y="9815"/>
                    <a:pt x="11390" y="9929"/>
                    <a:pt x="11595" y="10020"/>
                  </a:cubicBezTo>
                  <a:cubicBezTo>
                    <a:pt x="11413" y="9906"/>
                    <a:pt x="11230" y="9792"/>
                    <a:pt x="11025" y="9678"/>
                  </a:cubicBezTo>
                  <a:cubicBezTo>
                    <a:pt x="11253" y="9564"/>
                    <a:pt x="11458" y="9450"/>
                    <a:pt x="11687" y="9335"/>
                  </a:cubicBezTo>
                  <a:cubicBezTo>
                    <a:pt x="11869" y="9427"/>
                    <a:pt x="12052" y="9541"/>
                    <a:pt x="12234" y="9632"/>
                  </a:cubicBezTo>
                  <a:cubicBezTo>
                    <a:pt x="12029" y="9769"/>
                    <a:pt x="11824" y="9883"/>
                    <a:pt x="11595" y="10020"/>
                  </a:cubicBezTo>
                  <a:cubicBezTo>
                    <a:pt x="11436" y="10134"/>
                    <a:pt x="11253" y="10226"/>
                    <a:pt x="11093" y="10317"/>
                  </a:cubicBezTo>
                  <a:cubicBezTo>
                    <a:pt x="11276" y="10226"/>
                    <a:pt x="11436" y="10134"/>
                    <a:pt x="11618" y="10043"/>
                  </a:cubicBezTo>
                  <a:cubicBezTo>
                    <a:pt x="11846" y="9906"/>
                    <a:pt x="12075" y="9792"/>
                    <a:pt x="12303" y="9678"/>
                  </a:cubicBezTo>
                  <a:cubicBezTo>
                    <a:pt x="12508" y="9564"/>
                    <a:pt x="12714" y="9450"/>
                    <a:pt x="12919" y="9335"/>
                  </a:cubicBezTo>
                  <a:lnTo>
                    <a:pt x="12965" y="9313"/>
                  </a:lnTo>
                  <a:cubicBezTo>
                    <a:pt x="13056" y="9358"/>
                    <a:pt x="13147" y="9404"/>
                    <a:pt x="13239" y="9450"/>
                  </a:cubicBezTo>
                  <a:cubicBezTo>
                    <a:pt x="13170" y="9404"/>
                    <a:pt x="13079" y="9358"/>
                    <a:pt x="12988" y="9313"/>
                  </a:cubicBezTo>
                  <a:lnTo>
                    <a:pt x="13650" y="8947"/>
                  </a:lnTo>
                  <a:cubicBezTo>
                    <a:pt x="13741" y="8993"/>
                    <a:pt x="13855" y="9061"/>
                    <a:pt x="13969" y="9107"/>
                  </a:cubicBezTo>
                  <a:cubicBezTo>
                    <a:pt x="13855" y="9061"/>
                    <a:pt x="13764" y="8993"/>
                    <a:pt x="13650" y="8925"/>
                  </a:cubicBezTo>
                  <a:lnTo>
                    <a:pt x="14312" y="8559"/>
                  </a:lnTo>
                  <a:lnTo>
                    <a:pt x="14722" y="8331"/>
                  </a:lnTo>
                  <a:lnTo>
                    <a:pt x="14974" y="8194"/>
                  </a:lnTo>
                  <a:cubicBezTo>
                    <a:pt x="15110" y="8263"/>
                    <a:pt x="15247" y="8354"/>
                    <a:pt x="15384" y="8422"/>
                  </a:cubicBezTo>
                  <a:cubicBezTo>
                    <a:pt x="15247" y="8331"/>
                    <a:pt x="15110" y="8263"/>
                    <a:pt x="14996" y="8194"/>
                  </a:cubicBezTo>
                  <a:lnTo>
                    <a:pt x="15635" y="7829"/>
                  </a:lnTo>
                  <a:cubicBezTo>
                    <a:pt x="15795" y="7897"/>
                    <a:pt x="15932" y="7989"/>
                    <a:pt x="16092" y="8080"/>
                  </a:cubicBezTo>
                  <a:cubicBezTo>
                    <a:pt x="15955" y="7989"/>
                    <a:pt x="15795" y="7897"/>
                    <a:pt x="15635" y="7806"/>
                  </a:cubicBezTo>
                  <a:lnTo>
                    <a:pt x="16297" y="7441"/>
                  </a:lnTo>
                  <a:lnTo>
                    <a:pt x="16526" y="7304"/>
                  </a:lnTo>
                  <a:cubicBezTo>
                    <a:pt x="16663" y="7235"/>
                    <a:pt x="16800" y="7144"/>
                    <a:pt x="16936" y="7053"/>
                  </a:cubicBezTo>
                  <a:cubicBezTo>
                    <a:pt x="17142" y="7167"/>
                    <a:pt x="17325" y="7281"/>
                    <a:pt x="17507" y="7372"/>
                  </a:cubicBezTo>
                  <a:cubicBezTo>
                    <a:pt x="17325" y="7281"/>
                    <a:pt x="17142" y="7167"/>
                    <a:pt x="16959" y="7053"/>
                  </a:cubicBezTo>
                  <a:cubicBezTo>
                    <a:pt x="17188" y="6916"/>
                    <a:pt x="17416" y="6779"/>
                    <a:pt x="17667" y="6642"/>
                  </a:cubicBezTo>
                  <a:cubicBezTo>
                    <a:pt x="17804" y="6733"/>
                    <a:pt x="17964" y="6802"/>
                    <a:pt x="18123" y="6893"/>
                  </a:cubicBezTo>
                  <a:cubicBezTo>
                    <a:pt x="17964" y="6802"/>
                    <a:pt x="17827" y="6710"/>
                    <a:pt x="17667" y="6619"/>
                  </a:cubicBezTo>
                  <a:cubicBezTo>
                    <a:pt x="17872" y="6505"/>
                    <a:pt x="18101" y="6391"/>
                    <a:pt x="18306" y="6254"/>
                  </a:cubicBezTo>
                  <a:lnTo>
                    <a:pt x="18306" y="6254"/>
                  </a:lnTo>
                  <a:cubicBezTo>
                    <a:pt x="18078" y="6368"/>
                    <a:pt x="17872" y="6482"/>
                    <a:pt x="17644" y="6619"/>
                  </a:cubicBezTo>
                  <a:cubicBezTo>
                    <a:pt x="17461" y="6505"/>
                    <a:pt x="17256" y="6391"/>
                    <a:pt x="17073" y="6277"/>
                  </a:cubicBezTo>
                  <a:cubicBezTo>
                    <a:pt x="17279" y="6163"/>
                    <a:pt x="17461" y="6049"/>
                    <a:pt x="17667" y="5934"/>
                  </a:cubicBezTo>
                  <a:lnTo>
                    <a:pt x="17667" y="5934"/>
                  </a:lnTo>
                  <a:cubicBezTo>
                    <a:pt x="17461" y="6026"/>
                    <a:pt x="17256" y="6140"/>
                    <a:pt x="17051" y="6254"/>
                  </a:cubicBezTo>
                  <a:cubicBezTo>
                    <a:pt x="16845" y="6140"/>
                    <a:pt x="16663" y="6049"/>
                    <a:pt x="16480" y="5934"/>
                  </a:cubicBezTo>
                  <a:cubicBezTo>
                    <a:pt x="16663" y="5820"/>
                    <a:pt x="16845" y="5706"/>
                    <a:pt x="17028" y="5592"/>
                  </a:cubicBezTo>
                  <a:lnTo>
                    <a:pt x="17028" y="5592"/>
                  </a:lnTo>
                  <a:cubicBezTo>
                    <a:pt x="16822" y="5706"/>
                    <a:pt x="16640" y="5797"/>
                    <a:pt x="16434" y="5912"/>
                  </a:cubicBezTo>
                  <a:cubicBezTo>
                    <a:pt x="16252" y="5797"/>
                    <a:pt x="16069" y="5683"/>
                    <a:pt x="15864" y="5569"/>
                  </a:cubicBezTo>
                  <a:cubicBezTo>
                    <a:pt x="16046" y="5478"/>
                    <a:pt x="16206" y="5364"/>
                    <a:pt x="16389" y="5273"/>
                  </a:cubicBezTo>
                  <a:lnTo>
                    <a:pt x="16389" y="5273"/>
                  </a:lnTo>
                  <a:cubicBezTo>
                    <a:pt x="16206" y="5364"/>
                    <a:pt x="16023" y="5455"/>
                    <a:pt x="15841" y="5569"/>
                  </a:cubicBezTo>
                  <a:cubicBezTo>
                    <a:pt x="15658" y="5455"/>
                    <a:pt x="15453" y="5341"/>
                    <a:pt x="15270" y="5227"/>
                  </a:cubicBezTo>
                  <a:cubicBezTo>
                    <a:pt x="15430" y="5136"/>
                    <a:pt x="15590" y="5044"/>
                    <a:pt x="15750" y="4953"/>
                  </a:cubicBezTo>
                  <a:lnTo>
                    <a:pt x="15750" y="4953"/>
                  </a:lnTo>
                  <a:cubicBezTo>
                    <a:pt x="15567" y="5021"/>
                    <a:pt x="15407" y="5113"/>
                    <a:pt x="15247" y="5204"/>
                  </a:cubicBezTo>
                  <a:cubicBezTo>
                    <a:pt x="15202" y="5181"/>
                    <a:pt x="15179" y="5158"/>
                    <a:pt x="15156" y="5158"/>
                  </a:cubicBezTo>
                  <a:lnTo>
                    <a:pt x="14654" y="4862"/>
                  </a:lnTo>
                  <a:cubicBezTo>
                    <a:pt x="14814" y="4793"/>
                    <a:pt x="14951" y="4702"/>
                    <a:pt x="15088" y="4611"/>
                  </a:cubicBezTo>
                  <a:lnTo>
                    <a:pt x="15088" y="4611"/>
                  </a:lnTo>
                  <a:cubicBezTo>
                    <a:pt x="14951" y="4702"/>
                    <a:pt x="14791" y="4770"/>
                    <a:pt x="14631" y="4862"/>
                  </a:cubicBezTo>
                  <a:lnTo>
                    <a:pt x="14106" y="4565"/>
                  </a:lnTo>
                  <a:cubicBezTo>
                    <a:pt x="14289" y="4451"/>
                    <a:pt x="14471" y="4337"/>
                    <a:pt x="14654" y="4223"/>
                  </a:cubicBezTo>
                  <a:lnTo>
                    <a:pt x="14654" y="4223"/>
                  </a:lnTo>
                  <a:cubicBezTo>
                    <a:pt x="14471" y="4337"/>
                    <a:pt x="14266" y="4428"/>
                    <a:pt x="14083" y="4542"/>
                  </a:cubicBezTo>
                  <a:lnTo>
                    <a:pt x="13513" y="4200"/>
                  </a:lnTo>
                  <a:cubicBezTo>
                    <a:pt x="13741" y="4063"/>
                    <a:pt x="13969" y="3949"/>
                    <a:pt x="14197" y="3812"/>
                  </a:cubicBezTo>
                  <a:lnTo>
                    <a:pt x="14197" y="3812"/>
                  </a:lnTo>
                  <a:cubicBezTo>
                    <a:pt x="13946" y="3926"/>
                    <a:pt x="13718" y="4063"/>
                    <a:pt x="13467" y="4200"/>
                  </a:cubicBezTo>
                  <a:lnTo>
                    <a:pt x="12896" y="3857"/>
                  </a:lnTo>
                  <a:cubicBezTo>
                    <a:pt x="13125" y="3743"/>
                    <a:pt x="13330" y="3606"/>
                    <a:pt x="13535" y="3469"/>
                  </a:cubicBezTo>
                  <a:lnTo>
                    <a:pt x="13535" y="3469"/>
                  </a:lnTo>
                  <a:cubicBezTo>
                    <a:pt x="13330" y="3606"/>
                    <a:pt x="13102" y="3720"/>
                    <a:pt x="12874" y="3835"/>
                  </a:cubicBezTo>
                  <a:lnTo>
                    <a:pt x="12303" y="3515"/>
                  </a:lnTo>
                  <a:cubicBezTo>
                    <a:pt x="12485" y="3401"/>
                    <a:pt x="12691" y="3264"/>
                    <a:pt x="12896" y="3150"/>
                  </a:cubicBezTo>
                  <a:lnTo>
                    <a:pt x="12896" y="3150"/>
                  </a:lnTo>
                  <a:cubicBezTo>
                    <a:pt x="12691" y="3264"/>
                    <a:pt x="12485" y="3378"/>
                    <a:pt x="12257" y="3492"/>
                  </a:cubicBezTo>
                  <a:lnTo>
                    <a:pt x="12166" y="3424"/>
                  </a:lnTo>
                  <a:lnTo>
                    <a:pt x="11687" y="3173"/>
                  </a:lnTo>
                  <a:cubicBezTo>
                    <a:pt x="11869" y="3058"/>
                    <a:pt x="12075" y="2944"/>
                    <a:pt x="12257" y="2830"/>
                  </a:cubicBezTo>
                  <a:lnTo>
                    <a:pt x="12257" y="2830"/>
                  </a:lnTo>
                  <a:cubicBezTo>
                    <a:pt x="12052" y="2922"/>
                    <a:pt x="11846" y="3036"/>
                    <a:pt x="11664" y="3150"/>
                  </a:cubicBezTo>
                  <a:lnTo>
                    <a:pt x="11070" y="2830"/>
                  </a:lnTo>
                  <a:cubicBezTo>
                    <a:pt x="11299" y="2693"/>
                    <a:pt x="11527" y="2556"/>
                    <a:pt x="11778" y="2419"/>
                  </a:cubicBezTo>
                  <a:lnTo>
                    <a:pt x="11778" y="2419"/>
                  </a:lnTo>
                  <a:cubicBezTo>
                    <a:pt x="11527" y="2533"/>
                    <a:pt x="11276" y="2670"/>
                    <a:pt x="11048" y="2807"/>
                  </a:cubicBezTo>
                  <a:lnTo>
                    <a:pt x="10454" y="2488"/>
                  </a:lnTo>
                  <a:cubicBezTo>
                    <a:pt x="10682" y="2351"/>
                    <a:pt x="10911" y="2214"/>
                    <a:pt x="11116" y="2077"/>
                  </a:cubicBezTo>
                  <a:lnTo>
                    <a:pt x="11116" y="2077"/>
                  </a:lnTo>
                  <a:cubicBezTo>
                    <a:pt x="10888" y="2214"/>
                    <a:pt x="10660" y="2328"/>
                    <a:pt x="10431" y="2465"/>
                  </a:cubicBezTo>
                  <a:lnTo>
                    <a:pt x="9838" y="2123"/>
                  </a:lnTo>
                  <a:cubicBezTo>
                    <a:pt x="10066" y="2008"/>
                    <a:pt x="10271" y="1894"/>
                    <a:pt x="10477" y="1757"/>
                  </a:cubicBezTo>
                  <a:lnTo>
                    <a:pt x="10477" y="1757"/>
                  </a:lnTo>
                  <a:cubicBezTo>
                    <a:pt x="10271" y="1872"/>
                    <a:pt x="10043" y="1986"/>
                    <a:pt x="9815" y="2123"/>
                  </a:cubicBezTo>
                  <a:lnTo>
                    <a:pt x="9244" y="1780"/>
                  </a:lnTo>
                  <a:cubicBezTo>
                    <a:pt x="9427" y="1666"/>
                    <a:pt x="9632" y="1552"/>
                    <a:pt x="9838" y="1438"/>
                  </a:cubicBezTo>
                  <a:lnTo>
                    <a:pt x="9838" y="1438"/>
                  </a:lnTo>
                  <a:cubicBezTo>
                    <a:pt x="9632" y="1529"/>
                    <a:pt x="9427" y="1666"/>
                    <a:pt x="9199" y="1780"/>
                  </a:cubicBezTo>
                  <a:lnTo>
                    <a:pt x="9153" y="1735"/>
                  </a:lnTo>
                  <a:cubicBezTo>
                    <a:pt x="8970" y="1643"/>
                    <a:pt x="8788" y="1552"/>
                    <a:pt x="8628" y="1438"/>
                  </a:cubicBezTo>
                  <a:cubicBezTo>
                    <a:pt x="8811" y="1324"/>
                    <a:pt x="9016" y="1210"/>
                    <a:pt x="9199" y="1095"/>
                  </a:cubicBezTo>
                  <a:lnTo>
                    <a:pt x="9199" y="1095"/>
                  </a:lnTo>
                  <a:cubicBezTo>
                    <a:pt x="8993" y="1210"/>
                    <a:pt x="8788" y="1324"/>
                    <a:pt x="8582" y="1438"/>
                  </a:cubicBezTo>
                  <a:cubicBezTo>
                    <a:pt x="8400" y="1324"/>
                    <a:pt x="8194" y="1210"/>
                    <a:pt x="8012" y="1095"/>
                  </a:cubicBezTo>
                  <a:cubicBezTo>
                    <a:pt x="8194" y="981"/>
                    <a:pt x="8377" y="890"/>
                    <a:pt x="8560" y="776"/>
                  </a:cubicBezTo>
                  <a:lnTo>
                    <a:pt x="8560" y="776"/>
                  </a:lnTo>
                  <a:cubicBezTo>
                    <a:pt x="8354" y="867"/>
                    <a:pt x="8172" y="981"/>
                    <a:pt x="7966" y="1095"/>
                  </a:cubicBezTo>
                  <a:cubicBezTo>
                    <a:pt x="7784" y="981"/>
                    <a:pt x="7578" y="867"/>
                    <a:pt x="7373" y="753"/>
                  </a:cubicBezTo>
                  <a:cubicBezTo>
                    <a:pt x="7555" y="662"/>
                    <a:pt x="7738" y="548"/>
                    <a:pt x="7920" y="434"/>
                  </a:cubicBezTo>
                  <a:lnTo>
                    <a:pt x="7920" y="434"/>
                  </a:lnTo>
                  <a:cubicBezTo>
                    <a:pt x="7738" y="548"/>
                    <a:pt x="7532" y="639"/>
                    <a:pt x="7350" y="753"/>
                  </a:cubicBezTo>
                  <a:cubicBezTo>
                    <a:pt x="7167" y="639"/>
                    <a:pt x="6962" y="525"/>
                    <a:pt x="6779" y="411"/>
                  </a:cubicBezTo>
                  <a:cubicBezTo>
                    <a:pt x="7007" y="274"/>
                    <a:pt x="7236" y="137"/>
                    <a:pt x="7486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6754017" y="2691955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5547" y="0"/>
                  </a:moveTo>
                  <a:lnTo>
                    <a:pt x="1" y="3082"/>
                  </a:lnTo>
                  <a:lnTo>
                    <a:pt x="3447" y="5159"/>
                  </a:lnTo>
                  <a:lnTo>
                    <a:pt x="8857" y="196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6813486" y="2725822"/>
              <a:ext cx="93336" cy="59866"/>
            </a:xfrm>
            <a:custGeom>
              <a:avLst/>
              <a:gdLst/>
              <a:ahLst/>
              <a:cxnLst/>
              <a:rect l="l" t="t" r="r" b="b"/>
              <a:pathLst>
                <a:path w="5410" h="3470" extrusionOk="0">
                  <a:moveTo>
                    <a:pt x="5410" y="0"/>
                  </a:moveTo>
                  <a:lnTo>
                    <a:pt x="0" y="3196"/>
                  </a:lnTo>
                  <a:lnTo>
                    <a:pt x="0" y="3470"/>
                  </a:lnTo>
                  <a:lnTo>
                    <a:pt x="5410" y="297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6754017" y="2745110"/>
              <a:ext cx="59487" cy="40578"/>
            </a:xfrm>
            <a:custGeom>
              <a:avLst/>
              <a:gdLst/>
              <a:ahLst/>
              <a:cxnLst/>
              <a:rect l="l" t="t" r="r" b="b"/>
              <a:pathLst>
                <a:path w="3448" h="2352" extrusionOk="0">
                  <a:moveTo>
                    <a:pt x="1" y="1"/>
                  </a:moveTo>
                  <a:lnTo>
                    <a:pt x="1" y="252"/>
                  </a:lnTo>
                  <a:lnTo>
                    <a:pt x="3447" y="2352"/>
                  </a:lnTo>
                  <a:lnTo>
                    <a:pt x="3447" y="20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6773322" y="2697459"/>
              <a:ext cx="122475" cy="72081"/>
            </a:xfrm>
            <a:custGeom>
              <a:avLst/>
              <a:gdLst/>
              <a:ahLst/>
              <a:cxnLst/>
              <a:rect l="l" t="t" r="r" b="b"/>
              <a:pathLst>
                <a:path w="7099" h="4178" extrusionOk="0">
                  <a:moveTo>
                    <a:pt x="4428" y="1"/>
                  </a:moveTo>
                  <a:lnTo>
                    <a:pt x="0" y="2466"/>
                  </a:lnTo>
                  <a:lnTo>
                    <a:pt x="2830" y="4178"/>
                  </a:lnTo>
                  <a:lnTo>
                    <a:pt x="7099" y="1644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6781190" y="2753115"/>
              <a:ext cx="13405" cy="8436"/>
            </a:xfrm>
            <a:custGeom>
              <a:avLst/>
              <a:gdLst/>
              <a:ahLst/>
              <a:cxnLst/>
              <a:rect l="l" t="t" r="r" b="b"/>
              <a:pathLst>
                <a:path w="777" h="489" extrusionOk="0">
                  <a:moveTo>
                    <a:pt x="264" y="0"/>
                  </a:moveTo>
                  <a:cubicBezTo>
                    <a:pt x="157" y="0"/>
                    <a:pt x="75" y="36"/>
                    <a:pt x="46" y="107"/>
                  </a:cubicBezTo>
                  <a:cubicBezTo>
                    <a:pt x="1" y="221"/>
                    <a:pt x="115" y="358"/>
                    <a:pt x="297" y="450"/>
                  </a:cubicBezTo>
                  <a:cubicBezTo>
                    <a:pt x="374" y="475"/>
                    <a:pt x="448" y="488"/>
                    <a:pt x="513" y="488"/>
                  </a:cubicBezTo>
                  <a:cubicBezTo>
                    <a:pt x="620" y="488"/>
                    <a:pt x="702" y="453"/>
                    <a:pt x="731" y="381"/>
                  </a:cubicBezTo>
                  <a:cubicBezTo>
                    <a:pt x="777" y="267"/>
                    <a:pt x="662" y="130"/>
                    <a:pt x="480" y="39"/>
                  </a:cubicBezTo>
                  <a:cubicBezTo>
                    <a:pt x="403" y="13"/>
                    <a:pt x="329" y="0"/>
                    <a:pt x="264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6817023" y="2697459"/>
              <a:ext cx="78775" cy="28380"/>
            </a:xfrm>
            <a:custGeom>
              <a:avLst/>
              <a:gdLst/>
              <a:ahLst/>
              <a:cxnLst/>
              <a:rect l="l" t="t" r="r" b="b"/>
              <a:pathLst>
                <a:path w="4566" h="1645" extrusionOk="0">
                  <a:moveTo>
                    <a:pt x="1895" y="1"/>
                  </a:moveTo>
                  <a:lnTo>
                    <a:pt x="1" y="1051"/>
                  </a:lnTo>
                  <a:lnTo>
                    <a:pt x="4566" y="1644"/>
                  </a:lnTo>
                  <a:lnTo>
                    <a:pt x="4566" y="164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6787487" y="2722664"/>
              <a:ext cx="97287" cy="18926"/>
            </a:xfrm>
            <a:custGeom>
              <a:avLst/>
              <a:gdLst/>
              <a:ahLst/>
              <a:cxnLst/>
              <a:rect l="l" t="t" r="r" b="b"/>
              <a:pathLst>
                <a:path w="5639" h="1097" extrusionOk="0">
                  <a:moveTo>
                    <a:pt x="959" y="1"/>
                  </a:moveTo>
                  <a:lnTo>
                    <a:pt x="1" y="548"/>
                  </a:lnTo>
                  <a:lnTo>
                    <a:pt x="4726" y="1096"/>
                  </a:lnTo>
                  <a:lnTo>
                    <a:pt x="5639" y="5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1"/>
            <p:cNvSpPr/>
            <p:nvPr/>
          </p:nvSpPr>
          <p:spPr>
            <a:xfrm>
              <a:off x="6787487" y="2748664"/>
              <a:ext cx="57917" cy="20876"/>
            </a:xfrm>
            <a:custGeom>
              <a:avLst/>
              <a:gdLst/>
              <a:ahLst/>
              <a:cxnLst/>
              <a:rect l="l" t="t" r="r" b="b"/>
              <a:pathLst>
                <a:path w="3357" h="1210" extrusionOk="0">
                  <a:moveTo>
                    <a:pt x="1" y="0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6482687" y="3082983"/>
              <a:ext cx="152823" cy="89023"/>
            </a:xfrm>
            <a:custGeom>
              <a:avLst/>
              <a:gdLst/>
              <a:ahLst/>
              <a:cxnLst/>
              <a:rect l="l" t="t" r="r" b="b"/>
              <a:pathLst>
                <a:path w="8858" h="5160" extrusionOk="0">
                  <a:moveTo>
                    <a:pt x="5548" y="1"/>
                  </a:moveTo>
                  <a:lnTo>
                    <a:pt x="1" y="3105"/>
                  </a:lnTo>
                  <a:lnTo>
                    <a:pt x="3448" y="5159"/>
                  </a:lnTo>
                  <a:lnTo>
                    <a:pt x="8857" y="1964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6542156" y="3116850"/>
              <a:ext cx="93353" cy="59883"/>
            </a:xfrm>
            <a:custGeom>
              <a:avLst/>
              <a:gdLst/>
              <a:ahLst/>
              <a:cxnLst/>
              <a:rect l="l" t="t" r="r" b="b"/>
              <a:pathLst>
                <a:path w="5411" h="3471" extrusionOk="0">
                  <a:moveTo>
                    <a:pt x="5410" y="1"/>
                  </a:moveTo>
                  <a:lnTo>
                    <a:pt x="1" y="3196"/>
                  </a:lnTo>
                  <a:lnTo>
                    <a:pt x="1" y="3470"/>
                  </a:lnTo>
                  <a:lnTo>
                    <a:pt x="5410" y="320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6482687" y="3136552"/>
              <a:ext cx="59487" cy="40181"/>
            </a:xfrm>
            <a:custGeom>
              <a:avLst/>
              <a:gdLst/>
              <a:ahLst/>
              <a:cxnLst/>
              <a:rect l="l" t="t" r="r" b="b"/>
              <a:pathLst>
                <a:path w="3448" h="2329" extrusionOk="0">
                  <a:moveTo>
                    <a:pt x="1" y="0"/>
                  </a:moveTo>
                  <a:lnTo>
                    <a:pt x="1" y="251"/>
                  </a:lnTo>
                  <a:lnTo>
                    <a:pt x="3448" y="2328"/>
                  </a:lnTo>
                  <a:lnTo>
                    <a:pt x="3448" y="2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6501595" y="3088901"/>
              <a:ext cx="122890" cy="71684"/>
            </a:xfrm>
            <a:custGeom>
              <a:avLst/>
              <a:gdLst/>
              <a:ahLst/>
              <a:cxnLst/>
              <a:rect l="l" t="t" r="r" b="b"/>
              <a:pathLst>
                <a:path w="7123" h="4155" extrusionOk="0">
                  <a:moveTo>
                    <a:pt x="4429" y="0"/>
                  </a:moveTo>
                  <a:lnTo>
                    <a:pt x="1" y="2465"/>
                  </a:lnTo>
                  <a:lnTo>
                    <a:pt x="2831" y="4154"/>
                  </a:lnTo>
                  <a:lnTo>
                    <a:pt x="7122" y="1621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6509480" y="3144350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270" y="0"/>
                  </a:moveTo>
                  <a:cubicBezTo>
                    <a:pt x="163" y="0"/>
                    <a:pt x="74" y="39"/>
                    <a:pt x="46" y="96"/>
                  </a:cubicBezTo>
                  <a:cubicBezTo>
                    <a:pt x="0" y="210"/>
                    <a:pt x="114" y="370"/>
                    <a:pt x="320" y="438"/>
                  </a:cubicBezTo>
                  <a:cubicBezTo>
                    <a:pt x="396" y="476"/>
                    <a:pt x="472" y="495"/>
                    <a:pt x="538" y="495"/>
                  </a:cubicBezTo>
                  <a:cubicBezTo>
                    <a:pt x="631" y="495"/>
                    <a:pt x="704" y="459"/>
                    <a:pt x="731" y="393"/>
                  </a:cubicBezTo>
                  <a:cubicBezTo>
                    <a:pt x="776" y="278"/>
                    <a:pt x="662" y="119"/>
                    <a:pt x="479" y="50"/>
                  </a:cubicBezTo>
                  <a:cubicBezTo>
                    <a:pt x="410" y="15"/>
                    <a:pt x="337" y="0"/>
                    <a:pt x="270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6545313" y="3088901"/>
              <a:ext cx="79172" cy="27966"/>
            </a:xfrm>
            <a:custGeom>
              <a:avLst/>
              <a:gdLst/>
              <a:ahLst/>
              <a:cxnLst/>
              <a:rect l="l" t="t" r="r" b="b"/>
              <a:pathLst>
                <a:path w="4589" h="1621" extrusionOk="0">
                  <a:moveTo>
                    <a:pt x="1895" y="0"/>
                  </a:moveTo>
                  <a:lnTo>
                    <a:pt x="0" y="1050"/>
                  </a:lnTo>
                  <a:lnTo>
                    <a:pt x="4588" y="162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6515777" y="3114089"/>
              <a:ext cx="97666" cy="18926"/>
            </a:xfrm>
            <a:custGeom>
              <a:avLst/>
              <a:gdLst/>
              <a:ahLst/>
              <a:cxnLst/>
              <a:rect l="l" t="t" r="r" b="b"/>
              <a:pathLst>
                <a:path w="5661" h="1097" extrusionOk="0">
                  <a:moveTo>
                    <a:pt x="982" y="1"/>
                  </a:moveTo>
                  <a:lnTo>
                    <a:pt x="0" y="549"/>
                  </a:lnTo>
                  <a:lnTo>
                    <a:pt x="4725" y="1097"/>
                  </a:lnTo>
                  <a:lnTo>
                    <a:pt x="5661" y="5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6515777" y="3139692"/>
              <a:ext cx="57899" cy="20893"/>
            </a:xfrm>
            <a:custGeom>
              <a:avLst/>
              <a:gdLst/>
              <a:ahLst/>
              <a:cxnLst/>
              <a:rect l="l" t="t" r="r" b="b"/>
              <a:pathLst>
                <a:path w="3356" h="1211" extrusionOk="0">
                  <a:moveTo>
                    <a:pt x="0" y="1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6477183" y="3575628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3310" y="0"/>
                  </a:moveTo>
                  <a:lnTo>
                    <a:pt x="0" y="1963"/>
                  </a:lnTo>
                  <a:lnTo>
                    <a:pt x="5410" y="5159"/>
                  </a:lnTo>
                  <a:lnTo>
                    <a:pt x="8857" y="3082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6477183" y="3609495"/>
              <a:ext cx="93353" cy="59866"/>
            </a:xfrm>
            <a:custGeom>
              <a:avLst/>
              <a:gdLst/>
              <a:ahLst/>
              <a:cxnLst/>
              <a:rect l="l" t="t" r="r" b="b"/>
              <a:pathLst>
                <a:path w="5411" h="3470" extrusionOk="0">
                  <a:moveTo>
                    <a:pt x="0" y="0"/>
                  </a:moveTo>
                  <a:lnTo>
                    <a:pt x="0" y="320"/>
                  </a:lnTo>
                  <a:lnTo>
                    <a:pt x="5410" y="3470"/>
                  </a:lnTo>
                  <a:lnTo>
                    <a:pt x="5410" y="3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6570519" y="3628783"/>
              <a:ext cx="59469" cy="40578"/>
            </a:xfrm>
            <a:custGeom>
              <a:avLst/>
              <a:gdLst/>
              <a:ahLst/>
              <a:cxnLst/>
              <a:rect l="l" t="t" r="r" b="b"/>
              <a:pathLst>
                <a:path w="3447" h="2352" extrusionOk="0">
                  <a:moveTo>
                    <a:pt x="3447" y="1"/>
                  </a:moveTo>
                  <a:lnTo>
                    <a:pt x="0" y="2078"/>
                  </a:lnTo>
                  <a:lnTo>
                    <a:pt x="0" y="2352"/>
                  </a:lnTo>
                  <a:lnTo>
                    <a:pt x="3447" y="27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6488208" y="3581132"/>
              <a:ext cx="122493" cy="72081"/>
            </a:xfrm>
            <a:custGeom>
              <a:avLst/>
              <a:gdLst/>
              <a:ahLst/>
              <a:cxnLst/>
              <a:rect l="l" t="t" r="r" b="b"/>
              <a:pathLst>
                <a:path w="7100" h="4178" extrusionOk="0">
                  <a:moveTo>
                    <a:pt x="2694" y="1"/>
                  </a:moveTo>
                  <a:lnTo>
                    <a:pt x="1" y="1644"/>
                  </a:lnTo>
                  <a:lnTo>
                    <a:pt x="4292" y="4178"/>
                  </a:lnTo>
                  <a:lnTo>
                    <a:pt x="7099" y="246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6589411" y="3636874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539" y="0"/>
                  </a:moveTo>
                  <a:cubicBezTo>
                    <a:pt x="473" y="0"/>
                    <a:pt x="396" y="18"/>
                    <a:pt x="320" y="57"/>
                  </a:cubicBezTo>
                  <a:cubicBezTo>
                    <a:pt x="115" y="125"/>
                    <a:pt x="1" y="285"/>
                    <a:pt x="46" y="399"/>
                  </a:cubicBezTo>
                  <a:cubicBezTo>
                    <a:pt x="75" y="455"/>
                    <a:pt x="164" y="494"/>
                    <a:pt x="271" y="494"/>
                  </a:cubicBezTo>
                  <a:cubicBezTo>
                    <a:pt x="337" y="494"/>
                    <a:pt x="410" y="479"/>
                    <a:pt x="480" y="445"/>
                  </a:cubicBezTo>
                  <a:cubicBezTo>
                    <a:pt x="663" y="376"/>
                    <a:pt x="777" y="216"/>
                    <a:pt x="731" y="102"/>
                  </a:cubicBezTo>
                  <a:cubicBezTo>
                    <a:pt x="704" y="36"/>
                    <a:pt x="631" y="0"/>
                    <a:pt x="539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6488208" y="3581132"/>
              <a:ext cx="79172" cy="28380"/>
            </a:xfrm>
            <a:custGeom>
              <a:avLst/>
              <a:gdLst/>
              <a:ahLst/>
              <a:cxnLst/>
              <a:rect l="l" t="t" r="r" b="b"/>
              <a:pathLst>
                <a:path w="4589" h="1645" extrusionOk="0">
                  <a:moveTo>
                    <a:pt x="2694" y="1"/>
                  </a:moveTo>
                  <a:lnTo>
                    <a:pt x="1" y="1644"/>
                  </a:lnTo>
                  <a:lnTo>
                    <a:pt x="1" y="1644"/>
                  </a:lnTo>
                  <a:lnTo>
                    <a:pt x="4588" y="107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6499232" y="3606734"/>
              <a:ext cx="97684" cy="18529"/>
            </a:xfrm>
            <a:custGeom>
              <a:avLst/>
              <a:gdLst/>
              <a:ahLst/>
              <a:cxnLst/>
              <a:rect l="l" t="t" r="r" b="b"/>
              <a:pathLst>
                <a:path w="5662" h="1074" extrusionOk="0">
                  <a:moveTo>
                    <a:pt x="4680" y="0"/>
                  </a:moveTo>
                  <a:lnTo>
                    <a:pt x="1" y="525"/>
                  </a:lnTo>
                  <a:lnTo>
                    <a:pt x="936" y="1073"/>
                  </a:lnTo>
                  <a:lnTo>
                    <a:pt x="5661" y="548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6538619" y="3632337"/>
              <a:ext cx="58296" cy="20876"/>
            </a:xfrm>
            <a:custGeom>
              <a:avLst/>
              <a:gdLst/>
              <a:ahLst/>
              <a:cxnLst/>
              <a:rect l="l" t="t" r="r" b="b"/>
              <a:pathLst>
                <a:path w="3379" h="1210" extrusionOk="0">
                  <a:moveTo>
                    <a:pt x="3378" y="0"/>
                  </a:moveTo>
                  <a:lnTo>
                    <a:pt x="0" y="411"/>
                  </a:lnTo>
                  <a:lnTo>
                    <a:pt x="1370" y="1210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6144814" y="2951070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11939" y="0"/>
                  </a:moveTo>
                  <a:lnTo>
                    <a:pt x="1" y="6802"/>
                  </a:lnTo>
                  <a:lnTo>
                    <a:pt x="7259" y="11093"/>
                  </a:lnTo>
                  <a:lnTo>
                    <a:pt x="19151" y="4040"/>
                  </a:lnTo>
                  <a:lnTo>
                    <a:pt x="11939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6270050" y="3020770"/>
              <a:ext cx="205184" cy="127996"/>
            </a:xfrm>
            <a:custGeom>
              <a:avLst/>
              <a:gdLst/>
              <a:ahLst/>
              <a:cxnLst/>
              <a:rect l="l" t="t" r="r" b="b"/>
              <a:pathLst>
                <a:path w="11893" h="7419" extrusionOk="0">
                  <a:moveTo>
                    <a:pt x="11892" y="0"/>
                  </a:moveTo>
                  <a:lnTo>
                    <a:pt x="0" y="7053"/>
                  </a:lnTo>
                  <a:lnTo>
                    <a:pt x="0" y="7419"/>
                  </a:lnTo>
                  <a:lnTo>
                    <a:pt x="11892" y="366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6144814" y="3068422"/>
              <a:ext cx="125253" cy="80345"/>
            </a:xfrm>
            <a:custGeom>
              <a:avLst/>
              <a:gdLst/>
              <a:ahLst/>
              <a:cxnLst/>
              <a:rect l="l" t="t" r="r" b="b"/>
              <a:pathLst>
                <a:path w="7260" h="4657" extrusionOk="0">
                  <a:moveTo>
                    <a:pt x="1" y="0"/>
                  </a:moveTo>
                  <a:lnTo>
                    <a:pt x="1" y="365"/>
                  </a:lnTo>
                  <a:lnTo>
                    <a:pt x="7259" y="4657"/>
                  </a:lnTo>
                  <a:lnTo>
                    <a:pt x="7259" y="4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6170813" y="2966028"/>
              <a:ext cx="278421" cy="161483"/>
            </a:xfrm>
            <a:custGeom>
              <a:avLst/>
              <a:gdLst/>
              <a:ahLst/>
              <a:cxnLst/>
              <a:rect l="l" t="t" r="r" b="b"/>
              <a:pathLst>
                <a:path w="16138" h="9360" extrusionOk="0">
                  <a:moveTo>
                    <a:pt x="10066" y="1"/>
                  </a:moveTo>
                  <a:lnTo>
                    <a:pt x="0" y="5753"/>
                  </a:lnTo>
                  <a:lnTo>
                    <a:pt x="6118" y="9359"/>
                  </a:lnTo>
                  <a:lnTo>
                    <a:pt x="16138" y="3424"/>
                  </a:lnTo>
                  <a:lnTo>
                    <a:pt x="10066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6393302" y="2983315"/>
              <a:ext cx="20496" cy="13026"/>
            </a:xfrm>
            <a:custGeom>
              <a:avLst/>
              <a:gdLst/>
              <a:ahLst/>
              <a:cxnLst/>
              <a:rect l="l" t="t" r="r" b="b"/>
              <a:pathLst>
                <a:path w="1188" h="755" extrusionOk="0">
                  <a:moveTo>
                    <a:pt x="274" y="0"/>
                  </a:moveTo>
                  <a:cubicBezTo>
                    <a:pt x="181" y="0"/>
                    <a:pt x="107" y="24"/>
                    <a:pt x="69" y="71"/>
                  </a:cubicBezTo>
                  <a:cubicBezTo>
                    <a:pt x="1" y="208"/>
                    <a:pt x="160" y="459"/>
                    <a:pt x="457" y="619"/>
                  </a:cubicBezTo>
                  <a:cubicBezTo>
                    <a:pt x="610" y="708"/>
                    <a:pt x="770" y="755"/>
                    <a:pt x="893" y="755"/>
                  </a:cubicBezTo>
                  <a:cubicBezTo>
                    <a:pt x="991" y="755"/>
                    <a:pt x="1066" y="726"/>
                    <a:pt x="1096" y="665"/>
                  </a:cubicBezTo>
                  <a:cubicBezTo>
                    <a:pt x="1188" y="528"/>
                    <a:pt x="1005" y="300"/>
                    <a:pt x="731" y="140"/>
                  </a:cubicBezTo>
                  <a:cubicBezTo>
                    <a:pt x="571" y="47"/>
                    <a:pt x="404" y="0"/>
                    <a:pt x="274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6276347" y="2966028"/>
              <a:ext cx="172887" cy="161483"/>
            </a:xfrm>
            <a:custGeom>
              <a:avLst/>
              <a:gdLst/>
              <a:ahLst/>
              <a:cxnLst/>
              <a:rect l="l" t="t" r="r" b="b"/>
              <a:pathLst>
                <a:path w="10021" h="9360" extrusionOk="0">
                  <a:moveTo>
                    <a:pt x="3949" y="1"/>
                  </a:moveTo>
                  <a:lnTo>
                    <a:pt x="1" y="9359"/>
                  </a:lnTo>
                  <a:lnTo>
                    <a:pt x="10021" y="3424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EAE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6900111" y="2642975"/>
              <a:ext cx="146905" cy="79914"/>
            </a:xfrm>
            <a:custGeom>
              <a:avLst/>
              <a:gdLst/>
              <a:ahLst/>
              <a:cxnLst/>
              <a:rect l="l" t="t" r="r" b="b"/>
              <a:pathLst>
                <a:path w="8515" h="4632" extrusionOk="0">
                  <a:moveTo>
                    <a:pt x="4290" y="0"/>
                  </a:moveTo>
                  <a:cubicBezTo>
                    <a:pt x="3676" y="0"/>
                    <a:pt x="3063" y="103"/>
                    <a:pt x="2512" y="306"/>
                  </a:cubicBezTo>
                  <a:lnTo>
                    <a:pt x="2443" y="329"/>
                  </a:lnTo>
                  <a:cubicBezTo>
                    <a:pt x="1" y="1196"/>
                    <a:pt x="1" y="3433"/>
                    <a:pt x="2397" y="4323"/>
                  </a:cubicBezTo>
                  <a:cubicBezTo>
                    <a:pt x="2957" y="4528"/>
                    <a:pt x="3584" y="4631"/>
                    <a:pt x="4212" y="4631"/>
                  </a:cubicBezTo>
                  <a:cubicBezTo>
                    <a:pt x="4840" y="4631"/>
                    <a:pt x="5467" y="4528"/>
                    <a:pt x="6027" y="4323"/>
                  </a:cubicBezTo>
                  <a:lnTo>
                    <a:pt x="6118" y="4277"/>
                  </a:lnTo>
                  <a:cubicBezTo>
                    <a:pt x="8492" y="3410"/>
                    <a:pt x="8515" y="1196"/>
                    <a:pt x="6118" y="329"/>
                  </a:cubicBezTo>
                  <a:cubicBezTo>
                    <a:pt x="5551" y="109"/>
                    <a:pt x="4920" y="0"/>
                    <a:pt x="4290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6927284" y="2689988"/>
              <a:ext cx="90593" cy="23636"/>
            </a:xfrm>
            <a:custGeom>
              <a:avLst/>
              <a:gdLst/>
              <a:ahLst/>
              <a:cxnLst/>
              <a:rect l="l" t="t" r="r" b="b"/>
              <a:pathLst>
                <a:path w="5251" h="1370" extrusionOk="0">
                  <a:moveTo>
                    <a:pt x="1" y="0"/>
                  </a:moveTo>
                  <a:cubicBezTo>
                    <a:pt x="161" y="480"/>
                    <a:pt x="594" y="845"/>
                    <a:pt x="1051" y="1050"/>
                  </a:cubicBezTo>
                  <a:cubicBezTo>
                    <a:pt x="1530" y="1256"/>
                    <a:pt x="2032" y="1370"/>
                    <a:pt x="2557" y="1370"/>
                  </a:cubicBezTo>
                  <a:cubicBezTo>
                    <a:pt x="3059" y="1370"/>
                    <a:pt x="3584" y="1301"/>
                    <a:pt x="4064" y="1119"/>
                  </a:cubicBezTo>
                  <a:cubicBezTo>
                    <a:pt x="4543" y="936"/>
                    <a:pt x="4999" y="639"/>
                    <a:pt x="5251" y="183"/>
                  </a:cubicBezTo>
                  <a:lnTo>
                    <a:pt x="5251" y="183"/>
                  </a:lnTo>
                  <a:cubicBezTo>
                    <a:pt x="4977" y="616"/>
                    <a:pt x="4520" y="890"/>
                    <a:pt x="4041" y="1050"/>
                  </a:cubicBezTo>
                  <a:cubicBezTo>
                    <a:pt x="3561" y="1233"/>
                    <a:pt x="3059" y="1301"/>
                    <a:pt x="2557" y="1301"/>
                  </a:cubicBezTo>
                  <a:cubicBezTo>
                    <a:pt x="2055" y="1278"/>
                    <a:pt x="1553" y="1187"/>
                    <a:pt x="1074" y="982"/>
                  </a:cubicBezTo>
                  <a:cubicBezTo>
                    <a:pt x="640" y="776"/>
                    <a:pt x="183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6931234" y="2652102"/>
              <a:ext cx="87832" cy="22152"/>
            </a:xfrm>
            <a:custGeom>
              <a:avLst/>
              <a:gdLst/>
              <a:ahLst/>
              <a:cxnLst/>
              <a:rect l="l" t="t" r="r" b="b"/>
              <a:pathLst>
                <a:path w="5091" h="1284" extrusionOk="0">
                  <a:moveTo>
                    <a:pt x="2445" y="1"/>
                  </a:moveTo>
                  <a:cubicBezTo>
                    <a:pt x="2026" y="1"/>
                    <a:pt x="1609" y="71"/>
                    <a:pt x="1210" y="210"/>
                  </a:cubicBezTo>
                  <a:cubicBezTo>
                    <a:pt x="753" y="370"/>
                    <a:pt x="297" y="598"/>
                    <a:pt x="0" y="986"/>
                  </a:cubicBezTo>
                  <a:cubicBezTo>
                    <a:pt x="320" y="621"/>
                    <a:pt x="776" y="416"/>
                    <a:pt x="1233" y="279"/>
                  </a:cubicBezTo>
                  <a:cubicBezTo>
                    <a:pt x="1598" y="144"/>
                    <a:pt x="2011" y="91"/>
                    <a:pt x="2405" y="91"/>
                  </a:cubicBezTo>
                  <a:cubicBezTo>
                    <a:pt x="2479" y="91"/>
                    <a:pt x="2553" y="93"/>
                    <a:pt x="2625" y="96"/>
                  </a:cubicBezTo>
                  <a:cubicBezTo>
                    <a:pt x="3104" y="96"/>
                    <a:pt x="3584" y="188"/>
                    <a:pt x="4017" y="370"/>
                  </a:cubicBezTo>
                  <a:cubicBezTo>
                    <a:pt x="4451" y="576"/>
                    <a:pt x="4885" y="849"/>
                    <a:pt x="5090" y="1283"/>
                  </a:cubicBezTo>
                  <a:cubicBezTo>
                    <a:pt x="4907" y="827"/>
                    <a:pt x="4497" y="530"/>
                    <a:pt x="4040" y="325"/>
                  </a:cubicBezTo>
                  <a:cubicBezTo>
                    <a:pt x="3606" y="119"/>
                    <a:pt x="3127" y="28"/>
                    <a:pt x="2625" y="5"/>
                  </a:cubicBezTo>
                  <a:cubicBezTo>
                    <a:pt x="2565" y="2"/>
                    <a:pt x="2505" y="1"/>
                    <a:pt x="2445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6940672" y="2649031"/>
              <a:ext cx="65387" cy="50119"/>
            </a:xfrm>
            <a:custGeom>
              <a:avLst/>
              <a:gdLst/>
              <a:ahLst/>
              <a:cxnLst/>
              <a:rect l="l" t="t" r="r" b="b"/>
              <a:pathLst>
                <a:path w="3790" h="2905" extrusionOk="0">
                  <a:moveTo>
                    <a:pt x="1" y="0"/>
                  </a:moveTo>
                  <a:lnTo>
                    <a:pt x="412" y="2077"/>
                  </a:lnTo>
                  <a:lnTo>
                    <a:pt x="412" y="2100"/>
                  </a:lnTo>
                  <a:cubicBezTo>
                    <a:pt x="480" y="2374"/>
                    <a:pt x="708" y="2625"/>
                    <a:pt x="1142" y="2785"/>
                  </a:cubicBezTo>
                  <a:cubicBezTo>
                    <a:pt x="1370" y="2865"/>
                    <a:pt x="1627" y="2905"/>
                    <a:pt x="1884" y="2905"/>
                  </a:cubicBezTo>
                  <a:cubicBezTo>
                    <a:pt x="2141" y="2905"/>
                    <a:pt x="2397" y="2865"/>
                    <a:pt x="2626" y="2785"/>
                  </a:cubicBezTo>
                  <a:lnTo>
                    <a:pt x="2671" y="2762"/>
                  </a:lnTo>
                  <a:cubicBezTo>
                    <a:pt x="3105" y="2602"/>
                    <a:pt x="3333" y="2351"/>
                    <a:pt x="3379" y="2077"/>
                  </a:cubicBezTo>
                  <a:lnTo>
                    <a:pt x="3402" y="2077"/>
                  </a:lnTo>
                  <a:lnTo>
                    <a:pt x="3790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6935565" y="2628656"/>
              <a:ext cx="76015" cy="41164"/>
            </a:xfrm>
            <a:custGeom>
              <a:avLst/>
              <a:gdLst/>
              <a:ahLst/>
              <a:cxnLst/>
              <a:rect l="l" t="t" r="r" b="b"/>
              <a:pathLst>
                <a:path w="4406" h="2386" extrusionOk="0">
                  <a:moveTo>
                    <a:pt x="2228" y="0"/>
                  </a:moveTo>
                  <a:cubicBezTo>
                    <a:pt x="1906" y="0"/>
                    <a:pt x="1586" y="51"/>
                    <a:pt x="1301" y="154"/>
                  </a:cubicBezTo>
                  <a:lnTo>
                    <a:pt x="1255" y="154"/>
                  </a:lnTo>
                  <a:cubicBezTo>
                    <a:pt x="0" y="611"/>
                    <a:pt x="0" y="1752"/>
                    <a:pt x="1233" y="2231"/>
                  </a:cubicBezTo>
                  <a:cubicBezTo>
                    <a:pt x="1529" y="2334"/>
                    <a:pt x="1855" y="2385"/>
                    <a:pt x="2180" y="2385"/>
                  </a:cubicBezTo>
                  <a:cubicBezTo>
                    <a:pt x="2505" y="2385"/>
                    <a:pt x="2830" y="2334"/>
                    <a:pt x="3127" y="2231"/>
                  </a:cubicBezTo>
                  <a:lnTo>
                    <a:pt x="3150" y="2208"/>
                  </a:lnTo>
                  <a:cubicBezTo>
                    <a:pt x="4405" y="1752"/>
                    <a:pt x="4405" y="611"/>
                    <a:pt x="3173" y="154"/>
                  </a:cubicBezTo>
                  <a:cubicBezTo>
                    <a:pt x="2876" y="51"/>
                    <a:pt x="2551" y="0"/>
                    <a:pt x="2228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6937532" y="2629777"/>
              <a:ext cx="71684" cy="37783"/>
            </a:xfrm>
            <a:custGeom>
              <a:avLst/>
              <a:gdLst/>
              <a:ahLst/>
              <a:cxnLst/>
              <a:rect l="l" t="t" r="r" b="b"/>
              <a:pathLst>
                <a:path w="4155" h="2190" extrusionOk="0">
                  <a:moveTo>
                    <a:pt x="2085" y="1"/>
                  </a:moveTo>
                  <a:cubicBezTo>
                    <a:pt x="1791" y="1"/>
                    <a:pt x="1499" y="46"/>
                    <a:pt x="1233" y="135"/>
                  </a:cubicBezTo>
                  <a:lnTo>
                    <a:pt x="1187" y="158"/>
                  </a:lnTo>
                  <a:cubicBezTo>
                    <a:pt x="23" y="569"/>
                    <a:pt x="0" y="1619"/>
                    <a:pt x="1187" y="2052"/>
                  </a:cubicBezTo>
                  <a:cubicBezTo>
                    <a:pt x="1461" y="2143"/>
                    <a:pt x="1763" y="2189"/>
                    <a:pt x="2066" y="2189"/>
                  </a:cubicBezTo>
                  <a:cubicBezTo>
                    <a:pt x="2368" y="2189"/>
                    <a:pt x="2671" y="2143"/>
                    <a:pt x="2945" y="2052"/>
                  </a:cubicBezTo>
                  <a:lnTo>
                    <a:pt x="2990" y="2029"/>
                  </a:lnTo>
                  <a:cubicBezTo>
                    <a:pt x="4154" y="1619"/>
                    <a:pt x="4154" y="569"/>
                    <a:pt x="2990" y="158"/>
                  </a:cubicBezTo>
                  <a:cubicBezTo>
                    <a:pt x="2708" y="52"/>
                    <a:pt x="2396" y="1"/>
                    <a:pt x="2085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6943432" y="2638006"/>
              <a:ext cx="59883" cy="29554"/>
            </a:xfrm>
            <a:custGeom>
              <a:avLst/>
              <a:gdLst/>
              <a:ahLst/>
              <a:cxnLst/>
              <a:rect l="l" t="t" r="r" b="b"/>
              <a:pathLst>
                <a:path w="3471" h="1713" extrusionOk="0">
                  <a:moveTo>
                    <a:pt x="1770" y="0"/>
                  </a:moveTo>
                  <a:cubicBezTo>
                    <a:pt x="1467" y="0"/>
                    <a:pt x="1165" y="46"/>
                    <a:pt x="891" y="137"/>
                  </a:cubicBezTo>
                  <a:lnTo>
                    <a:pt x="845" y="160"/>
                  </a:lnTo>
                  <a:cubicBezTo>
                    <a:pt x="389" y="320"/>
                    <a:pt x="115" y="571"/>
                    <a:pt x="1" y="868"/>
                  </a:cubicBezTo>
                  <a:cubicBezTo>
                    <a:pt x="115" y="1142"/>
                    <a:pt x="389" y="1415"/>
                    <a:pt x="845" y="1575"/>
                  </a:cubicBezTo>
                  <a:cubicBezTo>
                    <a:pt x="1119" y="1666"/>
                    <a:pt x="1421" y="1712"/>
                    <a:pt x="1724" y="1712"/>
                  </a:cubicBezTo>
                  <a:cubicBezTo>
                    <a:pt x="2026" y="1712"/>
                    <a:pt x="2329" y="1666"/>
                    <a:pt x="2603" y="1575"/>
                  </a:cubicBezTo>
                  <a:lnTo>
                    <a:pt x="2648" y="1552"/>
                  </a:lnTo>
                  <a:cubicBezTo>
                    <a:pt x="3105" y="1393"/>
                    <a:pt x="3379" y="1119"/>
                    <a:pt x="3470" y="845"/>
                  </a:cubicBezTo>
                  <a:cubicBezTo>
                    <a:pt x="3379" y="571"/>
                    <a:pt x="3105" y="297"/>
                    <a:pt x="2648" y="137"/>
                  </a:cubicBezTo>
                  <a:cubicBezTo>
                    <a:pt x="2374" y="46"/>
                    <a:pt x="2072" y="0"/>
                    <a:pt x="1770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6995811" y="2657571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78" y="1"/>
                  </a:moveTo>
                  <a:cubicBezTo>
                    <a:pt x="420" y="1"/>
                    <a:pt x="178" y="413"/>
                    <a:pt x="114" y="647"/>
                  </a:cubicBezTo>
                  <a:cubicBezTo>
                    <a:pt x="92" y="692"/>
                    <a:pt x="114" y="738"/>
                    <a:pt x="160" y="761"/>
                  </a:cubicBezTo>
                  <a:cubicBezTo>
                    <a:pt x="206" y="761"/>
                    <a:pt x="251" y="738"/>
                    <a:pt x="274" y="692"/>
                  </a:cubicBezTo>
                  <a:cubicBezTo>
                    <a:pt x="274" y="671"/>
                    <a:pt x="437" y="162"/>
                    <a:pt x="877" y="162"/>
                  </a:cubicBezTo>
                  <a:cubicBezTo>
                    <a:pt x="903" y="162"/>
                    <a:pt x="931" y="163"/>
                    <a:pt x="959" y="167"/>
                  </a:cubicBezTo>
                  <a:cubicBezTo>
                    <a:pt x="1142" y="190"/>
                    <a:pt x="1164" y="373"/>
                    <a:pt x="1164" y="487"/>
                  </a:cubicBezTo>
                  <a:cubicBezTo>
                    <a:pt x="1142" y="898"/>
                    <a:pt x="708" y="1491"/>
                    <a:pt x="69" y="1514"/>
                  </a:cubicBezTo>
                  <a:cubicBezTo>
                    <a:pt x="23" y="1514"/>
                    <a:pt x="0" y="1560"/>
                    <a:pt x="0" y="1605"/>
                  </a:cubicBezTo>
                  <a:cubicBezTo>
                    <a:pt x="0" y="1651"/>
                    <a:pt x="23" y="1697"/>
                    <a:pt x="69" y="1697"/>
                  </a:cubicBezTo>
                  <a:lnTo>
                    <a:pt x="92" y="1697"/>
                  </a:lnTo>
                  <a:cubicBezTo>
                    <a:pt x="845" y="1674"/>
                    <a:pt x="1301" y="966"/>
                    <a:pt x="1324" y="487"/>
                  </a:cubicBezTo>
                  <a:cubicBezTo>
                    <a:pt x="1347" y="213"/>
                    <a:pt x="1210" y="30"/>
                    <a:pt x="982" y="8"/>
                  </a:cubicBezTo>
                  <a:cubicBezTo>
                    <a:pt x="946" y="3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6509859" y="2970359"/>
              <a:ext cx="146905" cy="79758"/>
            </a:xfrm>
            <a:custGeom>
              <a:avLst/>
              <a:gdLst/>
              <a:ahLst/>
              <a:cxnLst/>
              <a:rect l="l" t="t" r="r" b="b"/>
              <a:pathLst>
                <a:path w="8515" h="4623" extrusionOk="0">
                  <a:moveTo>
                    <a:pt x="4280" y="1"/>
                  </a:moveTo>
                  <a:cubicBezTo>
                    <a:pt x="3675" y="1"/>
                    <a:pt x="3067" y="98"/>
                    <a:pt x="2512" y="297"/>
                  </a:cubicBezTo>
                  <a:lnTo>
                    <a:pt x="2443" y="320"/>
                  </a:lnTo>
                  <a:cubicBezTo>
                    <a:pt x="24" y="1210"/>
                    <a:pt x="1" y="3425"/>
                    <a:pt x="2398" y="4315"/>
                  </a:cubicBezTo>
                  <a:cubicBezTo>
                    <a:pt x="2957" y="4520"/>
                    <a:pt x="3584" y="4623"/>
                    <a:pt x="4212" y="4623"/>
                  </a:cubicBezTo>
                  <a:cubicBezTo>
                    <a:pt x="4840" y="4623"/>
                    <a:pt x="5468" y="4520"/>
                    <a:pt x="6027" y="4315"/>
                  </a:cubicBezTo>
                  <a:lnTo>
                    <a:pt x="6118" y="4292"/>
                  </a:lnTo>
                  <a:cubicBezTo>
                    <a:pt x="8515" y="3402"/>
                    <a:pt x="8515" y="1210"/>
                    <a:pt x="6118" y="320"/>
                  </a:cubicBezTo>
                  <a:cubicBezTo>
                    <a:pt x="5555" y="109"/>
                    <a:pt x="4920" y="1"/>
                    <a:pt x="4280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6537032" y="3017216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594" y="845"/>
                    <a:pt x="1074" y="1051"/>
                  </a:cubicBezTo>
                  <a:cubicBezTo>
                    <a:pt x="1530" y="1256"/>
                    <a:pt x="2055" y="1370"/>
                    <a:pt x="2557" y="1393"/>
                  </a:cubicBezTo>
                  <a:cubicBezTo>
                    <a:pt x="3082" y="1393"/>
                    <a:pt x="3584" y="1302"/>
                    <a:pt x="4064" y="1119"/>
                  </a:cubicBezTo>
                  <a:cubicBezTo>
                    <a:pt x="4543" y="937"/>
                    <a:pt x="5022" y="640"/>
                    <a:pt x="5274" y="206"/>
                  </a:cubicBezTo>
                  <a:lnTo>
                    <a:pt x="5274" y="206"/>
                  </a:lnTo>
                  <a:cubicBezTo>
                    <a:pt x="4977" y="640"/>
                    <a:pt x="4520" y="891"/>
                    <a:pt x="4064" y="1074"/>
                  </a:cubicBezTo>
                  <a:cubicBezTo>
                    <a:pt x="3584" y="1234"/>
                    <a:pt x="3059" y="1302"/>
                    <a:pt x="2557" y="1302"/>
                  </a:cubicBezTo>
                  <a:cubicBezTo>
                    <a:pt x="2055" y="1279"/>
                    <a:pt x="1553" y="1188"/>
                    <a:pt x="1096" y="1005"/>
                  </a:cubicBezTo>
                  <a:cubicBezTo>
                    <a:pt x="640" y="800"/>
                    <a:pt x="183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6540983" y="2979416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48" y="1"/>
                  </a:moveTo>
                  <a:cubicBezTo>
                    <a:pt x="2146" y="1"/>
                    <a:pt x="1666" y="69"/>
                    <a:pt x="1210" y="229"/>
                  </a:cubicBezTo>
                  <a:cubicBezTo>
                    <a:pt x="753" y="366"/>
                    <a:pt x="297" y="617"/>
                    <a:pt x="0" y="1005"/>
                  </a:cubicBezTo>
                  <a:cubicBezTo>
                    <a:pt x="320" y="640"/>
                    <a:pt x="776" y="412"/>
                    <a:pt x="1233" y="275"/>
                  </a:cubicBezTo>
                  <a:cubicBezTo>
                    <a:pt x="1617" y="140"/>
                    <a:pt x="2017" y="87"/>
                    <a:pt x="2420" y="87"/>
                  </a:cubicBezTo>
                  <a:cubicBezTo>
                    <a:pt x="2496" y="87"/>
                    <a:pt x="2572" y="88"/>
                    <a:pt x="2648" y="92"/>
                  </a:cubicBezTo>
                  <a:cubicBezTo>
                    <a:pt x="3104" y="92"/>
                    <a:pt x="3584" y="183"/>
                    <a:pt x="4040" y="389"/>
                  </a:cubicBezTo>
                  <a:cubicBezTo>
                    <a:pt x="4451" y="571"/>
                    <a:pt x="4885" y="845"/>
                    <a:pt x="5090" y="1279"/>
                  </a:cubicBezTo>
                  <a:cubicBezTo>
                    <a:pt x="4908" y="845"/>
                    <a:pt x="4497" y="526"/>
                    <a:pt x="4063" y="320"/>
                  </a:cubicBezTo>
                  <a:cubicBezTo>
                    <a:pt x="3607" y="138"/>
                    <a:pt x="3127" y="24"/>
                    <a:pt x="2648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6550817" y="2976656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389" y="2078"/>
                  </a:lnTo>
                  <a:lnTo>
                    <a:pt x="412" y="2078"/>
                  </a:lnTo>
                  <a:cubicBezTo>
                    <a:pt x="457" y="2352"/>
                    <a:pt x="708" y="2603"/>
                    <a:pt x="1119" y="2763"/>
                  </a:cubicBezTo>
                  <a:cubicBezTo>
                    <a:pt x="1347" y="2854"/>
                    <a:pt x="1604" y="2900"/>
                    <a:pt x="1861" y="2900"/>
                  </a:cubicBezTo>
                  <a:cubicBezTo>
                    <a:pt x="2118" y="2900"/>
                    <a:pt x="2375" y="2854"/>
                    <a:pt x="2603" y="2763"/>
                  </a:cubicBezTo>
                  <a:lnTo>
                    <a:pt x="2648" y="2763"/>
                  </a:lnTo>
                  <a:cubicBezTo>
                    <a:pt x="3082" y="2603"/>
                    <a:pt x="3310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6545313" y="2955884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6" y="1"/>
                  </a:moveTo>
                  <a:cubicBezTo>
                    <a:pt x="1923" y="1"/>
                    <a:pt x="1598" y="52"/>
                    <a:pt x="1301" y="155"/>
                  </a:cubicBezTo>
                  <a:lnTo>
                    <a:pt x="1256" y="178"/>
                  </a:lnTo>
                  <a:cubicBezTo>
                    <a:pt x="0" y="634"/>
                    <a:pt x="0" y="1776"/>
                    <a:pt x="1256" y="2232"/>
                  </a:cubicBezTo>
                  <a:cubicBezTo>
                    <a:pt x="1541" y="2335"/>
                    <a:pt x="1860" y="2386"/>
                    <a:pt x="2183" y="2386"/>
                  </a:cubicBezTo>
                  <a:cubicBezTo>
                    <a:pt x="2505" y="2386"/>
                    <a:pt x="2831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12"/>
                    <a:pt x="3173" y="155"/>
                  </a:cubicBezTo>
                  <a:cubicBezTo>
                    <a:pt x="2888" y="52"/>
                    <a:pt x="2568" y="1"/>
                    <a:pt x="2246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6547677" y="2957022"/>
              <a:ext cx="71287" cy="38076"/>
            </a:xfrm>
            <a:custGeom>
              <a:avLst/>
              <a:gdLst/>
              <a:ahLst/>
              <a:cxnLst/>
              <a:rect l="l" t="t" r="r" b="b"/>
              <a:pathLst>
                <a:path w="4132" h="2207" extrusionOk="0">
                  <a:moveTo>
                    <a:pt x="2073" y="0"/>
                  </a:moveTo>
                  <a:cubicBezTo>
                    <a:pt x="1780" y="0"/>
                    <a:pt x="1487" y="46"/>
                    <a:pt x="1233" y="135"/>
                  </a:cubicBezTo>
                  <a:lnTo>
                    <a:pt x="1187" y="157"/>
                  </a:lnTo>
                  <a:cubicBezTo>
                    <a:pt x="0" y="568"/>
                    <a:pt x="0" y="1618"/>
                    <a:pt x="1164" y="2052"/>
                  </a:cubicBezTo>
                  <a:cubicBezTo>
                    <a:pt x="1438" y="2155"/>
                    <a:pt x="1746" y="2206"/>
                    <a:pt x="2052" y="2206"/>
                  </a:cubicBezTo>
                  <a:cubicBezTo>
                    <a:pt x="2357" y="2206"/>
                    <a:pt x="2659" y="2155"/>
                    <a:pt x="2922" y="2052"/>
                  </a:cubicBezTo>
                  <a:lnTo>
                    <a:pt x="2967" y="2029"/>
                  </a:lnTo>
                  <a:cubicBezTo>
                    <a:pt x="4132" y="1618"/>
                    <a:pt x="4132" y="568"/>
                    <a:pt x="2967" y="157"/>
                  </a:cubicBezTo>
                  <a:cubicBezTo>
                    <a:pt x="2697" y="52"/>
                    <a:pt x="2385" y="0"/>
                    <a:pt x="2073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6553577" y="2965286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28" y="1"/>
                  </a:moveTo>
                  <a:cubicBezTo>
                    <a:pt x="1432" y="1"/>
                    <a:pt x="1134" y="46"/>
                    <a:pt x="868" y="135"/>
                  </a:cubicBezTo>
                  <a:lnTo>
                    <a:pt x="845" y="158"/>
                  </a:lnTo>
                  <a:cubicBezTo>
                    <a:pt x="366" y="318"/>
                    <a:pt x="92" y="591"/>
                    <a:pt x="1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399" y="1727"/>
                    <a:pt x="1701" y="1727"/>
                  </a:cubicBezTo>
                  <a:cubicBezTo>
                    <a:pt x="2003" y="1727"/>
                    <a:pt x="2306" y="1676"/>
                    <a:pt x="2580" y="1573"/>
                  </a:cubicBezTo>
                  <a:lnTo>
                    <a:pt x="2625" y="1550"/>
                  </a:lnTo>
                  <a:cubicBezTo>
                    <a:pt x="3082" y="1390"/>
                    <a:pt x="3356" y="1139"/>
                    <a:pt x="3470" y="843"/>
                  </a:cubicBezTo>
                  <a:cubicBezTo>
                    <a:pt x="3356" y="569"/>
                    <a:pt x="3082" y="318"/>
                    <a:pt x="2625" y="158"/>
                  </a:cubicBezTo>
                  <a:cubicBezTo>
                    <a:pt x="2355" y="52"/>
                    <a:pt x="2043" y="1"/>
                    <a:pt x="172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6605559" y="2984816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96" y="0"/>
                  </a:moveTo>
                  <a:cubicBezTo>
                    <a:pt x="420" y="0"/>
                    <a:pt x="178" y="413"/>
                    <a:pt x="115" y="646"/>
                  </a:cubicBezTo>
                  <a:cubicBezTo>
                    <a:pt x="92" y="692"/>
                    <a:pt x="137" y="738"/>
                    <a:pt x="183" y="761"/>
                  </a:cubicBezTo>
                  <a:cubicBezTo>
                    <a:pt x="229" y="761"/>
                    <a:pt x="274" y="738"/>
                    <a:pt x="274" y="692"/>
                  </a:cubicBezTo>
                  <a:cubicBezTo>
                    <a:pt x="274" y="671"/>
                    <a:pt x="436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42" y="213"/>
                    <a:pt x="1165" y="395"/>
                    <a:pt x="1165" y="487"/>
                  </a:cubicBezTo>
                  <a:cubicBezTo>
                    <a:pt x="1142" y="897"/>
                    <a:pt x="731" y="1491"/>
                    <a:pt x="92" y="1514"/>
                  </a:cubicBezTo>
                  <a:cubicBezTo>
                    <a:pt x="46" y="1514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45" y="1674"/>
                    <a:pt x="1302" y="966"/>
                    <a:pt x="1324" y="509"/>
                  </a:cubicBezTo>
                  <a:cubicBezTo>
                    <a:pt x="1347" y="236"/>
                    <a:pt x="1210" y="53"/>
                    <a:pt x="1005" y="7"/>
                  </a:cubicBezTo>
                  <a:cubicBezTo>
                    <a:pt x="967" y="3"/>
                    <a:pt x="931" y="0"/>
                    <a:pt x="896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5860889" y="3351311"/>
              <a:ext cx="146905" cy="79603"/>
            </a:xfrm>
            <a:custGeom>
              <a:avLst/>
              <a:gdLst/>
              <a:ahLst/>
              <a:cxnLst/>
              <a:rect l="l" t="t" r="r" b="b"/>
              <a:pathLst>
                <a:path w="8515" h="4614" extrusionOk="0">
                  <a:moveTo>
                    <a:pt x="4311" y="0"/>
                  </a:moveTo>
                  <a:cubicBezTo>
                    <a:pt x="3698" y="0"/>
                    <a:pt x="3086" y="97"/>
                    <a:pt x="2534" y="289"/>
                  </a:cubicBezTo>
                  <a:lnTo>
                    <a:pt x="2443" y="334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1"/>
                    <a:pt x="3607" y="4614"/>
                    <a:pt x="4235" y="4614"/>
                  </a:cubicBezTo>
                  <a:cubicBezTo>
                    <a:pt x="4863" y="4614"/>
                    <a:pt x="5490" y="4511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1"/>
                  </a:cubicBezTo>
                  <a:cubicBezTo>
                    <a:pt x="5574" y="103"/>
                    <a:pt x="4942" y="0"/>
                    <a:pt x="4311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5888062" y="3398014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617" y="846"/>
                    <a:pt x="1074" y="1051"/>
                  </a:cubicBezTo>
                  <a:cubicBezTo>
                    <a:pt x="1553" y="1256"/>
                    <a:pt x="2055" y="1371"/>
                    <a:pt x="2580" y="1393"/>
                  </a:cubicBezTo>
                  <a:cubicBezTo>
                    <a:pt x="3082" y="1393"/>
                    <a:pt x="3607" y="1302"/>
                    <a:pt x="4086" y="1119"/>
                  </a:cubicBezTo>
                  <a:cubicBezTo>
                    <a:pt x="4566" y="937"/>
                    <a:pt x="5022" y="663"/>
                    <a:pt x="5273" y="206"/>
                  </a:cubicBezTo>
                  <a:lnTo>
                    <a:pt x="5273" y="206"/>
                  </a:lnTo>
                  <a:cubicBezTo>
                    <a:pt x="5000" y="640"/>
                    <a:pt x="4543" y="891"/>
                    <a:pt x="4064" y="1074"/>
                  </a:cubicBezTo>
                  <a:cubicBezTo>
                    <a:pt x="3633" y="1217"/>
                    <a:pt x="3184" y="1306"/>
                    <a:pt x="2734" y="1306"/>
                  </a:cubicBezTo>
                  <a:cubicBezTo>
                    <a:pt x="2683" y="1306"/>
                    <a:pt x="2631" y="1304"/>
                    <a:pt x="2580" y="1302"/>
                  </a:cubicBezTo>
                  <a:cubicBezTo>
                    <a:pt x="2078" y="1302"/>
                    <a:pt x="1553" y="1211"/>
                    <a:pt x="1096" y="1005"/>
                  </a:cubicBezTo>
                  <a:cubicBezTo>
                    <a:pt x="640" y="800"/>
                    <a:pt x="206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5892392" y="3360213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1"/>
                  </a:moveTo>
                  <a:cubicBezTo>
                    <a:pt x="2146" y="1"/>
                    <a:pt x="1667" y="69"/>
                    <a:pt x="1188" y="229"/>
                  </a:cubicBezTo>
                  <a:cubicBezTo>
                    <a:pt x="731" y="366"/>
                    <a:pt x="298" y="617"/>
                    <a:pt x="1" y="1005"/>
                  </a:cubicBezTo>
                  <a:cubicBezTo>
                    <a:pt x="320" y="640"/>
                    <a:pt x="754" y="412"/>
                    <a:pt x="1211" y="275"/>
                  </a:cubicBezTo>
                  <a:cubicBezTo>
                    <a:pt x="1609" y="155"/>
                    <a:pt x="2025" y="88"/>
                    <a:pt x="2443" y="88"/>
                  </a:cubicBezTo>
                  <a:cubicBezTo>
                    <a:pt x="2504" y="88"/>
                    <a:pt x="2565" y="89"/>
                    <a:pt x="2626" y="92"/>
                  </a:cubicBezTo>
                  <a:cubicBezTo>
                    <a:pt x="3105" y="115"/>
                    <a:pt x="3584" y="183"/>
                    <a:pt x="4018" y="389"/>
                  </a:cubicBezTo>
                  <a:cubicBezTo>
                    <a:pt x="4452" y="571"/>
                    <a:pt x="4863" y="845"/>
                    <a:pt x="5091" y="1279"/>
                  </a:cubicBezTo>
                  <a:cubicBezTo>
                    <a:pt x="4908" y="845"/>
                    <a:pt x="4475" y="526"/>
                    <a:pt x="4041" y="320"/>
                  </a:cubicBezTo>
                  <a:cubicBezTo>
                    <a:pt x="3607" y="138"/>
                    <a:pt x="3105" y="24"/>
                    <a:pt x="2626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5901847" y="3357453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412" y="2078"/>
                  </a:lnTo>
                  <a:cubicBezTo>
                    <a:pt x="480" y="2352"/>
                    <a:pt x="708" y="2603"/>
                    <a:pt x="1142" y="2763"/>
                  </a:cubicBezTo>
                  <a:cubicBezTo>
                    <a:pt x="1370" y="2854"/>
                    <a:pt x="1627" y="2900"/>
                    <a:pt x="1884" y="2900"/>
                  </a:cubicBezTo>
                  <a:cubicBezTo>
                    <a:pt x="2141" y="2900"/>
                    <a:pt x="2397" y="2854"/>
                    <a:pt x="2626" y="2763"/>
                  </a:cubicBezTo>
                  <a:lnTo>
                    <a:pt x="2648" y="2763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5896343" y="3336681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8" y="1"/>
                  </a:moveTo>
                  <a:cubicBezTo>
                    <a:pt x="1929" y="1"/>
                    <a:pt x="1609" y="52"/>
                    <a:pt x="1324" y="155"/>
                  </a:cubicBezTo>
                  <a:lnTo>
                    <a:pt x="1278" y="178"/>
                  </a:lnTo>
                  <a:cubicBezTo>
                    <a:pt x="23" y="634"/>
                    <a:pt x="0" y="1776"/>
                    <a:pt x="1255" y="2232"/>
                  </a:cubicBezTo>
                  <a:cubicBezTo>
                    <a:pt x="1541" y="2335"/>
                    <a:pt x="1866" y="2386"/>
                    <a:pt x="2191" y="2386"/>
                  </a:cubicBezTo>
                  <a:cubicBezTo>
                    <a:pt x="2517" y="2386"/>
                    <a:pt x="2842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34"/>
                    <a:pt x="3173" y="155"/>
                  </a:cubicBezTo>
                  <a:cubicBezTo>
                    <a:pt x="2887" y="52"/>
                    <a:pt x="2568" y="1"/>
                    <a:pt x="224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5898707" y="3337871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0"/>
                  </a:moveTo>
                  <a:cubicBezTo>
                    <a:pt x="1809" y="0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5"/>
                    <a:pt x="0" y="1638"/>
                    <a:pt x="1164" y="2049"/>
                  </a:cubicBezTo>
                  <a:cubicBezTo>
                    <a:pt x="1438" y="2152"/>
                    <a:pt x="1746" y="2203"/>
                    <a:pt x="2054" y="2203"/>
                  </a:cubicBezTo>
                  <a:cubicBezTo>
                    <a:pt x="2362" y="2203"/>
                    <a:pt x="2671" y="2152"/>
                    <a:pt x="2945" y="2049"/>
                  </a:cubicBezTo>
                  <a:lnTo>
                    <a:pt x="2990" y="2026"/>
                  </a:lnTo>
                  <a:cubicBezTo>
                    <a:pt x="4154" y="1615"/>
                    <a:pt x="4154" y="565"/>
                    <a:pt x="2990" y="155"/>
                  </a:cubicBezTo>
                  <a:cubicBezTo>
                    <a:pt x="2716" y="52"/>
                    <a:pt x="2414" y="0"/>
                    <a:pt x="2111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5904607" y="3346084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43" y="1"/>
                  </a:moveTo>
                  <a:cubicBezTo>
                    <a:pt x="1449" y="1"/>
                    <a:pt x="1156" y="46"/>
                    <a:pt x="891" y="135"/>
                  </a:cubicBezTo>
                  <a:lnTo>
                    <a:pt x="845" y="158"/>
                  </a:lnTo>
                  <a:cubicBezTo>
                    <a:pt x="388" y="318"/>
                    <a:pt x="92" y="592"/>
                    <a:pt x="0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404" y="1727"/>
                    <a:pt x="1712" y="1727"/>
                  </a:cubicBezTo>
                  <a:cubicBezTo>
                    <a:pt x="2020" y="1727"/>
                    <a:pt x="2329" y="1676"/>
                    <a:pt x="2603" y="1573"/>
                  </a:cubicBezTo>
                  <a:lnTo>
                    <a:pt x="2648" y="1550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9"/>
                    <a:pt x="3105" y="318"/>
                    <a:pt x="2648" y="158"/>
                  </a:cubicBezTo>
                  <a:cubicBezTo>
                    <a:pt x="2366" y="52"/>
                    <a:pt x="2054" y="1"/>
                    <a:pt x="1743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5956589" y="3365613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900" y="0"/>
                  </a:moveTo>
                  <a:cubicBezTo>
                    <a:pt x="443" y="0"/>
                    <a:pt x="200" y="413"/>
                    <a:pt x="114" y="646"/>
                  </a:cubicBezTo>
                  <a:cubicBezTo>
                    <a:pt x="114" y="692"/>
                    <a:pt x="137" y="738"/>
                    <a:pt x="183" y="761"/>
                  </a:cubicBezTo>
                  <a:cubicBezTo>
                    <a:pt x="191" y="765"/>
                    <a:pt x="200" y="767"/>
                    <a:pt x="208" y="767"/>
                  </a:cubicBezTo>
                  <a:cubicBezTo>
                    <a:pt x="245" y="767"/>
                    <a:pt x="278" y="729"/>
                    <a:pt x="297" y="692"/>
                  </a:cubicBezTo>
                  <a:cubicBezTo>
                    <a:pt x="297" y="671"/>
                    <a:pt x="439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64" y="213"/>
                    <a:pt x="1187" y="395"/>
                    <a:pt x="1164" y="487"/>
                  </a:cubicBezTo>
                  <a:cubicBezTo>
                    <a:pt x="1164" y="920"/>
                    <a:pt x="731" y="1514"/>
                    <a:pt x="92" y="1514"/>
                  </a:cubicBezTo>
                  <a:cubicBezTo>
                    <a:pt x="46" y="1537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68" y="1674"/>
                    <a:pt x="1324" y="966"/>
                    <a:pt x="1347" y="509"/>
                  </a:cubicBezTo>
                  <a:cubicBezTo>
                    <a:pt x="1347" y="236"/>
                    <a:pt x="1233" y="53"/>
                    <a:pt x="1005" y="7"/>
                  </a:cubicBezTo>
                  <a:cubicBezTo>
                    <a:pt x="969" y="3"/>
                    <a:pt x="934" y="0"/>
                    <a:pt x="900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845766" y="3330039"/>
              <a:ext cx="146905" cy="79620"/>
            </a:xfrm>
            <a:custGeom>
              <a:avLst/>
              <a:gdLst/>
              <a:ahLst/>
              <a:cxnLst/>
              <a:rect l="l" t="t" r="r" b="b"/>
              <a:pathLst>
                <a:path w="8515" h="4615" extrusionOk="0">
                  <a:moveTo>
                    <a:pt x="4311" y="1"/>
                  </a:moveTo>
                  <a:cubicBezTo>
                    <a:pt x="3698" y="1"/>
                    <a:pt x="3086" y="98"/>
                    <a:pt x="2535" y="289"/>
                  </a:cubicBezTo>
                  <a:lnTo>
                    <a:pt x="2443" y="335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2"/>
                    <a:pt x="3607" y="4614"/>
                    <a:pt x="4235" y="4614"/>
                  </a:cubicBezTo>
                  <a:cubicBezTo>
                    <a:pt x="4863" y="4614"/>
                    <a:pt x="5490" y="4512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2"/>
                  </a:cubicBezTo>
                  <a:cubicBezTo>
                    <a:pt x="5574" y="103"/>
                    <a:pt x="4942" y="1"/>
                    <a:pt x="4311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872938" y="3376758"/>
              <a:ext cx="90990" cy="24033"/>
            </a:xfrm>
            <a:custGeom>
              <a:avLst/>
              <a:gdLst/>
              <a:ahLst/>
              <a:cxnLst/>
              <a:rect l="l" t="t" r="r" b="b"/>
              <a:pathLst>
                <a:path w="5274" h="1393" extrusionOk="0">
                  <a:moveTo>
                    <a:pt x="1" y="0"/>
                  </a:moveTo>
                  <a:cubicBezTo>
                    <a:pt x="161" y="503"/>
                    <a:pt x="617" y="845"/>
                    <a:pt x="1074" y="1050"/>
                  </a:cubicBezTo>
                  <a:cubicBezTo>
                    <a:pt x="1553" y="1256"/>
                    <a:pt x="2055" y="1370"/>
                    <a:pt x="2580" y="1393"/>
                  </a:cubicBezTo>
                  <a:cubicBezTo>
                    <a:pt x="3082" y="1393"/>
                    <a:pt x="3607" y="1301"/>
                    <a:pt x="4087" y="1119"/>
                  </a:cubicBezTo>
                  <a:cubicBezTo>
                    <a:pt x="4566" y="936"/>
                    <a:pt x="5022" y="662"/>
                    <a:pt x="5274" y="206"/>
                  </a:cubicBezTo>
                  <a:lnTo>
                    <a:pt x="5274" y="206"/>
                  </a:lnTo>
                  <a:cubicBezTo>
                    <a:pt x="5000" y="640"/>
                    <a:pt x="4543" y="891"/>
                    <a:pt x="4064" y="1073"/>
                  </a:cubicBezTo>
                  <a:cubicBezTo>
                    <a:pt x="3643" y="1233"/>
                    <a:pt x="3206" y="1306"/>
                    <a:pt x="2766" y="1306"/>
                  </a:cubicBezTo>
                  <a:cubicBezTo>
                    <a:pt x="2704" y="1306"/>
                    <a:pt x="2642" y="1304"/>
                    <a:pt x="2580" y="1301"/>
                  </a:cubicBezTo>
                  <a:cubicBezTo>
                    <a:pt x="2078" y="1301"/>
                    <a:pt x="1553" y="1210"/>
                    <a:pt x="1096" y="1005"/>
                  </a:cubicBezTo>
                  <a:cubicBezTo>
                    <a:pt x="640" y="799"/>
                    <a:pt x="206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6877269" y="3338958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0"/>
                  </a:moveTo>
                  <a:cubicBezTo>
                    <a:pt x="2147" y="0"/>
                    <a:pt x="1644" y="69"/>
                    <a:pt x="1188" y="228"/>
                  </a:cubicBezTo>
                  <a:cubicBezTo>
                    <a:pt x="731" y="365"/>
                    <a:pt x="298" y="616"/>
                    <a:pt x="1" y="1005"/>
                  </a:cubicBezTo>
                  <a:cubicBezTo>
                    <a:pt x="320" y="639"/>
                    <a:pt x="754" y="411"/>
                    <a:pt x="1211" y="274"/>
                  </a:cubicBezTo>
                  <a:cubicBezTo>
                    <a:pt x="1609" y="155"/>
                    <a:pt x="2025" y="87"/>
                    <a:pt x="2443" y="87"/>
                  </a:cubicBezTo>
                  <a:cubicBezTo>
                    <a:pt x="2504" y="87"/>
                    <a:pt x="2565" y="89"/>
                    <a:pt x="2626" y="92"/>
                  </a:cubicBezTo>
                  <a:cubicBezTo>
                    <a:pt x="3105" y="114"/>
                    <a:pt x="3585" y="206"/>
                    <a:pt x="4018" y="388"/>
                  </a:cubicBezTo>
                  <a:cubicBezTo>
                    <a:pt x="4452" y="571"/>
                    <a:pt x="4863" y="845"/>
                    <a:pt x="5091" y="1278"/>
                  </a:cubicBezTo>
                  <a:cubicBezTo>
                    <a:pt x="4886" y="845"/>
                    <a:pt x="4475" y="525"/>
                    <a:pt x="4041" y="320"/>
                  </a:cubicBezTo>
                  <a:cubicBezTo>
                    <a:pt x="3607" y="137"/>
                    <a:pt x="3105" y="23"/>
                    <a:pt x="2626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6886723" y="3336198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0"/>
                  </a:moveTo>
                  <a:lnTo>
                    <a:pt x="412" y="2078"/>
                  </a:lnTo>
                  <a:cubicBezTo>
                    <a:pt x="480" y="2351"/>
                    <a:pt x="708" y="2625"/>
                    <a:pt x="1142" y="2762"/>
                  </a:cubicBezTo>
                  <a:cubicBezTo>
                    <a:pt x="1370" y="2854"/>
                    <a:pt x="1627" y="2899"/>
                    <a:pt x="1884" y="2899"/>
                  </a:cubicBezTo>
                  <a:cubicBezTo>
                    <a:pt x="2141" y="2899"/>
                    <a:pt x="2397" y="2854"/>
                    <a:pt x="2626" y="2762"/>
                  </a:cubicBezTo>
                  <a:lnTo>
                    <a:pt x="2648" y="2762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881219" y="3315478"/>
              <a:ext cx="76015" cy="41406"/>
            </a:xfrm>
            <a:custGeom>
              <a:avLst/>
              <a:gdLst/>
              <a:ahLst/>
              <a:cxnLst/>
              <a:rect l="l" t="t" r="r" b="b"/>
              <a:pathLst>
                <a:path w="4406" h="2400" extrusionOk="0">
                  <a:moveTo>
                    <a:pt x="2223" y="0"/>
                  </a:moveTo>
                  <a:cubicBezTo>
                    <a:pt x="1912" y="0"/>
                    <a:pt x="1602" y="51"/>
                    <a:pt x="1324" y="151"/>
                  </a:cubicBezTo>
                  <a:lnTo>
                    <a:pt x="1278" y="174"/>
                  </a:lnTo>
                  <a:cubicBezTo>
                    <a:pt x="23" y="631"/>
                    <a:pt x="0" y="1772"/>
                    <a:pt x="1256" y="2229"/>
                  </a:cubicBezTo>
                  <a:cubicBezTo>
                    <a:pt x="1541" y="2343"/>
                    <a:pt x="1866" y="2400"/>
                    <a:pt x="2191" y="2400"/>
                  </a:cubicBezTo>
                  <a:cubicBezTo>
                    <a:pt x="2517" y="2400"/>
                    <a:pt x="2842" y="2343"/>
                    <a:pt x="3127" y="2229"/>
                  </a:cubicBezTo>
                  <a:lnTo>
                    <a:pt x="3173" y="2206"/>
                  </a:lnTo>
                  <a:cubicBezTo>
                    <a:pt x="4405" y="1749"/>
                    <a:pt x="4405" y="631"/>
                    <a:pt x="3173" y="174"/>
                  </a:cubicBezTo>
                  <a:cubicBezTo>
                    <a:pt x="2880" y="57"/>
                    <a:pt x="2551" y="0"/>
                    <a:pt x="2223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883583" y="3316599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1"/>
                  </a:moveTo>
                  <a:cubicBezTo>
                    <a:pt x="1809" y="1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6"/>
                    <a:pt x="0" y="1639"/>
                    <a:pt x="1164" y="2049"/>
                  </a:cubicBezTo>
                  <a:cubicBezTo>
                    <a:pt x="1438" y="2152"/>
                    <a:pt x="1746" y="2204"/>
                    <a:pt x="2054" y="2204"/>
                  </a:cubicBezTo>
                  <a:cubicBezTo>
                    <a:pt x="2363" y="2204"/>
                    <a:pt x="2671" y="2152"/>
                    <a:pt x="2945" y="2049"/>
                  </a:cubicBezTo>
                  <a:lnTo>
                    <a:pt x="2990" y="2049"/>
                  </a:lnTo>
                  <a:cubicBezTo>
                    <a:pt x="4154" y="1616"/>
                    <a:pt x="4154" y="566"/>
                    <a:pt x="2990" y="155"/>
                  </a:cubicBezTo>
                  <a:cubicBezTo>
                    <a:pt x="2716" y="52"/>
                    <a:pt x="2414" y="1"/>
                    <a:pt x="2111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6889483" y="3324828"/>
              <a:ext cx="59866" cy="29795"/>
            </a:xfrm>
            <a:custGeom>
              <a:avLst/>
              <a:gdLst/>
              <a:ahLst/>
              <a:cxnLst/>
              <a:rect l="l" t="t" r="r" b="b"/>
              <a:pathLst>
                <a:path w="3470" h="1727" extrusionOk="0">
                  <a:moveTo>
                    <a:pt x="1743" y="0"/>
                  </a:moveTo>
                  <a:cubicBezTo>
                    <a:pt x="1449" y="0"/>
                    <a:pt x="1157" y="46"/>
                    <a:pt x="891" y="134"/>
                  </a:cubicBezTo>
                  <a:lnTo>
                    <a:pt x="845" y="157"/>
                  </a:lnTo>
                  <a:cubicBezTo>
                    <a:pt x="389" y="317"/>
                    <a:pt x="92" y="591"/>
                    <a:pt x="1" y="865"/>
                  </a:cubicBezTo>
                  <a:cubicBezTo>
                    <a:pt x="92" y="1162"/>
                    <a:pt x="366" y="1413"/>
                    <a:pt x="822" y="1572"/>
                  </a:cubicBezTo>
                  <a:cubicBezTo>
                    <a:pt x="1096" y="1675"/>
                    <a:pt x="1404" y="1727"/>
                    <a:pt x="1712" y="1727"/>
                  </a:cubicBezTo>
                  <a:cubicBezTo>
                    <a:pt x="2021" y="1727"/>
                    <a:pt x="2329" y="1675"/>
                    <a:pt x="2603" y="1572"/>
                  </a:cubicBezTo>
                  <a:lnTo>
                    <a:pt x="2648" y="1572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8"/>
                    <a:pt x="3105" y="317"/>
                    <a:pt x="2648" y="157"/>
                  </a:cubicBezTo>
                  <a:cubicBezTo>
                    <a:pt x="2366" y="52"/>
                    <a:pt x="2054" y="0"/>
                    <a:pt x="1743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6941465" y="3344410"/>
              <a:ext cx="23256" cy="29208"/>
            </a:xfrm>
            <a:custGeom>
              <a:avLst/>
              <a:gdLst/>
              <a:ahLst/>
              <a:cxnLst/>
              <a:rect l="l" t="t" r="r" b="b"/>
              <a:pathLst>
                <a:path w="1348" h="1693" extrusionOk="0">
                  <a:moveTo>
                    <a:pt x="929" y="0"/>
                  </a:moveTo>
                  <a:cubicBezTo>
                    <a:pt x="453" y="0"/>
                    <a:pt x="201" y="404"/>
                    <a:pt x="115" y="643"/>
                  </a:cubicBezTo>
                  <a:cubicBezTo>
                    <a:pt x="115" y="689"/>
                    <a:pt x="137" y="734"/>
                    <a:pt x="183" y="757"/>
                  </a:cubicBezTo>
                  <a:cubicBezTo>
                    <a:pt x="191" y="761"/>
                    <a:pt x="200" y="763"/>
                    <a:pt x="208" y="763"/>
                  </a:cubicBezTo>
                  <a:cubicBezTo>
                    <a:pt x="245" y="763"/>
                    <a:pt x="279" y="726"/>
                    <a:pt x="297" y="689"/>
                  </a:cubicBezTo>
                  <a:cubicBezTo>
                    <a:pt x="297" y="667"/>
                    <a:pt x="439" y="180"/>
                    <a:pt x="893" y="180"/>
                  </a:cubicBezTo>
                  <a:cubicBezTo>
                    <a:pt x="922" y="180"/>
                    <a:pt x="951" y="182"/>
                    <a:pt x="982" y="186"/>
                  </a:cubicBezTo>
                  <a:cubicBezTo>
                    <a:pt x="1165" y="209"/>
                    <a:pt x="1187" y="392"/>
                    <a:pt x="1165" y="483"/>
                  </a:cubicBezTo>
                  <a:cubicBezTo>
                    <a:pt x="1142" y="917"/>
                    <a:pt x="731" y="1510"/>
                    <a:pt x="92" y="1510"/>
                  </a:cubicBezTo>
                  <a:cubicBezTo>
                    <a:pt x="46" y="1533"/>
                    <a:pt x="0" y="1556"/>
                    <a:pt x="0" y="1602"/>
                  </a:cubicBezTo>
                  <a:cubicBezTo>
                    <a:pt x="0" y="1647"/>
                    <a:pt x="46" y="1693"/>
                    <a:pt x="92" y="1693"/>
                  </a:cubicBezTo>
                  <a:cubicBezTo>
                    <a:pt x="868" y="1670"/>
                    <a:pt x="1324" y="962"/>
                    <a:pt x="1347" y="506"/>
                  </a:cubicBezTo>
                  <a:cubicBezTo>
                    <a:pt x="1347" y="232"/>
                    <a:pt x="1233" y="49"/>
                    <a:pt x="1005" y="4"/>
                  </a:cubicBezTo>
                  <a:cubicBezTo>
                    <a:pt x="979" y="2"/>
                    <a:pt x="954" y="0"/>
                    <a:pt x="929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6563428" y="3100701"/>
              <a:ext cx="356005" cy="205978"/>
            </a:xfrm>
            <a:custGeom>
              <a:avLst/>
              <a:gdLst/>
              <a:ahLst/>
              <a:cxnLst/>
              <a:rect l="l" t="t" r="r" b="b"/>
              <a:pathLst>
                <a:path w="20635" h="11939" extrusionOk="0">
                  <a:moveTo>
                    <a:pt x="12417" y="1"/>
                  </a:moveTo>
                  <a:lnTo>
                    <a:pt x="0" y="7122"/>
                  </a:lnTo>
                  <a:lnTo>
                    <a:pt x="8263" y="11939"/>
                  </a:lnTo>
                  <a:lnTo>
                    <a:pt x="20634" y="4794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6563428" y="3223574"/>
              <a:ext cx="142557" cy="137451"/>
            </a:xfrm>
            <a:custGeom>
              <a:avLst/>
              <a:gdLst/>
              <a:ahLst/>
              <a:cxnLst/>
              <a:rect l="l" t="t" r="r" b="b"/>
              <a:pathLst>
                <a:path w="8263" h="7967" extrusionOk="0">
                  <a:moveTo>
                    <a:pt x="0" y="0"/>
                  </a:moveTo>
                  <a:lnTo>
                    <a:pt x="0" y="3173"/>
                  </a:lnTo>
                  <a:lnTo>
                    <a:pt x="8240" y="7966"/>
                  </a:lnTo>
                  <a:lnTo>
                    <a:pt x="8263" y="4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6705589" y="3183410"/>
              <a:ext cx="213845" cy="177614"/>
            </a:xfrm>
            <a:custGeom>
              <a:avLst/>
              <a:gdLst/>
              <a:ahLst/>
              <a:cxnLst/>
              <a:rect l="l" t="t" r="r" b="b"/>
              <a:pathLst>
                <a:path w="12395" h="10295" extrusionOk="0">
                  <a:moveTo>
                    <a:pt x="12394" y="0"/>
                  </a:moveTo>
                  <a:lnTo>
                    <a:pt x="23" y="7145"/>
                  </a:lnTo>
                  <a:lnTo>
                    <a:pt x="0" y="10294"/>
                  </a:lnTo>
                  <a:lnTo>
                    <a:pt x="12394" y="2831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6772132" y="3112122"/>
              <a:ext cx="127220" cy="71305"/>
            </a:xfrm>
            <a:custGeom>
              <a:avLst/>
              <a:gdLst/>
              <a:ahLst/>
              <a:cxnLst/>
              <a:rect l="l" t="t" r="r" b="b"/>
              <a:pathLst>
                <a:path w="7374" h="4133" extrusionOk="0">
                  <a:moveTo>
                    <a:pt x="1" y="1"/>
                  </a:moveTo>
                  <a:lnTo>
                    <a:pt x="1" y="1"/>
                  </a:lnTo>
                  <a:cubicBezTo>
                    <a:pt x="1210" y="731"/>
                    <a:pt x="2443" y="1416"/>
                    <a:pt x="3675" y="2124"/>
                  </a:cubicBezTo>
                  <a:cubicBezTo>
                    <a:pt x="4908" y="2786"/>
                    <a:pt x="6118" y="3493"/>
                    <a:pt x="7373" y="4132"/>
                  </a:cubicBezTo>
                  <a:cubicBezTo>
                    <a:pt x="6163" y="3402"/>
                    <a:pt x="4931" y="2740"/>
                    <a:pt x="3721" y="2032"/>
                  </a:cubicBezTo>
                  <a:cubicBezTo>
                    <a:pt x="2489" y="1348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6763471" y="3118816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0" y="1"/>
                  </a:moveTo>
                  <a:cubicBezTo>
                    <a:pt x="1210" y="731"/>
                    <a:pt x="2443" y="1416"/>
                    <a:pt x="3652" y="2124"/>
                  </a:cubicBezTo>
                  <a:cubicBezTo>
                    <a:pt x="4885" y="2786"/>
                    <a:pt x="6118" y="3493"/>
                    <a:pt x="7350" y="4132"/>
                  </a:cubicBezTo>
                  <a:cubicBezTo>
                    <a:pt x="6140" y="3425"/>
                    <a:pt x="4908" y="2740"/>
                    <a:pt x="3698" y="2032"/>
                  </a:cubicBezTo>
                  <a:cubicBezTo>
                    <a:pt x="2466" y="1370"/>
                    <a:pt x="1256" y="66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6752844" y="3125131"/>
              <a:ext cx="126806" cy="71287"/>
            </a:xfrm>
            <a:custGeom>
              <a:avLst/>
              <a:gdLst/>
              <a:ahLst/>
              <a:cxnLst/>
              <a:rect l="l" t="t" r="r" b="b"/>
              <a:pathLst>
                <a:path w="7350" h="4132" extrusionOk="0">
                  <a:moveTo>
                    <a:pt x="0" y="0"/>
                  </a:moveTo>
                  <a:cubicBezTo>
                    <a:pt x="1210" y="730"/>
                    <a:pt x="2442" y="1392"/>
                    <a:pt x="3652" y="2100"/>
                  </a:cubicBezTo>
                  <a:cubicBezTo>
                    <a:pt x="4885" y="2785"/>
                    <a:pt x="6117" y="3470"/>
                    <a:pt x="7350" y="4131"/>
                  </a:cubicBezTo>
                  <a:cubicBezTo>
                    <a:pt x="6163" y="3401"/>
                    <a:pt x="4930" y="2716"/>
                    <a:pt x="3698" y="2032"/>
                  </a:cubicBezTo>
                  <a:cubicBezTo>
                    <a:pt x="2465" y="1347"/>
                    <a:pt x="1256" y="6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6741819" y="3130238"/>
              <a:ext cx="126806" cy="71305"/>
            </a:xfrm>
            <a:custGeom>
              <a:avLst/>
              <a:gdLst/>
              <a:ahLst/>
              <a:cxnLst/>
              <a:rect l="l" t="t" r="r" b="b"/>
              <a:pathLst>
                <a:path w="7350" h="4133" extrusionOk="0">
                  <a:moveTo>
                    <a:pt x="0" y="1"/>
                  </a:moveTo>
                  <a:cubicBezTo>
                    <a:pt x="1210" y="708"/>
                    <a:pt x="2442" y="1393"/>
                    <a:pt x="3652" y="2101"/>
                  </a:cubicBezTo>
                  <a:cubicBezTo>
                    <a:pt x="4885" y="2785"/>
                    <a:pt x="6094" y="3470"/>
                    <a:pt x="7350" y="4132"/>
                  </a:cubicBezTo>
                  <a:cubicBezTo>
                    <a:pt x="6140" y="3402"/>
                    <a:pt x="4907" y="2717"/>
                    <a:pt x="3698" y="2009"/>
                  </a:cubicBezTo>
                  <a:cubicBezTo>
                    <a:pt x="2465" y="1348"/>
                    <a:pt x="1233" y="64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6713059" y="31487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1"/>
                  </a:moveTo>
                  <a:cubicBezTo>
                    <a:pt x="1211" y="731"/>
                    <a:pt x="2420" y="1393"/>
                    <a:pt x="3653" y="2101"/>
                  </a:cubicBezTo>
                  <a:cubicBezTo>
                    <a:pt x="4885" y="2785"/>
                    <a:pt x="6095" y="3470"/>
                    <a:pt x="7351" y="4132"/>
                  </a:cubicBezTo>
                  <a:cubicBezTo>
                    <a:pt x="6141" y="3402"/>
                    <a:pt x="4908" y="2717"/>
                    <a:pt x="3698" y="2032"/>
                  </a:cubicBezTo>
                  <a:cubicBezTo>
                    <a:pt x="2466" y="1347"/>
                    <a:pt x="1233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6733538" y="3136552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0"/>
                  </a:moveTo>
                  <a:lnTo>
                    <a:pt x="1" y="0"/>
                  </a:lnTo>
                  <a:cubicBezTo>
                    <a:pt x="1210" y="708"/>
                    <a:pt x="2443" y="1392"/>
                    <a:pt x="3653" y="2100"/>
                  </a:cubicBezTo>
                  <a:cubicBezTo>
                    <a:pt x="4885" y="2762"/>
                    <a:pt x="6118" y="3469"/>
                    <a:pt x="7350" y="4131"/>
                  </a:cubicBezTo>
                  <a:cubicBezTo>
                    <a:pt x="6164" y="3401"/>
                    <a:pt x="4931" y="2716"/>
                    <a:pt x="3698" y="2009"/>
                  </a:cubicBezTo>
                  <a:cubicBezTo>
                    <a:pt x="2466" y="1347"/>
                    <a:pt x="1256" y="63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6722911" y="31428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0" y="0"/>
                  </a:moveTo>
                  <a:cubicBezTo>
                    <a:pt x="1210" y="731"/>
                    <a:pt x="2443" y="1415"/>
                    <a:pt x="3652" y="2100"/>
                  </a:cubicBezTo>
                  <a:cubicBezTo>
                    <a:pt x="4885" y="2785"/>
                    <a:pt x="6118" y="3470"/>
                    <a:pt x="7350" y="4132"/>
                  </a:cubicBezTo>
                  <a:cubicBezTo>
                    <a:pt x="6140" y="3401"/>
                    <a:pt x="4908" y="2739"/>
                    <a:pt x="3698" y="2032"/>
                  </a:cubicBezTo>
                  <a:cubicBezTo>
                    <a:pt x="2466" y="1347"/>
                    <a:pt x="1256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6701638" y="3155047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1" y="1"/>
                  </a:moveTo>
                  <a:cubicBezTo>
                    <a:pt x="1211" y="731"/>
                    <a:pt x="2443" y="1393"/>
                    <a:pt x="3653" y="2101"/>
                  </a:cubicBezTo>
                  <a:cubicBezTo>
                    <a:pt x="4885" y="2785"/>
                    <a:pt x="6118" y="3470"/>
                    <a:pt x="7351" y="4132"/>
                  </a:cubicBezTo>
                  <a:cubicBezTo>
                    <a:pt x="6164" y="3402"/>
                    <a:pt x="4931" y="2717"/>
                    <a:pt x="3699" y="2032"/>
                  </a:cubicBezTo>
                  <a:cubicBezTo>
                    <a:pt x="2466" y="1347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6568156" y="3386989"/>
              <a:ext cx="392236" cy="227250"/>
            </a:xfrm>
            <a:custGeom>
              <a:avLst/>
              <a:gdLst/>
              <a:ahLst/>
              <a:cxnLst/>
              <a:rect l="l" t="t" r="r" b="b"/>
              <a:pathLst>
                <a:path w="22735" h="13172" extrusionOk="0">
                  <a:moveTo>
                    <a:pt x="14197" y="1"/>
                  </a:moveTo>
                  <a:lnTo>
                    <a:pt x="0" y="8081"/>
                  </a:lnTo>
                  <a:lnTo>
                    <a:pt x="8628" y="13171"/>
                  </a:lnTo>
                  <a:lnTo>
                    <a:pt x="22734" y="4817"/>
                  </a:lnTo>
                  <a:lnTo>
                    <a:pt x="14197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6568156" y="3211756"/>
              <a:ext cx="244951" cy="314668"/>
            </a:xfrm>
            <a:custGeom>
              <a:avLst/>
              <a:gdLst/>
              <a:ahLst/>
              <a:cxnLst/>
              <a:rect l="l" t="t" r="r" b="b"/>
              <a:pathLst>
                <a:path w="14198" h="18239" extrusionOk="0">
                  <a:moveTo>
                    <a:pt x="14083" y="1"/>
                  </a:moveTo>
                  <a:lnTo>
                    <a:pt x="0" y="8286"/>
                  </a:lnTo>
                  <a:lnTo>
                    <a:pt x="0" y="18238"/>
                  </a:lnTo>
                  <a:lnTo>
                    <a:pt x="14197" y="10158"/>
                  </a:lnTo>
                  <a:lnTo>
                    <a:pt x="14083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6583510" y="3236961"/>
              <a:ext cx="214242" cy="270157"/>
            </a:xfrm>
            <a:custGeom>
              <a:avLst/>
              <a:gdLst/>
              <a:ahLst/>
              <a:cxnLst/>
              <a:rect l="l" t="t" r="r" b="b"/>
              <a:pathLst>
                <a:path w="12418" h="15659" extrusionOk="0">
                  <a:moveTo>
                    <a:pt x="12326" y="0"/>
                  </a:moveTo>
                  <a:lnTo>
                    <a:pt x="0" y="7213"/>
                  </a:lnTo>
                  <a:lnTo>
                    <a:pt x="0" y="15659"/>
                  </a:lnTo>
                  <a:lnTo>
                    <a:pt x="12417" y="8560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6583510" y="3361404"/>
              <a:ext cx="214242" cy="145715"/>
            </a:xfrm>
            <a:custGeom>
              <a:avLst/>
              <a:gdLst/>
              <a:ahLst/>
              <a:cxnLst/>
              <a:rect l="l" t="t" r="r" b="b"/>
              <a:pathLst>
                <a:path w="12418" h="8446" extrusionOk="0">
                  <a:moveTo>
                    <a:pt x="0" y="0"/>
                  </a:moveTo>
                  <a:lnTo>
                    <a:pt x="0" y="8446"/>
                  </a:lnTo>
                  <a:lnTo>
                    <a:pt x="12417" y="1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>
              <a:off x="6717010" y="3470095"/>
              <a:ext cx="243381" cy="151218"/>
            </a:xfrm>
            <a:custGeom>
              <a:avLst/>
              <a:gdLst/>
              <a:ahLst/>
              <a:cxnLst/>
              <a:rect l="l" t="t" r="r" b="b"/>
              <a:pathLst>
                <a:path w="14107" h="8765" extrusionOk="0">
                  <a:moveTo>
                    <a:pt x="14106" y="0"/>
                  </a:moveTo>
                  <a:lnTo>
                    <a:pt x="0" y="8354"/>
                  </a:lnTo>
                  <a:lnTo>
                    <a:pt x="0" y="8765"/>
                  </a:lnTo>
                  <a:lnTo>
                    <a:pt x="14106" y="411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>
              <a:off x="6568156" y="3526407"/>
              <a:ext cx="148872" cy="94906"/>
            </a:xfrm>
            <a:custGeom>
              <a:avLst/>
              <a:gdLst/>
              <a:ahLst/>
              <a:cxnLst/>
              <a:rect l="l" t="t" r="r" b="b"/>
              <a:pathLst>
                <a:path w="8629" h="5501" extrusionOk="0">
                  <a:moveTo>
                    <a:pt x="0" y="0"/>
                  </a:moveTo>
                  <a:lnTo>
                    <a:pt x="0" y="411"/>
                  </a:lnTo>
                  <a:lnTo>
                    <a:pt x="8628" y="5501"/>
                  </a:lnTo>
                  <a:lnTo>
                    <a:pt x="8628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6564602" y="3208616"/>
              <a:ext cx="246538" cy="146111"/>
            </a:xfrm>
            <a:custGeom>
              <a:avLst/>
              <a:gdLst/>
              <a:ahLst/>
              <a:cxnLst/>
              <a:rect l="l" t="t" r="r" b="b"/>
              <a:pathLst>
                <a:path w="14290" h="8469" extrusionOk="0">
                  <a:moveTo>
                    <a:pt x="14061" y="0"/>
                  </a:moveTo>
                  <a:lnTo>
                    <a:pt x="1" y="8286"/>
                  </a:lnTo>
                  <a:lnTo>
                    <a:pt x="206" y="8468"/>
                  </a:lnTo>
                  <a:lnTo>
                    <a:pt x="14289" y="183"/>
                  </a:lnTo>
                  <a:lnTo>
                    <a:pt x="1406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6563808" y="3351553"/>
              <a:ext cx="4365" cy="181945"/>
            </a:xfrm>
            <a:custGeom>
              <a:avLst/>
              <a:gdLst/>
              <a:ahLst/>
              <a:cxnLst/>
              <a:rect l="l" t="t" r="r" b="b"/>
              <a:pathLst>
                <a:path w="253" h="10546" extrusionOk="0">
                  <a:moveTo>
                    <a:pt x="47" y="1"/>
                  </a:moveTo>
                  <a:lnTo>
                    <a:pt x="1" y="10318"/>
                  </a:lnTo>
                  <a:lnTo>
                    <a:pt x="252" y="10546"/>
                  </a:lnTo>
                  <a:lnTo>
                    <a:pt x="252" y="1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576816" y="339014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13330" y="0"/>
                  </a:moveTo>
                  <a:lnTo>
                    <a:pt x="13330" y="0"/>
                  </a:lnTo>
                  <a:cubicBezTo>
                    <a:pt x="12212" y="617"/>
                    <a:pt x="11093" y="1233"/>
                    <a:pt x="9975" y="1849"/>
                  </a:cubicBezTo>
                  <a:lnTo>
                    <a:pt x="6620" y="3744"/>
                  </a:lnTo>
                  <a:lnTo>
                    <a:pt x="3310" y="5661"/>
                  </a:lnTo>
                  <a:cubicBezTo>
                    <a:pt x="2191" y="6300"/>
                    <a:pt x="1096" y="6962"/>
                    <a:pt x="0" y="7624"/>
                  </a:cubicBezTo>
                  <a:cubicBezTo>
                    <a:pt x="1141" y="7008"/>
                    <a:pt x="2260" y="6392"/>
                    <a:pt x="3378" y="5775"/>
                  </a:cubicBezTo>
                  <a:lnTo>
                    <a:pt x="6711" y="3881"/>
                  </a:lnTo>
                  <a:lnTo>
                    <a:pt x="10043" y="1963"/>
                  </a:lnTo>
                  <a:cubicBezTo>
                    <a:pt x="11139" y="1324"/>
                    <a:pt x="12235" y="662"/>
                    <a:pt x="133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6689838" y="328461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0"/>
                  </a:moveTo>
                  <a:cubicBezTo>
                    <a:pt x="69" y="0"/>
                    <a:pt x="0" y="114"/>
                    <a:pt x="0" y="229"/>
                  </a:cubicBezTo>
                  <a:cubicBezTo>
                    <a:pt x="0" y="366"/>
                    <a:pt x="69" y="480"/>
                    <a:pt x="183" y="480"/>
                  </a:cubicBezTo>
                  <a:cubicBezTo>
                    <a:pt x="274" y="480"/>
                    <a:pt x="365" y="366"/>
                    <a:pt x="365" y="229"/>
                  </a:cubicBezTo>
                  <a:cubicBezTo>
                    <a:pt x="365" y="11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6599262" y="3404725"/>
              <a:ext cx="330403" cy="191779"/>
            </a:xfrm>
            <a:custGeom>
              <a:avLst/>
              <a:gdLst/>
              <a:ahLst/>
              <a:cxnLst/>
              <a:rect l="l" t="t" r="r" b="b"/>
              <a:pathLst>
                <a:path w="19151" h="11116" extrusionOk="0">
                  <a:moveTo>
                    <a:pt x="11938" y="0"/>
                  </a:moveTo>
                  <a:lnTo>
                    <a:pt x="0" y="6825"/>
                  </a:lnTo>
                  <a:lnTo>
                    <a:pt x="7259" y="11116"/>
                  </a:lnTo>
                  <a:lnTo>
                    <a:pt x="19151" y="406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6607526" y="3410228"/>
              <a:ext cx="315842" cy="178011"/>
            </a:xfrm>
            <a:custGeom>
              <a:avLst/>
              <a:gdLst/>
              <a:ahLst/>
              <a:cxnLst/>
              <a:rect l="l" t="t" r="r" b="b"/>
              <a:pathLst>
                <a:path w="18307" h="10318" extrusionOk="0">
                  <a:moveTo>
                    <a:pt x="11550" y="434"/>
                  </a:moveTo>
                  <a:cubicBezTo>
                    <a:pt x="11778" y="571"/>
                    <a:pt x="12030" y="708"/>
                    <a:pt x="12258" y="845"/>
                  </a:cubicBezTo>
                  <a:cubicBezTo>
                    <a:pt x="12075" y="959"/>
                    <a:pt x="11893" y="1051"/>
                    <a:pt x="11710" y="1142"/>
                  </a:cubicBezTo>
                  <a:cubicBezTo>
                    <a:pt x="11459" y="1028"/>
                    <a:pt x="11231" y="891"/>
                    <a:pt x="10980" y="777"/>
                  </a:cubicBezTo>
                  <a:cubicBezTo>
                    <a:pt x="11162" y="663"/>
                    <a:pt x="11368" y="548"/>
                    <a:pt x="11550" y="434"/>
                  </a:cubicBezTo>
                  <a:close/>
                  <a:moveTo>
                    <a:pt x="10957" y="777"/>
                  </a:moveTo>
                  <a:cubicBezTo>
                    <a:pt x="11185" y="914"/>
                    <a:pt x="11413" y="1051"/>
                    <a:pt x="11642" y="1187"/>
                  </a:cubicBezTo>
                  <a:cubicBezTo>
                    <a:pt x="11459" y="1279"/>
                    <a:pt x="11276" y="1393"/>
                    <a:pt x="11094" y="1484"/>
                  </a:cubicBezTo>
                  <a:cubicBezTo>
                    <a:pt x="10843" y="1370"/>
                    <a:pt x="10614" y="1233"/>
                    <a:pt x="10386" y="1119"/>
                  </a:cubicBezTo>
                  <a:cubicBezTo>
                    <a:pt x="10569" y="1005"/>
                    <a:pt x="10774" y="891"/>
                    <a:pt x="10957" y="777"/>
                  </a:cubicBezTo>
                  <a:close/>
                  <a:moveTo>
                    <a:pt x="12258" y="868"/>
                  </a:moveTo>
                  <a:cubicBezTo>
                    <a:pt x="12372" y="914"/>
                    <a:pt x="12486" y="982"/>
                    <a:pt x="12600" y="1051"/>
                  </a:cubicBezTo>
                  <a:lnTo>
                    <a:pt x="12897" y="1233"/>
                  </a:lnTo>
                  <a:cubicBezTo>
                    <a:pt x="12737" y="1324"/>
                    <a:pt x="12555" y="1416"/>
                    <a:pt x="12372" y="1530"/>
                  </a:cubicBezTo>
                  <a:lnTo>
                    <a:pt x="12212" y="1416"/>
                  </a:lnTo>
                  <a:cubicBezTo>
                    <a:pt x="12052" y="1347"/>
                    <a:pt x="11893" y="1256"/>
                    <a:pt x="11733" y="1165"/>
                  </a:cubicBezTo>
                  <a:cubicBezTo>
                    <a:pt x="11915" y="1073"/>
                    <a:pt x="12098" y="959"/>
                    <a:pt x="12258" y="868"/>
                  </a:cubicBezTo>
                  <a:close/>
                  <a:moveTo>
                    <a:pt x="14198" y="1256"/>
                  </a:moveTo>
                  <a:cubicBezTo>
                    <a:pt x="14015" y="1347"/>
                    <a:pt x="13833" y="1439"/>
                    <a:pt x="13673" y="1553"/>
                  </a:cubicBezTo>
                  <a:cubicBezTo>
                    <a:pt x="13856" y="1461"/>
                    <a:pt x="14038" y="1347"/>
                    <a:pt x="14198" y="1256"/>
                  </a:cubicBezTo>
                  <a:close/>
                  <a:moveTo>
                    <a:pt x="10363" y="1142"/>
                  </a:moveTo>
                  <a:cubicBezTo>
                    <a:pt x="10569" y="1279"/>
                    <a:pt x="10797" y="1393"/>
                    <a:pt x="11025" y="1530"/>
                  </a:cubicBezTo>
                  <a:cubicBezTo>
                    <a:pt x="10843" y="1621"/>
                    <a:pt x="10660" y="1735"/>
                    <a:pt x="10477" y="1827"/>
                  </a:cubicBezTo>
                  <a:cubicBezTo>
                    <a:pt x="10249" y="1712"/>
                    <a:pt x="10021" y="1598"/>
                    <a:pt x="9793" y="1461"/>
                  </a:cubicBezTo>
                  <a:cubicBezTo>
                    <a:pt x="9975" y="1347"/>
                    <a:pt x="10158" y="1256"/>
                    <a:pt x="10363" y="1142"/>
                  </a:cubicBezTo>
                  <a:close/>
                  <a:moveTo>
                    <a:pt x="11664" y="1210"/>
                  </a:moveTo>
                  <a:cubicBezTo>
                    <a:pt x="11847" y="1302"/>
                    <a:pt x="12007" y="1393"/>
                    <a:pt x="12166" y="1507"/>
                  </a:cubicBezTo>
                  <a:lnTo>
                    <a:pt x="12281" y="1576"/>
                  </a:lnTo>
                  <a:cubicBezTo>
                    <a:pt x="12121" y="1667"/>
                    <a:pt x="11938" y="1758"/>
                    <a:pt x="11756" y="1849"/>
                  </a:cubicBezTo>
                  <a:lnTo>
                    <a:pt x="11573" y="1758"/>
                  </a:lnTo>
                  <a:cubicBezTo>
                    <a:pt x="11413" y="1667"/>
                    <a:pt x="11276" y="1598"/>
                    <a:pt x="11139" y="1530"/>
                  </a:cubicBezTo>
                  <a:cubicBezTo>
                    <a:pt x="11322" y="1416"/>
                    <a:pt x="11482" y="1302"/>
                    <a:pt x="11664" y="1210"/>
                  </a:cubicBezTo>
                  <a:close/>
                  <a:moveTo>
                    <a:pt x="12920" y="1233"/>
                  </a:moveTo>
                  <a:lnTo>
                    <a:pt x="13559" y="1598"/>
                  </a:lnTo>
                  <a:cubicBezTo>
                    <a:pt x="13399" y="1690"/>
                    <a:pt x="13216" y="1804"/>
                    <a:pt x="13057" y="1895"/>
                  </a:cubicBezTo>
                  <a:lnTo>
                    <a:pt x="12418" y="1530"/>
                  </a:lnTo>
                  <a:cubicBezTo>
                    <a:pt x="12577" y="1439"/>
                    <a:pt x="12760" y="1347"/>
                    <a:pt x="12920" y="1233"/>
                  </a:cubicBezTo>
                  <a:close/>
                  <a:moveTo>
                    <a:pt x="9747" y="1484"/>
                  </a:moveTo>
                  <a:cubicBezTo>
                    <a:pt x="9975" y="1621"/>
                    <a:pt x="10181" y="1735"/>
                    <a:pt x="10409" y="1872"/>
                  </a:cubicBezTo>
                  <a:cubicBezTo>
                    <a:pt x="10226" y="1964"/>
                    <a:pt x="10044" y="2078"/>
                    <a:pt x="9861" y="2169"/>
                  </a:cubicBezTo>
                  <a:cubicBezTo>
                    <a:pt x="9633" y="2055"/>
                    <a:pt x="9405" y="1941"/>
                    <a:pt x="9176" y="1827"/>
                  </a:cubicBezTo>
                  <a:lnTo>
                    <a:pt x="9199" y="1827"/>
                  </a:lnTo>
                  <a:cubicBezTo>
                    <a:pt x="9382" y="1712"/>
                    <a:pt x="9564" y="1598"/>
                    <a:pt x="9747" y="1484"/>
                  </a:cubicBezTo>
                  <a:close/>
                  <a:moveTo>
                    <a:pt x="11071" y="1553"/>
                  </a:moveTo>
                  <a:cubicBezTo>
                    <a:pt x="11231" y="1644"/>
                    <a:pt x="11368" y="1735"/>
                    <a:pt x="11527" y="1827"/>
                  </a:cubicBezTo>
                  <a:lnTo>
                    <a:pt x="11664" y="1918"/>
                  </a:lnTo>
                  <a:cubicBezTo>
                    <a:pt x="11505" y="2009"/>
                    <a:pt x="11322" y="2100"/>
                    <a:pt x="11139" y="2192"/>
                  </a:cubicBezTo>
                  <a:lnTo>
                    <a:pt x="10934" y="2078"/>
                  </a:lnTo>
                  <a:cubicBezTo>
                    <a:pt x="10797" y="2009"/>
                    <a:pt x="10660" y="1941"/>
                    <a:pt x="10546" y="1872"/>
                  </a:cubicBezTo>
                  <a:cubicBezTo>
                    <a:pt x="10706" y="1758"/>
                    <a:pt x="10888" y="1667"/>
                    <a:pt x="11071" y="1553"/>
                  </a:cubicBezTo>
                  <a:close/>
                  <a:moveTo>
                    <a:pt x="12326" y="1598"/>
                  </a:moveTo>
                  <a:lnTo>
                    <a:pt x="12943" y="1941"/>
                  </a:lnTo>
                  <a:cubicBezTo>
                    <a:pt x="12783" y="2032"/>
                    <a:pt x="12600" y="2146"/>
                    <a:pt x="12418" y="2237"/>
                  </a:cubicBezTo>
                  <a:lnTo>
                    <a:pt x="11801" y="1895"/>
                  </a:lnTo>
                  <a:cubicBezTo>
                    <a:pt x="11984" y="1781"/>
                    <a:pt x="12144" y="1690"/>
                    <a:pt x="12326" y="1598"/>
                  </a:cubicBezTo>
                  <a:close/>
                  <a:moveTo>
                    <a:pt x="13582" y="1621"/>
                  </a:moveTo>
                  <a:lnTo>
                    <a:pt x="14221" y="1986"/>
                  </a:lnTo>
                  <a:cubicBezTo>
                    <a:pt x="14061" y="2078"/>
                    <a:pt x="13878" y="2169"/>
                    <a:pt x="13719" y="2260"/>
                  </a:cubicBezTo>
                  <a:lnTo>
                    <a:pt x="13080" y="1918"/>
                  </a:lnTo>
                  <a:cubicBezTo>
                    <a:pt x="13239" y="1804"/>
                    <a:pt x="13422" y="1712"/>
                    <a:pt x="13582" y="1621"/>
                  </a:cubicBezTo>
                  <a:close/>
                  <a:moveTo>
                    <a:pt x="9154" y="1849"/>
                  </a:moveTo>
                  <a:cubicBezTo>
                    <a:pt x="9359" y="1964"/>
                    <a:pt x="9564" y="2100"/>
                    <a:pt x="9793" y="2215"/>
                  </a:cubicBezTo>
                  <a:cubicBezTo>
                    <a:pt x="9770" y="2215"/>
                    <a:pt x="9770" y="2215"/>
                    <a:pt x="9770" y="2237"/>
                  </a:cubicBezTo>
                  <a:lnTo>
                    <a:pt x="9245" y="2511"/>
                  </a:lnTo>
                  <a:cubicBezTo>
                    <a:pt x="9017" y="2397"/>
                    <a:pt x="8811" y="2283"/>
                    <a:pt x="8583" y="2169"/>
                  </a:cubicBezTo>
                  <a:lnTo>
                    <a:pt x="9154" y="1849"/>
                  </a:lnTo>
                  <a:close/>
                  <a:moveTo>
                    <a:pt x="10477" y="1918"/>
                  </a:moveTo>
                  <a:cubicBezTo>
                    <a:pt x="10614" y="1986"/>
                    <a:pt x="10751" y="2078"/>
                    <a:pt x="10888" y="2146"/>
                  </a:cubicBezTo>
                  <a:lnTo>
                    <a:pt x="11048" y="2260"/>
                  </a:lnTo>
                  <a:cubicBezTo>
                    <a:pt x="10888" y="2352"/>
                    <a:pt x="10706" y="2443"/>
                    <a:pt x="10523" y="2534"/>
                  </a:cubicBezTo>
                  <a:lnTo>
                    <a:pt x="10295" y="2420"/>
                  </a:lnTo>
                  <a:cubicBezTo>
                    <a:pt x="10158" y="2352"/>
                    <a:pt x="10044" y="2283"/>
                    <a:pt x="9930" y="2215"/>
                  </a:cubicBezTo>
                  <a:cubicBezTo>
                    <a:pt x="10112" y="2123"/>
                    <a:pt x="10295" y="2009"/>
                    <a:pt x="10477" y="1918"/>
                  </a:cubicBezTo>
                  <a:close/>
                  <a:moveTo>
                    <a:pt x="11733" y="1941"/>
                  </a:moveTo>
                  <a:lnTo>
                    <a:pt x="12326" y="2283"/>
                  </a:lnTo>
                  <a:cubicBezTo>
                    <a:pt x="12166" y="2374"/>
                    <a:pt x="11984" y="2466"/>
                    <a:pt x="11801" y="2580"/>
                  </a:cubicBezTo>
                  <a:lnTo>
                    <a:pt x="11208" y="2237"/>
                  </a:lnTo>
                  <a:cubicBezTo>
                    <a:pt x="11390" y="2146"/>
                    <a:pt x="11550" y="2032"/>
                    <a:pt x="11733" y="1941"/>
                  </a:cubicBezTo>
                  <a:close/>
                  <a:moveTo>
                    <a:pt x="12988" y="1964"/>
                  </a:moveTo>
                  <a:lnTo>
                    <a:pt x="13604" y="2329"/>
                  </a:lnTo>
                  <a:cubicBezTo>
                    <a:pt x="13445" y="2420"/>
                    <a:pt x="13262" y="2511"/>
                    <a:pt x="13102" y="2603"/>
                  </a:cubicBezTo>
                  <a:lnTo>
                    <a:pt x="12486" y="2260"/>
                  </a:lnTo>
                  <a:cubicBezTo>
                    <a:pt x="12646" y="2169"/>
                    <a:pt x="12806" y="2055"/>
                    <a:pt x="12988" y="1964"/>
                  </a:cubicBezTo>
                  <a:close/>
                  <a:moveTo>
                    <a:pt x="14244" y="1986"/>
                  </a:moveTo>
                  <a:lnTo>
                    <a:pt x="14403" y="2078"/>
                  </a:lnTo>
                  <a:lnTo>
                    <a:pt x="14883" y="2352"/>
                  </a:lnTo>
                  <a:cubicBezTo>
                    <a:pt x="14723" y="2443"/>
                    <a:pt x="14540" y="2534"/>
                    <a:pt x="14381" y="2625"/>
                  </a:cubicBezTo>
                  <a:lnTo>
                    <a:pt x="14015" y="2420"/>
                  </a:lnTo>
                  <a:lnTo>
                    <a:pt x="13741" y="2283"/>
                  </a:lnTo>
                  <a:cubicBezTo>
                    <a:pt x="13901" y="2192"/>
                    <a:pt x="14084" y="2078"/>
                    <a:pt x="14244" y="1986"/>
                  </a:cubicBezTo>
                  <a:close/>
                  <a:moveTo>
                    <a:pt x="16343" y="2283"/>
                  </a:moveTo>
                  <a:lnTo>
                    <a:pt x="16343" y="2283"/>
                  </a:lnTo>
                  <a:cubicBezTo>
                    <a:pt x="16115" y="2420"/>
                    <a:pt x="15887" y="2534"/>
                    <a:pt x="15659" y="2671"/>
                  </a:cubicBezTo>
                  <a:cubicBezTo>
                    <a:pt x="15887" y="2557"/>
                    <a:pt x="16115" y="2420"/>
                    <a:pt x="16343" y="2283"/>
                  </a:cubicBezTo>
                  <a:close/>
                  <a:moveTo>
                    <a:pt x="8537" y="2192"/>
                  </a:moveTo>
                  <a:cubicBezTo>
                    <a:pt x="8743" y="2306"/>
                    <a:pt x="8971" y="2443"/>
                    <a:pt x="9176" y="2557"/>
                  </a:cubicBezTo>
                  <a:lnTo>
                    <a:pt x="8629" y="2854"/>
                  </a:lnTo>
                  <a:cubicBezTo>
                    <a:pt x="8400" y="2740"/>
                    <a:pt x="8195" y="2625"/>
                    <a:pt x="7967" y="2511"/>
                  </a:cubicBezTo>
                  <a:lnTo>
                    <a:pt x="8537" y="2192"/>
                  </a:lnTo>
                  <a:close/>
                  <a:moveTo>
                    <a:pt x="9861" y="2260"/>
                  </a:moveTo>
                  <a:cubicBezTo>
                    <a:pt x="9998" y="2329"/>
                    <a:pt x="10112" y="2420"/>
                    <a:pt x="10249" y="2489"/>
                  </a:cubicBezTo>
                  <a:lnTo>
                    <a:pt x="10432" y="2603"/>
                  </a:lnTo>
                  <a:lnTo>
                    <a:pt x="9907" y="2899"/>
                  </a:lnTo>
                  <a:lnTo>
                    <a:pt x="9633" y="2740"/>
                  </a:lnTo>
                  <a:cubicBezTo>
                    <a:pt x="9542" y="2671"/>
                    <a:pt x="9427" y="2625"/>
                    <a:pt x="9336" y="2580"/>
                  </a:cubicBezTo>
                  <a:lnTo>
                    <a:pt x="9793" y="2306"/>
                  </a:lnTo>
                  <a:cubicBezTo>
                    <a:pt x="9815" y="2283"/>
                    <a:pt x="9838" y="2283"/>
                    <a:pt x="9861" y="2260"/>
                  </a:cubicBezTo>
                  <a:close/>
                  <a:moveTo>
                    <a:pt x="11117" y="2283"/>
                  </a:moveTo>
                  <a:lnTo>
                    <a:pt x="11710" y="2625"/>
                  </a:lnTo>
                  <a:cubicBezTo>
                    <a:pt x="11527" y="2717"/>
                    <a:pt x="11368" y="2808"/>
                    <a:pt x="11185" y="2922"/>
                  </a:cubicBezTo>
                  <a:lnTo>
                    <a:pt x="10614" y="2580"/>
                  </a:lnTo>
                  <a:cubicBezTo>
                    <a:pt x="10774" y="2489"/>
                    <a:pt x="10957" y="2397"/>
                    <a:pt x="11117" y="2283"/>
                  </a:cubicBezTo>
                  <a:close/>
                  <a:moveTo>
                    <a:pt x="12372" y="2329"/>
                  </a:moveTo>
                  <a:lnTo>
                    <a:pt x="12988" y="2671"/>
                  </a:lnTo>
                  <a:cubicBezTo>
                    <a:pt x="12806" y="2762"/>
                    <a:pt x="12646" y="2854"/>
                    <a:pt x="12486" y="2945"/>
                  </a:cubicBezTo>
                  <a:lnTo>
                    <a:pt x="11870" y="2603"/>
                  </a:lnTo>
                  <a:cubicBezTo>
                    <a:pt x="12052" y="2511"/>
                    <a:pt x="12212" y="2420"/>
                    <a:pt x="12372" y="2329"/>
                  </a:cubicBezTo>
                  <a:close/>
                  <a:moveTo>
                    <a:pt x="13650" y="2352"/>
                  </a:moveTo>
                  <a:lnTo>
                    <a:pt x="13970" y="2534"/>
                  </a:lnTo>
                  <a:lnTo>
                    <a:pt x="14266" y="2694"/>
                  </a:lnTo>
                  <a:cubicBezTo>
                    <a:pt x="14107" y="2785"/>
                    <a:pt x="13924" y="2877"/>
                    <a:pt x="13764" y="2968"/>
                  </a:cubicBezTo>
                  <a:lnTo>
                    <a:pt x="13376" y="2762"/>
                  </a:lnTo>
                  <a:lnTo>
                    <a:pt x="13148" y="2625"/>
                  </a:lnTo>
                  <a:cubicBezTo>
                    <a:pt x="13308" y="2534"/>
                    <a:pt x="13468" y="2443"/>
                    <a:pt x="13650" y="2352"/>
                  </a:cubicBezTo>
                  <a:close/>
                  <a:moveTo>
                    <a:pt x="14906" y="2374"/>
                  </a:moveTo>
                  <a:lnTo>
                    <a:pt x="15545" y="2717"/>
                  </a:lnTo>
                  <a:cubicBezTo>
                    <a:pt x="15385" y="2808"/>
                    <a:pt x="15202" y="2922"/>
                    <a:pt x="15042" y="3014"/>
                  </a:cubicBezTo>
                  <a:lnTo>
                    <a:pt x="14403" y="2648"/>
                  </a:lnTo>
                  <a:cubicBezTo>
                    <a:pt x="14586" y="2557"/>
                    <a:pt x="14746" y="2466"/>
                    <a:pt x="14906" y="2374"/>
                  </a:cubicBezTo>
                  <a:close/>
                  <a:moveTo>
                    <a:pt x="7944" y="2534"/>
                  </a:moveTo>
                  <a:cubicBezTo>
                    <a:pt x="8149" y="2648"/>
                    <a:pt x="8355" y="2785"/>
                    <a:pt x="8560" y="2899"/>
                  </a:cubicBezTo>
                  <a:lnTo>
                    <a:pt x="8012" y="3219"/>
                  </a:lnTo>
                  <a:cubicBezTo>
                    <a:pt x="7807" y="3082"/>
                    <a:pt x="7579" y="2968"/>
                    <a:pt x="7373" y="2854"/>
                  </a:cubicBezTo>
                  <a:lnTo>
                    <a:pt x="7944" y="2534"/>
                  </a:lnTo>
                  <a:close/>
                  <a:moveTo>
                    <a:pt x="9268" y="2603"/>
                  </a:moveTo>
                  <a:cubicBezTo>
                    <a:pt x="9382" y="2671"/>
                    <a:pt x="9496" y="2740"/>
                    <a:pt x="9610" y="2808"/>
                  </a:cubicBezTo>
                  <a:lnTo>
                    <a:pt x="9815" y="2945"/>
                  </a:lnTo>
                  <a:lnTo>
                    <a:pt x="9313" y="3242"/>
                  </a:lnTo>
                  <a:lnTo>
                    <a:pt x="8994" y="3059"/>
                  </a:lnTo>
                  <a:cubicBezTo>
                    <a:pt x="8902" y="3014"/>
                    <a:pt x="8811" y="2968"/>
                    <a:pt x="8720" y="2922"/>
                  </a:cubicBezTo>
                  <a:lnTo>
                    <a:pt x="9268" y="2603"/>
                  </a:lnTo>
                  <a:close/>
                  <a:moveTo>
                    <a:pt x="10523" y="2648"/>
                  </a:moveTo>
                  <a:lnTo>
                    <a:pt x="11094" y="2968"/>
                  </a:lnTo>
                  <a:lnTo>
                    <a:pt x="10592" y="3265"/>
                  </a:lnTo>
                  <a:lnTo>
                    <a:pt x="9998" y="2945"/>
                  </a:lnTo>
                  <a:lnTo>
                    <a:pt x="10523" y="2648"/>
                  </a:lnTo>
                  <a:close/>
                  <a:moveTo>
                    <a:pt x="11778" y="2671"/>
                  </a:moveTo>
                  <a:lnTo>
                    <a:pt x="12372" y="3014"/>
                  </a:lnTo>
                  <a:cubicBezTo>
                    <a:pt x="12212" y="3082"/>
                    <a:pt x="12052" y="3173"/>
                    <a:pt x="11893" y="3265"/>
                  </a:cubicBezTo>
                  <a:lnTo>
                    <a:pt x="11870" y="3287"/>
                  </a:lnTo>
                  <a:lnTo>
                    <a:pt x="11276" y="2968"/>
                  </a:lnTo>
                  <a:cubicBezTo>
                    <a:pt x="11459" y="2877"/>
                    <a:pt x="11619" y="2762"/>
                    <a:pt x="11778" y="2671"/>
                  </a:cubicBezTo>
                  <a:close/>
                  <a:moveTo>
                    <a:pt x="13034" y="2694"/>
                  </a:moveTo>
                  <a:lnTo>
                    <a:pt x="13331" y="2854"/>
                  </a:lnTo>
                  <a:lnTo>
                    <a:pt x="13650" y="3036"/>
                  </a:lnTo>
                  <a:cubicBezTo>
                    <a:pt x="13468" y="3128"/>
                    <a:pt x="13308" y="3219"/>
                    <a:pt x="13148" y="3310"/>
                  </a:cubicBezTo>
                  <a:lnTo>
                    <a:pt x="12737" y="3082"/>
                  </a:lnTo>
                  <a:lnTo>
                    <a:pt x="12555" y="2991"/>
                  </a:lnTo>
                  <a:cubicBezTo>
                    <a:pt x="12714" y="2877"/>
                    <a:pt x="12874" y="2785"/>
                    <a:pt x="13034" y="2694"/>
                  </a:cubicBezTo>
                  <a:close/>
                  <a:moveTo>
                    <a:pt x="14312" y="2717"/>
                  </a:moveTo>
                  <a:lnTo>
                    <a:pt x="14928" y="3059"/>
                  </a:lnTo>
                  <a:cubicBezTo>
                    <a:pt x="14769" y="3150"/>
                    <a:pt x="14586" y="3265"/>
                    <a:pt x="14426" y="3356"/>
                  </a:cubicBezTo>
                  <a:lnTo>
                    <a:pt x="13810" y="3014"/>
                  </a:lnTo>
                  <a:cubicBezTo>
                    <a:pt x="13970" y="2899"/>
                    <a:pt x="14129" y="2808"/>
                    <a:pt x="14312" y="2717"/>
                  </a:cubicBezTo>
                  <a:close/>
                  <a:moveTo>
                    <a:pt x="15567" y="2740"/>
                  </a:moveTo>
                  <a:lnTo>
                    <a:pt x="16207" y="3082"/>
                  </a:lnTo>
                  <a:cubicBezTo>
                    <a:pt x="16207" y="3082"/>
                    <a:pt x="16207" y="3082"/>
                    <a:pt x="16229" y="3105"/>
                  </a:cubicBezTo>
                  <a:cubicBezTo>
                    <a:pt x="16047" y="3196"/>
                    <a:pt x="15864" y="3287"/>
                    <a:pt x="15682" y="3379"/>
                  </a:cubicBezTo>
                  <a:lnTo>
                    <a:pt x="15065" y="3036"/>
                  </a:lnTo>
                  <a:cubicBezTo>
                    <a:pt x="15248" y="2945"/>
                    <a:pt x="15408" y="2831"/>
                    <a:pt x="15567" y="2740"/>
                  </a:cubicBezTo>
                  <a:close/>
                  <a:moveTo>
                    <a:pt x="7328" y="2877"/>
                  </a:moveTo>
                  <a:cubicBezTo>
                    <a:pt x="7533" y="3014"/>
                    <a:pt x="7738" y="3128"/>
                    <a:pt x="7944" y="3242"/>
                  </a:cubicBezTo>
                  <a:lnTo>
                    <a:pt x="7396" y="3561"/>
                  </a:lnTo>
                  <a:cubicBezTo>
                    <a:pt x="7191" y="3447"/>
                    <a:pt x="6985" y="3333"/>
                    <a:pt x="6757" y="3219"/>
                  </a:cubicBezTo>
                  <a:lnTo>
                    <a:pt x="7328" y="2877"/>
                  </a:lnTo>
                  <a:close/>
                  <a:moveTo>
                    <a:pt x="8651" y="2968"/>
                  </a:moveTo>
                  <a:cubicBezTo>
                    <a:pt x="8766" y="3014"/>
                    <a:pt x="8857" y="3082"/>
                    <a:pt x="8948" y="3150"/>
                  </a:cubicBezTo>
                  <a:lnTo>
                    <a:pt x="9222" y="3287"/>
                  </a:lnTo>
                  <a:lnTo>
                    <a:pt x="8697" y="3584"/>
                  </a:lnTo>
                  <a:lnTo>
                    <a:pt x="8355" y="3402"/>
                  </a:lnTo>
                  <a:cubicBezTo>
                    <a:pt x="8286" y="3356"/>
                    <a:pt x="8195" y="3310"/>
                    <a:pt x="8126" y="3265"/>
                  </a:cubicBezTo>
                  <a:lnTo>
                    <a:pt x="8651" y="2968"/>
                  </a:lnTo>
                  <a:close/>
                  <a:moveTo>
                    <a:pt x="9907" y="2991"/>
                  </a:moveTo>
                  <a:lnTo>
                    <a:pt x="10477" y="3310"/>
                  </a:lnTo>
                  <a:lnTo>
                    <a:pt x="9975" y="3607"/>
                  </a:lnTo>
                  <a:lnTo>
                    <a:pt x="9405" y="3287"/>
                  </a:lnTo>
                  <a:lnTo>
                    <a:pt x="9907" y="2991"/>
                  </a:lnTo>
                  <a:close/>
                  <a:moveTo>
                    <a:pt x="11185" y="3014"/>
                  </a:moveTo>
                  <a:lnTo>
                    <a:pt x="11756" y="3356"/>
                  </a:lnTo>
                  <a:lnTo>
                    <a:pt x="11253" y="3630"/>
                  </a:lnTo>
                  <a:lnTo>
                    <a:pt x="10683" y="3310"/>
                  </a:lnTo>
                  <a:lnTo>
                    <a:pt x="11185" y="3014"/>
                  </a:lnTo>
                  <a:close/>
                  <a:moveTo>
                    <a:pt x="12440" y="3036"/>
                  </a:moveTo>
                  <a:lnTo>
                    <a:pt x="12669" y="3173"/>
                  </a:lnTo>
                  <a:lnTo>
                    <a:pt x="13034" y="3379"/>
                  </a:lnTo>
                  <a:cubicBezTo>
                    <a:pt x="12897" y="3447"/>
                    <a:pt x="12737" y="3538"/>
                    <a:pt x="12600" y="3607"/>
                  </a:cubicBezTo>
                  <a:lnTo>
                    <a:pt x="12532" y="3653"/>
                  </a:lnTo>
                  <a:lnTo>
                    <a:pt x="12098" y="3402"/>
                  </a:lnTo>
                  <a:lnTo>
                    <a:pt x="11938" y="3333"/>
                  </a:lnTo>
                  <a:cubicBezTo>
                    <a:pt x="12121" y="3242"/>
                    <a:pt x="12281" y="3150"/>
                    <a:pt x="12440" y="3036"/>
                  </a:cubicBezTo>
                  <a:close/>
                  <a:moveTo>
                    <a:pt x="13696" y="3059"/>
                  </a:moveTo>
                  <a:lnTo>
                    <a:pt x="14312" y="3402"/>
                  </a:lnTo>
                  <a:cubicBezTo>
                    <a:pt x="14152" y="3493"/>
                    <a:pt x="13970" y="3607"/>
                    <a:pt x="13787" y="3698"/>
                  </a:cubicBezTo>
                  <a:lnTo>
                    <a:pt x="13216" y="3356"/>
                  </a:lnTo>
                  <a:cubicBezTo>
                    <a:pt x="13376" y="3265"/>
                    <a:pt x="13536" y="3173"/>
                    <a:pt x="13696" y="3059"/>
                  </a:cubicBezTo>
                  <a:close/>
                  <a:moveTo>
                    <a:pt x="14974" y="3082"/>
                  </a:moveTo>
                  <a:lnTo>
                    <a:pt x="15590" y="3447"/>
                  </a:lnTo>
                  <a:cubicBezTo>
                    <a:pt x="15431" y="3538"/>
                    <a:pt x="15248" y="3630"/>
                    <a:pt x="15065" y="3721"/>
                  </a:cubicBezTo>
                  <a:lnTo>
                    <a:pt x="14472" y="3379"/>
                  </a:lnTo>
                  <a:cubicBezTo>
                    <a:pt x="14632" y="3287"/>
                    <a:pt x="14814" y="3196"/>
                    <a:pt x="14974" y="3082"/>
                  </a:cubicBezTo>
                  <a:close/>
                  <a:moveTo>
                    <a:pt x="16252" y="3105"/>
                  </a:moveTo>
                  <a:cubicBezTo>
                    <a:pt x="16458" y="3219"/>
                    <a:pt x="16686" y="3333"/>
                    <a:pt x="16891" y="3470"/>
                  </a:cubicBezTo>
                  <a:cubicBezTo>
                    <a:pt x="16709" y="3561"/>
                    <a:pt x="16526" y="3675"/>
                    <a:pt x="16344" y="3767"/>
                  </a:cubicBezTo>
                  <a:cubicBezTo>
                    <a:pt x="16161" y="3675"/>
                    <a:pt x="15978" y="3561"/>
                    <a:pt x="15819" y="3447"/>
                  </a:cubicBezTo>
                  <a:lnTo>
                    <a:pt x="15727" y="3402"/>
                  </a:lnTo>
                  <a:cubicBezTo>
                    <a:pt x="15910" y="3310"/>
                    <a:pt x="16070" y="3219"/>
                    <a:pt x="16252" y="3105"/>
                  </a:cubicBezTo>
                  <a:close/>
                  <a:moveTo>
                    <a:pt x="6734" y="3242"/>
                  </a:moveTo>
                  <a:cubicBezTo>
                    <a:pt x="6939" y="3356"/>
                    <a:pt x="7145" y="3470"/>
                    <a:pt x="7328" y="3584"/>
                  </a:cubicBezTo>
                  <a:lnTo>
                    <a:pt x="6803" y="3904"/>
                  </a:lnTo>
                  <a:cubicBezTo>
                    <a:pt x="6574" y="3790"/>
                    <a:pt x="6369" y="3675"/>
                    <a:pt x="6163" y="3561"/>
                  </a:cubicBezTo>
                  <a:lnTo>
                    <a:pt x="6209" y="3538"/>
                  </a:lnTo>
                  <a:lnTo>
                    <a:pt x="6734" y="3242"/>
                  </a:lnTo>
                  <a:close/>
                  <a:moveTo>
                    <a:pt x="8058" y="3310"/>
                  </a:moveTo>
                  <a:cubicBezTo>
                    <a:pt x="8126" y="3356"/>
                    <a:pt x="8218" y="3424"/>
                    <a:pt x="8309" y="3470"/>
                  </a:cubicBezTo>
                  <a:lnTo>
                    <a:pt x="8606" y="3630"/>
                  </a:lnTo>
                  <a:lnTo>
                    <a:pt x="8081" y="3927"/>
                  </a:lnTo>
                  <a:lnTo>
                    <a:pt x="7853" y="3812"/>
                  </a:lnTo>
                  <a:cubicBezTo>
                    <a:pt x="7738" y="3744"/>
                    <a:pt x="7624" y="3675"/>
                    <a:pt x="7510" y="3607"/>
                  </a:cubicBezTo>
                  <a:lnTo>
                    <a:pt x="8058" y="3310"/>
                  </a:lnTo>
                  <a:close/>
                  <a:moveTo>
                    <a:pt x="9313" y="3333"/>
                  </a:moveTo>
                  <a:lnTo>
                    <a:pt x="9861" y="3653"/>
                  </a:lnTo>
                  <a:lnTo>
                    <a:pt x="9359" y="3949"/>
                  </a:lnTo>
                  <a:lnTo>
                    <a:pt x="8788" y="3630"/>
                  </a:lnTo>
                  <a:lnTo>
                    <a:pt x="9313" y="3333"/>
                  </a:lnTo>
                  <a:close/>
                  <a:moveTo>
                    <a:pt x="10569" y="3379"/>
                  </a:moveTo>
                  <a:lnTo>
                    <a:pt x="11139" y="3698"/>
                  </a:lnTo>
                  <a:lnTo>
                    <a:pt x="10637" y="3972"/>
                  </a:lnTo>
                  <a:lnTo>
                    <a:pt x="10067" y="3653"/>
                  </a:lnTo>
                  <a:lnTo>
                    <a:pt x="10569" y="3379"/>
                  </a:lnTo>
                  <a:close/>
                  <a:moveTo>
                    <a:pt x="11847" y="3402"/>
                  </a:moveTo>
                  <a:lnTo>
                    <a:pt x="12030" y="3516"/>
                  </a:lnTo>
                  <a:lnTo>
                    <a:pt x="12418" y="3721"/>
                  </a:lnTo>
                  <a:lnTo>
                    <a:pt x="11915" y="3995"/>
                  </a:lnTo>
                  <a:lnTo>
                    <a:pt x="11459" y="3744"/>
                  </a:lnTo>
                  <a:lnTo>
                    <a:pt x="11345" y="3675"/>
                  </a:lnTo>
                  <a:lnTo>
                    <a:pt x="11847" y="3402"/>
                  </a:lnTo>
                  <a:close/>
                  <a:moveTo>
                    <a:pt x="13102" y="3424"/>
                  </a:moveTo>
                  <a:lnTo>
                    <a:pt x="13696" y="3744"/>
                  </a:lnTo>
                  <a:cubicBezTo>
                    <a:pt x="13582" y="3812"/>
                    <a:pt x="13445" y="3881"/>
                    <a:pt x="13308" y="3972"/>
                  </a:cubicBezTo>
                  <a:lnTo>
                    <a:pt x="13171" y="4041"/>
                  </a:lnTo>
                  <a:lnTo>
                    <a:pt x="12600" y="3721"/>
                  </a:lnTo>
                  <a:lnTo>
                    <a:pt x="12646" y="3698"/>
                  </a:lnTo>
                  <a:cubicBezTo>
                    <a:pt x="12806" y="3607"/>
                    <a:pt x="12943" y="3516"/>
                    <a:pt x="13102" y="3424"/>
                  </a:cubicBezTo>
                  <a:close/>
                  <a:moveTo>
                    <a:pt x="14381" y="3447"/>
                  </a:moveTo>
                  <a:lnTo>
                    <a:pt x="14974" y="3790"/>
                  </a:lnTo>
                  <a:cubicBezTo>
                    <a:pt x="14814" y="3881"/>
                    <a:pt x="14632" y="3972"/>
                    <a:pt x="14449" y="4063"/>
                  </a:cubicBezTo>
                  <a:lnTo>
                    <a:pt x="13878" y="3744"/>
                  </a:lnTo>
                  <a:cubicBezTo>
                    <a:pt x="14038" y="3630"/>
                    <a:pt x="14198" y="3538"/>
                    <a:pt x="14381" y="3447"/>
                  </a:cubicBezTo>
                  <a:close/>
                  <a:moveTo>
                    <a:pt x="15636" y="3470"/>
                  </a:moveTo>
                  <a:lnTo>
                    <a:pt x="15773" y="3538"/>
                  </a:lnTo>
                  <a:cubicBezTo>
                    <a:pt x="15933" y="3630"/>
                    <a:pt x="16115" y="3721"/>
                    <a:pt x="16275" y="3812"/>
                  </a:cubicBezTo>
                  <a:cubicBezTo>
                    <a:pt x="16092" y="3904"/>
                    <a:pt x="15910" y="4018"/>
                    <a:pt x="15727" y="4109"/>
                  </a:cubicBezTo>
                  <a:cubicBezTo>
                    <a:pt x="15545" y="3995"/>
                    <a:pt x="15362" y="3881"/>
                    <a:pt x="15179" y="3790"/>
                  </a:cubicBezTo>
                  <a:lnTo>
                    <a:pt x="15134" y="3767"/>
                  </a:lnTo>
                  <a:cubicBezTo>
                    <a:pt x="15294" y="3653"/>
                    <a:pt x="15476" y="3561"/>
                    <a:pt x="15636" y="3470"/>
                  </a:cubicBezTo>
                  <a:close/>
                  <a:moveTo>
                    <a:pt x="16914" y="3470"/>
                  </a:moveTo>
                  <a:cubicBezTo>
                    <a:pt x="17142" y="3584"/>
                    <a:pt x="17371" y="3698"/>
                    <a:pt x="17576" y="3835"/>
                  </a:cubicBezTo>
                  <a:cubicBezTo>
                    <a:pt x="17393" y="3927"/>
                    <a:pt x="17188" y="4041"/>
                    <a:pt x="16983" y="4155"/>
                  </a:cubicBezTo>
                  <a:cubicBezTo>
                    <a:pt x="16777" y="4041"/>
                    <a:pt x="16595" y="3904"/>
                    <a:pt x="16389" y="3790"/>
                  </a:cubicBezTo>
                  <a:cubicBezTo>
                    <a:pt x="16572" y="3675"/>
                    <a:pt x="16732" y="3584"/>
                    <a:pt x="16914" y="3470"/>
                  </a:cubicBezTo>
                  <a:close/>
                  <a:moveTo>
                    <a:pt x="6118" y="3584"/>
                  </a:moveTo>
                  <a:cubicBezTo>
                    <a:pt x="6323" y="3698"/>
                    <a:pt x="6529" y="3812"/>
                    <a:pt x="6734" y="3949"/>
                  </a:cubicBezTo>
                  <a:lnTo>
                    <a:pt x="6186" y="4246"/>
                  </a:lnTo>
                  <a:cubicBezTo>
                    <a:pt x="5981" y="4132"/>
                    <a:pt x="5753" y="4018"/>
                    <a:pt x="5547" y="3904"/>
                  </a:cubicBezTo>
                  <a:lnTo>
                    <a:pt x="6118" y="3584"/>
                  </a:lnTo>
                  <a:close/>
                  <a:moveTo>
                    <a:pt x="7442" y="3653"/>
                  </a:moveTo>
                  <a:cubicBezTo>
                    <a:pt x="7579" y="3721"/>
                    <a:pt x="7693" y="3812"/>
                    <a:pt x="7830" y="3881"/>
                  </a:cubicBezTo>
                  <a:lnTo>
                    <a:pt x="7989" y="3972"/>
                  </a:lnTo>
                  <a:lnTo>
                    <a:pt x="7464" y="4269"/>
                  </a:lnTo>
                  <a:lnTo>
                    <a:pt x="7213" y="4132"/>
                  </a:lnTo>
                  <a:cubicBezTo>
                    <a:pt x="7122" y="4063"/>
                    <a:pt x="7008" y="4018"/>
                    <a:pt x="6917" y="3972"/>
                  </a:cubicBezTo>
                  <a:lnTo>
                    <a:pt x="7442" y="3653"/>
                  </a:lnTo>
                  <a:close/>
                  <a:moveTo>
                    <a:pt x="8697" y="3698"/>
                  </a:moveTo>
                  <a:lnTo>
                    <a:pt x="9268" y="3995"/>
                  </a:lnTo>
                  <a:lnTo>
                    <a:pt x="8743" y="4292"/>
                  </a:lnTo>
                  <a:lnTo>
                    <a:pt x="8195" y="3972"/>
                  </a:lnTo>
                  <a:lnTo>
                    <a:pt x="8697" y="3698"/>
                  </a:lnTo>
                  <a:close/>
                  <a:moveTo>
                    <a:pt x="9975" y="3721"/>
                  </a:moveTo>
                  <a:lnTo>
                    <a:pt x="10523" y="4041"/>
                  </a:lnTo>
                  <a:lnTo>
                    <a:pt x="10021" y="4315"/>
                  </a:lnTo>
                  <a:lnTo>
                    <a:pt x="9473" y="3995"/>
                  </a:lnTo>
                  <a:lnTo>
                    <a:pt x="9975" y="3721"/>
                  </a:lnTo>
                  <a:close/>
                  <a:moveTo>
                    <a:pt x="11231" y="3744"/>
                  </a:moveTo>
                  <a:lnTo>
                    <a:pt x="11390" y="3835"/>
                  </a:lnTo>
                  <a:lnTo>
                    <a:pt x="11801" y="4063"/>
                  </a:lnTo>
                  <a:lnTo>
                    <a:pt x="11299" y="4360"/>
                  </a:lnTo>
                  <a:lnTo>
                    <a:pt x="10797" y="4063"/>
                  </a:lnTo>
                  <a:lnTo>
                    <a:pt x="10728" y="4041"/>
                  </a:lnTo>
                  <a:lnTo>
                    <a:pt x="11231" y="3744"/>
                  </a:lnTo>
                  <a:close/>
                  <a:moveTo>
                    <a:pt x="12509" y="3767"/>
                  </a:moveTo>
                  <a:lnTo>
                    <a:pt x="13080" y="4086"/>
                  </a:lnTo>
                  <a:lnTo>
                    <a:pt x="12577" y="4383"/>
                  </a:lnTo>
                  <a:lnTo>
                    <a:pt x="12007" y="4063"/>
                  </a:lnTo>
                  <a:lnTo>
                    <a:pt x="12509" y="3767"/>
                  </a:lnTo>
                  <a:close/>
                  <a:moveTo>
                    <a:pt x="13764" y="3790"/>
                  </a:moveTo>
                  <a:lnTo>
                    <a:pt x="14358" y="4109"/>
                  </a:lnTo>
                  <a:cubicBezTo>
                    <a:pt x="14244" y="4178"/>
                    <a:pt x="14129" y="4246"/>
                    <a:pt x="14015" y="4315"/>
                  </a:cubicBezTo>
                  <a:lnTo>
                    <a:pt x="13833" y="4406"/>
                  </a:lnTo>
                  <a:lnTo>
                    <a:pt x="13262" y="4086"/>
                  </a:lnTo>
                  <a:lnTo>
                    <a:pt x="13353" y="4041"/>
                  </a:lnTo>
                  <a:cubicBezTo>
                    <a:pt x="13490" y="3949"/>
                    <a:pt x="13627" y="3881"/>
                    <a:pt x="13764" y="3790"/>
                  </a:cubicBezTo>
                  <a:close/>
                  <a:moveTo>
                    <a:pt x="15042" y="3812"/>
                  </a:moveTo>
                  <a:lnTo>
                    <a:pt x="15134" y="3858"/>
                  </a:lnTo>
                  <a:cubicBezTo>
                    <a:pt x="15294" y="3949"/>
                    <a:pt x="15476" y="4041"/>
                    <a:pt x="15659" y="4155"/>
                  </a:cubicBezTo>
                  <a:cubicBezTo>
                    <a:pt x="15476" y="4246"/>
                    <a:pt x="15294" y="4360"/>
                    <a:pt x="15111" y="4452"/>
                  </a:cubicBezTo>
                  <a:cubicBezTo>
                    <a:pt x="14906" y="4337"/>
                    <a:pt x="14723" y="4223"/>
                    <a:pt x="14540" y="4109"/>
                  </a:cubicBezTo>
                  <a:cubicBezTo>
                    <a:pt x="14700" y="4018"/>
                    <a:pt x="14883" y="3904"/>
                    <a:pt x="15042" y="3812"/>
                  </a:cubicBezTo>
                  <a:close/>
                  <a:moveTo>
                    <a:pt x="16321" y="3835"/>
                  </a:moveTo>
                  <a:cubicBezTo>
                    <a:pt x="16526" y="3949"/>
                    <a:pt x="16754" y="4063"/>
                    <a:pt x="16960" y="4178"/>
                  </a:cubicBezTo>
                  <a:cubicBezTo>
                    <a:pt x="16754" y="4269"/>
                    <a:pt x="16572" y="4383"/>
                    <a:pt x="16366" y="4497"/>
                  </a:cubicBezTo>
                  <a:cubicBezTo>
                    <a:pt x="16184" y="4383"/>
                    <a:pt x="15978" y="4269"/>
                    <a:pt x="15773" y="4155"/>
                  </a:cubicBezTo>
                  <a:cubicBezTo>
                    <a:pt x="15955" y="4041"/>
                    <a:pt x="16138" y="3927"/>
                    <a:pt x="16321" y="3835"/>
                  </a:cubicBezTo>
                  <a:close/>
                  <a:moveTo>
                    <a:pt x="5502" y="3927"/>
                  </a:moveTo>
                  <a:cubicBezTo>
                    <a:pt x="5707" y="4041"/>
                    <a:pt x="5912" y="4178"/>
                    <a:pt x="6118" y="4292"/>
                  </a:cubicBezTo>
                  <a:lnTo>
                    <a:pt x="5593" y="4588"/>
                  </a:lnTo>
                  <a:cubicBezTo>
                    <a:pt x="5365" y="4474"/>
                    <a:pt x="5159" y="4360"/>
                    <a:pt x="4931" y="4246"/>
                  </a:cubicBezTo>
                  <a:lnTo>
                    <a:pt x="5502" y="3927"/>
                  </a:lnTo>
                  <a:close/>
                  <a:moveTo>
                    <a:pt x="6848" y="3995"/>
                  </a:moveTo>
                  <a:cubicBezTo>
                    <a:pt x="6962" y="4063"/>
                    <a:pt x="7054" y="4132"/>
                    <a:pt x="7191" y="4200"/>
                  </a:cubicBezTo>
                  <a:lnTo>
                    <a:pt x="7373" y="4315"/>
                  </a:lnTo>
                  <a:lnTo>
                    <a:pt x="6871" y="4611"/>
                  </a:lnTo>
                  <a:lnTo>
                    <a:pt x="6574" y="4452"/>
                  </a:lnTo>
                  <a:cubicBezTo>
                    <a:pt x="6483" y="4406"/>
                    <a:pt x="6392" y="4360"/>
                    <a:pt x="6300" y="4315"/>
                  </a:cubicBezTo>
                  <a:lnTo>
                    <a:pt x="6803" y="4018"/>
                  </a:lnTo>
                  <a:lnTo>
                    <a:pt x="6848" y="3995"/>
                  </a:lnTo>
                  <a:close/>
                  <a:moveTo>
                    <a:pt x="8104" y="4041"/>
                  </a:moveTo>
                  <a:lnTo>
                    <a:pt x="8651" y="4360"/>
                  </a:lnTo>
                  <a:lnTo>
                    <a:pt x="8172" y="4611"/>
                  </a:lnTo>
                  <a:lnTo>
                    <a:pt x="8126" y="4634"/>
                  </a:lnTo>
                  <a:lnTo>
                    <a:pt x="7579" y="4337"/>
                  </a:lnTo>
                  <a:lnTo>
                    <a:pt x="8104" y="4041"/>
                  </a:lnTo>
                  <a:close/>
                  <a:moveTo>
                    <a:pt x="9359" y="4063"/>
                  </a:moveTo>
                  <a:lnTo>
                    <a:pt x="9907" y="4383"/>
                  </a:lnTo>
                  <a:lnTo>
                    <a:pt x="9405" y="4657"/>
                  </a:lnTo>
                  <a:lnTo>
                    <a:pt x="8857" y="4360"/>
                  </a:lnTo>
                  <a:lnTo>
                    <a:pt x="9359" y="4063"/>
                  </a:lnTo>
                  <a:close/>
                  <a:moveTo>
                    <a:pt x="10637" y="4086"/>
                  </a:moveTo>
                  <a:lnTo>
                    <a:pt x="10751" y="4178"/>
                  </a:lnTo>
                  <a:lnTo>
                    <a:pt x="11185" y="4406"/>
                  </a:lnTo>
                  <a:lnTo>
                    <a:pt x="10683" y="4703"/>
                  </a:lnTo>
                  <a:lnTo>
                    <a:pt x="10158" y="4406"/>
                  </a:lnTo>
                  <a:lnTo>
                    <a:pt x="10135" y="4383"/>
                  </a:lnTo>
                  <a:lnTo>
                    <a:pt x="10637" y="4086"/>
                  </a:lnTo>
                  <a:close/>
                  <a:moveTo>
                    <a:pt x="11893" y="4109"/>
                  </a:moveTo>
                  <a:lnTo>
                    <a:pt x="12463" y="4429"/>
                  </a:lnTo>
                  <a:lnTo>
                    <a:pt x="11961" y="4725"/>
                  </a:lnTo>
                  <a:lnTo>
                    <a:pt x="11390" y="4406"/>
                  </a:lnTo>
                  <a:lnTo>
                    <a:pt x="11893" y="4109"/>
                  </a:lnTo>
                  <a:close/>
                  <a:moveTo>
                    <a:pt x="13171" y="4132"/>
                  </a:moveTo>
                  <a:lnTo>
                    <a:pt x="13741" y="4474"/>
                  </a:lnTo>
                  <a:lnTo>
                    <a:pt x="13216" y="4748"/>
                  </a:lnTo>
                  <a:lnTo>
                    <a:pt x="12669" y="4429"/>
                  </a:lnTo>
                  <a:lnTo>
                    <a:pt x="13171" y="4132"/>
                  </a:lnTo>
                  <a:close/>
                  <a:moveTo>
                    <a:pt x="14449" y="4155"/>
                  </a:moveTo>
                  <a:lnTo>
                    <a:pt x="14495" y="4178"/>
                  </a:lnTo>
                  <a:cubicBezTo>
                    <a:pt x="14677" y="4292"/>
                    <a:pt x="14860" y="4383"/>
                    <a:pt x="15042" y="4497"/>
                  </a:cubicBezTo>
                  <a:cubicBezTo>
                    <a:pt x="14951" y="4543"/>
                    <a:pt x="14837" y="4588"/>
                    <a:pt x="14746" y="4657"/>
                  </a:cubicBezTo>
                  <a:lnTo>
                    <a:pt x="14495" y="4794"/>
                  </a:lnTo>
                  <a:cubicBezTo>
                    <a:pt x="14289" y="4680"/>
                    <a:pt x="14107" y="4566"/>
                    <a:pt x="13924" y="4474"/>
                  </a:cubicBezTo>
                  <a:lnTo>
                    <a:pt x="14061" y="4383"/>
                  </a:lnTo>
                  <a:cubicBezTo>
                    <a:pt x="14198" y="4315"/>
                    <a:pt x="14312" y="4246"/>
                    <a:pt x="14449" y="4155"/>
                  </a:cubicBezTo>
                  <a:close/>
                  <a:moveTo>
                    <a:pt x="15727" y="4178"/>
                  </a:moveTo>
                  <a:cubicBezTo>
                    <a:pt x="15933" y="4292"/>
                    <a:pt x="16138" y="4406"/>
                    <a:pt x="16344" y="4520"/>
                  </a:cubicBezTo>
                  <a:cubicBezTo>
                    <a:pt x="16138" y="4611"/>
                    <a:pt x="15955" y="4725"/>
                    <a:pt x="15750" y="4840"/>
                  </a:cubicBezTo>
                  <a:cubicBezTo>
                    <a:pt x="15567" y="4725"/>
                    <a:pt x="15362" y="4611"/>
                    <a:pt x="15179" y="4497"/>
                  </a:cubicBezTo>
                  <a:cubicBezTo>
                    <a:pt x="15362" y="4383"/>
                    <a:pt x="15545" y="4292"/>
                    <a:pt x="15727" y="4178"/>
                  </a:cubicBezTo>
                  <a:close/>
                  <a:moveTo>
                    <a:pt x="4885" y="4269"/>
                  </a:moveTo>
                  <a:cubicBezTo>
                    <a:pt x="5091" y="4383"/>
                    <a:pt x="5296" y="4520"/>
                    <a:pt x="5502" y="4634"/>
                  </a:cubicBezTo>
                  <a:lnTo>
                    <a:pt x="4977" y="4954"/>
                  </a:lnTo>
                  <a:cubicBezTo>
                    <a:pt x="4748" y="4840"/>
                    <a:pt x="4543" y="4703"/>
                    <a:pt x="4315" y="4588"/>
                  </a:cubicBezTo>
                  <a:lnTo>
                    <a:pt x="4885" y="4269"/>
                  </a:lnTo>
                  <a:close/>
                  <a:moveTo>
                    <a:pt x="6232" y="4360"/>
                  </a:moveTo>
                  <a:cubicBezTo>
                    <a:pt x="6323" y="4406"/>
                    <a:pt x="6437" y="4474"/>
                    <a:pt x="6529" y="4543"/>
                  </a:cubicBezTo>
                  <a:lnTo>
                    <a:pt x="6780" y="4657"/>
                  </a:lnTo>
                  <a:lnTo>
                    <a:pt x="6255" y="4954"/>
                  </a:lnTo>
                  <a:lnTo>
                    <a:pt x="5935" y="4794"/>
                  </a:lnTo>
                  <a:cubicBezTo>
                    <a:pt x="5844" y="4748"/>
                    <a:pt x="5775" y="4703"/>
                    <a:pt x="5684" y="4657"/>
                  </a:cubicBezTo>
                  <a:lnTo>
                    <a:pt x="6232" y="4360"/>
                  </a:lnTo>
                  <a:close/>
                  <a:moveTo>
                    <a:pt x="7487" y="4383"/>
                  </a:moveTo>
                  <a:lnTo>
                    <a:pt x="8035" y="4703"/>
                  </a:lnTo>
                  <a:lnTo>
                    <a:pt x="7533" y="4976"/>
                  </a:lnTo>
                  <a:lnTo>
                    <a:pt x="6962" y="4680"/>
                  </a:lnTo>
                  <a:lnTo>
                    <a:pt x="7487" y="4383"/>
                  </a:lnTo>
                  <a:close/>
                  <a:moveTo>
                    <a:pt x="8766" y="4406"/>
                  </a:moveTo>
                  <a:lnTo>
                    <a:pt x="9313" y="4725"/>
                  </a:lnTo>
                  <a:lnTo>
                    <a:pt x="8880" y="4954"/>
                  </a:lnTo>
                  <a:lnTo>
                    <a:pt x="8811" y="5022"/>
                  </a:lnTo>
                  <a:lnTo>
                    <a:pt x="8241" y="4703"/>
                  </a:lnTo>
                  <a:lnTo>
                    <a:pt x="8766" y="4406"/>
                  </a:lnTo>
                  <a:close/>
                  <a:moveTo>
                    <a:pt x="10021" y="4452"/>
                  </a:moveTo>
                  <a:lnTo>
                    <a:pt x="10112" y="4497"/>
                  </a:lnTo>
                  <a:lnTo>
                    <a:pt x="10592" y="4748"/>
                  </a:lnTo>
                  <a:lnTo>
                    <a:pt x="10067" y="5045"/>
                  </a:lnTo>
                  <a:lnTo>
                    <a:pt x="9679" y="4817"/>
                  </a:lnTo>
                  <a:lnTo>
                    <a:pt x="9519" y="4725"/>
                  </a:lnTo>
                  <a:lnTo>
                    <a:pt x="10021" y="4452"/>
                  </a:lnTo>
                  <a:close/>
                  <a:moveTo>
                    <a:pt x="11299" y="4474"/>
                  </a:moveTo>
                  <a:lnTo>
                    <a:pt x="11870" y="4771"/>
                  </a:lnTo>
                  <a:lnTo>
                    <a:pt x="11345" y="5068"/>
                  </a:lnTo>
                  <a:lnTo>
                    <a:pt x="10797" y="4748"/>
                  </a:lnTo>
                  <a:lnTo>
                    <a:pt x="11299" y="4474"/>
                  </a:lnTo>
                  <a:close/>
                  <a:moveTo>
                    <a:pt x="12577" y="4497"/>
                  </a:moveTo>
                  <a:lnTo>
                    <a:pt x="13148" y="4817"/>
                  </a:lnTo>
                  <a:lnTo>
                    <a:pt x="12623" y="5113"/>
                  </a:lnTo>
                  <a:cubicBezTo>
                    <a:pt x="12600" y="5091"/>
                    <a:pt x="12600" y="5091"/>
                    <a:pt x="12600" y="5091"/>
                  </a:cubicBezTo>
                  <a:lnTo>
                    <a:pt x="12052" y="4794"/>
                  </a:lnTo>
                  <a:lnTo>
                    <a:pt x="12577" y="4497"/>
                  </a:lnTo>
                  <a:close/>
                  <a:moveTo>
                    <a:pt x="13833" y="4520"/>
                  </a:moveTo>
                  <a:cubicBezTo>
                    <a:pt x="14038" y="4611"/>
                    <a:pt x="14244" y="4725"/>
                    <a:pt x="14426" y="4840"/>
                  </a:cubicBezTo>
                  <a:lnTo>
                    <a:pt x="13878" y="5136"/>
                  </a:lnTo>
                  <a:cubicBezTo>
                    <a:pt x="13696" y="5022"/>
                    <a:pt x="13513" y="4931"/>
                    <a:pt x="13331" y="4817"/>
                  </a:cubicBezTo>
                  <a:lnTo>
                    <a:pt x="13833" y="4520"/>
                  </a:lnTo>
                  <a:close/>
                  <a:moveTo>
                    <a:pt x="15134" y="4520"/>
                  </a:moveTo>
                  <a:cubicBezTo>
                    <a:pt x="15316" y="4634"/>
                    <a:pt x="15522" y="4748"/>
                    <a:pt x="15727" y="4862"/>
                  </a:cubicBezTo>
                  <a:cubicBezTo>
                    <a:pt x="15567" y="4931"/>
                    <a:pt x="15431" y="5022"/>
                    <a:pt x="15271" y="5091"/>
                  </a:cubicBezTo>
                  <a:lnTo>
                    <a:pt x="15134" y="5182"/>
                  </a:lnTo>
                  <a:cubicBezTo>
                    <a:pt x="14951" y="5068"/>
                    <a:pt x="14769" y="4954"/>
                    <a:pt x="14563" y="4840"/>
                  </a:cubicBezTo>
                  <a:lnTo>
                    <a:pt x="14791" y="4725"/>
                  </a:lnTo>
                  <a:cubicBezTo>
                    <a:pt x="14906" y="4657"/>
                    <a:pt x="14997" y="4588"/>
                    <a:pt x="15134" y="4520"/>
                  </a:cubicBezTo>
                  <a:close/>
                  <a:moveTo>
                    <a:pt x="4292" y="4611"/>
                  </a:moveTo>
                  <a:cubicBezTo>
                    <a:pt x="4497" y="4748"/>
                    <a:pt x="4703" y="4862"/>
                    <a:pt x="4908" y="4976"/>
                  </a:cubicBezTo>
                  <a:lnTo>
                    <a:pt x="4406" y="5273"/>
                  </a:lnTo>
                  <a:cubicBezTo>
                    <a:pt x="4200" y="5159"/>
                    <a:pt x="3972" y="5022"/>
                    <a:pt x="3767" y="4908"/>
                  </a:cubicBezTo>
                  <a:lnTo>
                    <a:pt x="4292" y="4611"/>
                  </a:lnTo>
                  <a:close/>
                  <a:moveTo>
                    <a:pt x="5616" y="4703"/>
                  </a:moveTo>
                  <a:cubicBezTo>
                    <a:pt x="5707" y="4748"/>
                    <a:pt x="5798" y="4817"/>
                    <a:pt x="5890" y="4862"/>
                  </a:cubicBezTo>
                  <a:lnTo>
                    <a:pt x="6163" y="5022"/>
                  </a:lnTo>
                  <a:lnTo>
                    <a:pt x="5638" y="5319"/>
                  </a:lnTo>
                  <a:lnTo>
                    <a:pt x="5479" y="5205"/>
                  </a:lnTo>
                  <a:cubicBezTo>
                    <a:pt x="5342" y="5136"/>
                    <a:pt x="5205" y="5068"/>
                    <a:pt x="5068" y="4999"/>
                  </a:cubicBezTo>
                  <a:lnTo>
                    <a:pt x="5616" y="4703"/>
                  </a:lnTo>
                  <a:close/>
                  <a:moveTo>
                    <a:pt x="6871" y="4725"/>
                  </a:moveTo>
                  <a:lnTo>
                    <a:pt x="7419" y="5045"/>
                  </a:lnTo>
                  <a:lnTo>
                    <a:pt x="6917" y="5342"/>
                  </a:lnTo>
                  <a:lnTo>
                    <a:pt x="6369" y="5022"/>
                  </a:lnTo>
                  <a:lnTo>
                    <a:pt x="6871" y="4725"/>
                  </a:lnTo>
                  <a:close/>
                  <a:moveTo>
                    <a:pt x="8149" y="4771"/>
                  </a:moveTo>
                  <a:lnTo>
                    <a:pt x="8697" y="5068"/>
                  </a:lnTo>
                  <a:lnTo>
                    <a:pt x="8195" y="5365"/>
                  </a:lnTo>
                  <a:lnTo>
                    <a:pt x="7647" y="5045"/>
                  </a:lnTo>
                  <a:lnTo>
                    <a:pt x="8149" y="4771"/>
                  </a:lnTo>
                  <a:close/>
                  <a:moveTo>
                    <a:pt x="9405" y="4794"/>
                  </a:moveTo>
                  <a:lnTo>
                    <a:pt x="9610" y="4908"/>
                  </a:lnTo>
                  <a:lnTo>
                    <a:pt x="9975" y="5091"/>
                  </a:lnTo>
                  <a:lnTo>
                    <a:pt x="9610" y="5319"/>
                  </a:lnTo>
                  <a:lnTo>
                    <a:pt x="9473" y="5387"/>
                  </a:lnTo>
                  <a:lnTo>
                    <a:pt x="9039" y="5136"/>
                  </a:lnTo>
                  <a:lnTo>
                    <a:pt x="8925" y="5068"/>
                  </a:lnTo>
                  <a:lnTo>
                    <a:pt x="8948" y="5068"/>
                  </a:lnTo>
                  <a:lnTo>
                    <a:pt x="9405" y="4794"/>
                  </a:lnTo>
                  <a:close/>
                  <a:moveTo>
                    <a:pt x="10683" y="4817"/>
                  </a:moveTo>
                  <a:lnTo>
                    <a:pt x="11253" y="5136"/>
                  </a:lnTo>
                  <a:lnTo>
                    <a:pt x="10728" y="5410"/>
                  </a:lnTo>
                  <a:lnTo>
                    <a:pt x="10181" y="5091"/>
                  </a:lnTo>
                  <a:lnTo>
                    <a:pt x="10683" y="4817"/>
                  </a:lnTo>
                  <a:close/>
                  <a:moveTo>
                    <a:pt x="11961" y="4840"/>
                  </a:moveTo>
                  <a:lnTo>
                    <a:pt x="12532" y="5159"/>
                  </a:lnTo>
                  <a:lnTo>
                    <a:pt x="12007" y="5456"/>
                  </a:lnTo>
                  <a:cubicBezTo>
                    <a:pt x="11984" y="5433"/>
                    <a:pt x="11984" y="5433"/>
                    <a:pt x="11961" y="5433"/>
                  </a:cubicBezTo>
                  <a:lnTo>
                    <a:pt x="11459" y="5136"/>
                  </a:lnTo>
                  <a:lnTo>
                    <a:pt x="11961" y="4840"/>
                  </a:lnTo>
                  <a:close/>
                  <a:moveTo>
                    <a:pt x="13239" y="4862"/>
                  </a:moveTo>
                  <a:cubicBezTo>
                    <a:pt x="13422" y="4976"/>
                    <a:pt x="13627" y="5068"/>
                    <a:pt x="13810" y="5182"/>
                  </a:cubicBezTo>
                  <a:lnTo>
                    <a:pt x="13262" y="5479"/>
                  </a:lnTo>
                  <a:cubicBezTo>
                    <a:pt x="13080" y="5387"/>
                    <a:pt x="12897" y="5273"/>
                    <a:pt x="12714" y="5159"/>
                  </a:cubicBezTo>
                  <a:lnTo>
                    <a:pt x="13239" y="4862"/>
                  </a:lnTo>
                  <a:close/>
                  <a:moveTo>
                    <a:pt x="14517" y="4885"/>
                  </a:moveTo>
                  <a:cubicBezTo>
                    <a:pt x="14723" y="4976"/>
                    <a:pt x="14906" y="5091"/>
                    <a:pt x="15111" y="5205"/>
                  </a:cubicBezTo>
                  <a:lnTo>
                    <a:pt x="14517" y="5524"/>
                  </a:lnTo>
                  <a:cubicBezTo>
                    <a:pt x="14335" y="5410"/>
                    <a:pt x="14152" y="5296"/>
                    <a:pt x="13970" y="5205"/>
                  </a:cubicBezTo>
                  <a:lnTo>
                    <a:pt x="14517" y="4885"/>
                  </a:lnTo>
                  <a:close/>
                  <a:moveTo>
                    <a:pt x="3721" y="4931"/>
                  </a:moveTo>
                  <a:cubicBezTo>
                    <a:pt x="3949" y="5045"/>
                    <a:pt x="4155" y="5182"/>
                    <a:pt x="4360" y="5296"/>
                  </a:cubicBezTo>
                  <a:lnTo>
                    <a:pt x="3812" y="5616"/>
                  </a:lnTo>
                  <a:cubicBezTo>
                    <a:pt x="3584" y="5501"/>
                    <a:pt x="3356" y="5365"/>
                    <a:pt x="3150" y="5250"/>
                  </a:cubicBezTo>
                  <a:cubicBezTo>
                    <a:pt x="3173" y="5250"/>
                    <a:pt x="3173" y="5228"/>
                    <a:pt x="3196" y="5228"/>
                  </a:cubicBezTo>
                  <a:lnTo>
                    <a:pt x="3721" y="4931"/>
                  </a:lnTo>
                  <a:close/>
                  <a:moveTo>
                    <a:pt x="4999" y="5045"/>
                  </a:moveTo>
                  <a:cubicBezTo>
                    <a:pt x="5136" y="5113"/>
                    <a:pt x="5296" y="5205"/>
                    <a:pt x="5433" y="5296"/>
                  </a:cubicBezTo>
                  <a:lnTo>
                    <a:pt x="5570" y="5365"/>
                  </a:lnTo>
                  <a:lnTo>
                    <a:pt x="5091" y="5638"/>
                  </a:lnTo>
                  <a:lnTo>
                    <a:pt x="5022" y="5593"/>
                  </a:lnTo>
                  <a:cubicBezTo>
                    <a:pt x="4862" y="5501"/>
                    <a:pt x="4680" y="5410"/>
                    <a:pt x="4520" y="5319"/>
                  </a:cubicBezTo>
                  <a:lnTo>
                    <a:pt x="4999" y="5045"/>
                  </a:lnTo>
                  <a:close/>
                  <a:moveTo>
                    <a:pt x="6278" y="5068"/>
                  </a:moveTo>
                  <a:lnTo>
                    <a:pt x="6825" y="5387"/>
                  </a:lnTo>
                  <a:lnTo>
                    <a:pt x="6323" y="5684"/>
                  </a:lnTo>
                  <a:lnTo>
                    <a:pt x="5753" y="5365"/>
                  </a:lnTo>
                  <a:lnTo>
                    <a:pt x="6278" y="5068"/>
                  </a:lnTo>
                  <a:close/>
                  <a:moveTo>
                    <a:pt x="7533" y="5113"/>
                  </a:moveTo>
                  <a:lnTo>
                    <a:pt x="8081" y="5433"/>
                  </a:lnTo>
                  <a:lnTo>
                    <a:pt x="7601" y="5707"/>
                  </a:lnTo>
                  <a:lnTo>
                    <a:pt x="7031" y="5387"/>
                  </a:lnTo>
                  <a:lnTo>
                    <a:pt x="7533" y="5113"/>
                  </a:lnTo>
                  <a:close/>
                  <a:moveTo>
                    <a:pt x="8811" y="5136"/>
                  </a:moveTo>
                  <a:lnTo>
                    <a:pt x="8971" y="5228"/>
                  </a:lnTo>
                  <a:lnTo>
                    <a:pt x="9359" y="5456"/>
                  </a:lnTo>
                  <a:lnTo>
                    <a:pt x="8857" y="5730"/>
                  </a:lnTo>
                  <a:lnTo>
                    <a:pt x="8377" y="5456"/>
                  </a:lnTo>
                  <a:lnTo>
                    <a:pt x="8309" y="5410"/>
                  </a:lnTo>
                  <a:lnTo>
                    <a:pt x="8811" y="5136"/>
                  </a:lnTo>
                  <a:close/>
                  <a:moveTo>
                    <a:pt x="10089" y="5159"/>
                  </a:moveTo>
                  <a:lnTo>
                    <a:pt x="10637" y="5479"/>
                  </a:lnTo>
                  <a:lnTo>
                    <a:pt x="10318" y="5661"/>
                  </a:lnTo>
                  <a:lnTo>
                    <a:pt x="10135" y="5753"/>
                  </a:lnTo>
                  <a:lnTo>
                    <a:pt x="9587" y="5456"/>
                  </a:lnTo>
                  <a:lnTo>
                    <a:pt x="9656" y="5410"/>
                  </a:lnTo>
                  <a:lnTo>
                    <a:pt x="10089" y="5159"/>
                  </a:lnTo>
                  <a:close/>
                  <a:moveTo>
                    <a:pt x="11345" y="5182"/>
                  </a:moveTo>
                  <a:lnTo>
                    <a:pt x="11915" y="5501"/>
                  </a:lnTo>
                  <a:lnTo>
                    <a:pt x="11390" y="5798"/>
                  </a:lnTo>
                  <a:lnTo>
                    <a:pt x="10843" y="5479"/>
                  </a:lnTo>
                  <a:lnTo>
                    <a:pt x="11345" y="5182"/>
                  </a:lnTo>
                  <a:close/>
                  <a:moveTo>
                    <a:pt x="12623" y="5205"/>
                  </a:moveTo>
                  <a:cubicBezTo>
                    <a:pt x="12828" y="5319"/>
                    <a:pt x="13011" y="5410"/>
                    <a:pt x="13216" y="5524"/>
                  </a:cubicBezTo>
                  <a:lnTo>
                    <a:pt x="12646" y="5821"/>
                  </a:lnTo>
                  <a:cubicBezTo>
                    <a:pt x="12463" y="5730"/>
                    <a:pt x="12281" y="5616"/>
                    <a:pt x="12098" y="5501"/>
                  </a:cubicBezTo>
                  <a:lnTo>
                    <a:pt x="12623" y="5205"/>
                  </a:lnTo>
                  <a:close/>
                  <a:moveTo>
                    <a:pt x="13924" y="5228"/>
                  </a:moveTo>
                  <a:cubicBezTo>
                    <a:pt x="14107" y="5319"/>
                    <a:pt x="14312" y="5433"/>
                    <a:pt x="14495" y="5547"/>
                  </a:cubicBezTo>
                  <a:lnTo>
                    <a:pt x="13901" y="5867"/>
                  </a:lnTo>
                  <a:cubicBezTo>
                    <a:pt x="13719" y="5753"/>
                    <a:pt x="13536" y="5661"/>
                    <a:pt x="13353" y="5547"/>
                  </a:cubicBezTo>
                  <a:lnTo>
                    <a:pt x="13924" y="5228"/>
                  </a:lnTo>
                  <a:close/>
                  <a:moveTo>
                    <a:pt x="3128" y="5273"/>
                  </a:moveTo>
                  <a:cubicBezTo>
                    <a:pt x="3333" y="5387"/>
                    <a:pt x="3539" y="5524"/>
                    <a:pt x="3744" y="5638"/>
                  </a:cubicBezTo>
                  <a:cubicBezTo>
                    <a:pt x="3561" y="5753"/>
                    <a:pt x="3402" y="5867"/>
                    <a:pt x="3219" y="5958"/>
                  </a:cubicBezTo>
                  <a:cubicBezTo>
                    <a:pt x="2991" y="5844"/>
                    <a:pt x="2762" y="5730"/>
                    <a:pt x="2534" y="5593"/>
                  </a:cubicBezTo>
                  <a:cubicBezTo>
                    <a:pt x="2717" y="5479"/>
                    <a:pt x="2922" y="5387"/>
                    <a:pt x="3128" y="5273"/>
                  </a:cubicBezTo>
                  <a:close/>
                  <a:moveTo>
                    <a:pt x="4452" y="5342"/>
                  </a:moveTo>
                  <a:cubicBezTo>
                    <a:pt x="4634" y="5456"/>
                    <a:pt x="4817" y="5570"/>
                    <a:pt x="4977" y="5661"/>
                  </a:cubicBezTo>
                  <a:lnTo>
                    <a:pt x="4999" y="5684"/>
                  </a:lnTo>
                  <a:lnTo>
                    <a:pt x="4497" y="5981"/>
                  </a:lnTo>
                  <a:lnTo>
                    <a:pt x="4383" y="5935"/>
                  </a:lnTo>
                  <a:cubicBezTo>
                    <a:pt x="4223" y="5844"/>
                    <a:pt x="4064" y="5753"/>
                    <a:pt x="3904" y="5661"/>
                  </a:cubicBezTo>
                  <a:lnTo>
                    <a:pt x="4452" y="5342"/>
                  </a:lnTo>
                  <a:close/>
                  <a:moveTo>
                    <a:pt x="5661" y="5410"/>
                  </a:moveTo>
                  <a:lnTo>
                    <a:pt x="6209" y="5730"/>
                  </a:lnTo>
                  <a:lnTo>
                    <a:pt x="5753" y="6004"/>
                  </a:lnTo>
                  <a:lnTo>
                    <a:pt x="5182" y="5684"/>
                  </a:lnTo>
                  <a:lnTo>
                    <a:pt x="5661" y="5410"/>
                  </a:lnTo>
                  <a:close/>
                  <a:moveTo>
                    <a:pt x="6917" y="5456"/>
                  </a:moveTo>
                  <a:lnTo>
                    <a:pt x="7487" y="5775"/>
                  </a:lnTo>
                  <a:lnTo>
                    <a:pt x="6985" y="6049"/>
                  </a:lnTo>
                  <a:lnTo>
                    <a:pt x="6415" y="5730"/>
                  </a:lnTo>
                  <a:lnTo>
                    <a:pt x="6917" y="5456"/>
                  </a:lnTo>
                  <a:close/>
                  <a:moveTo>
                    <a:pt x="8195" y="5479"/>
                  </a:moveTo>
                  <a:lnTo>
                    <a:pt x="8332" y="5570"/>
                  </a:lnTo>
                  <a:lnTo>
                    <a:pt x="8743" y="5798"/>
                  </a:lnTo>
                  <a:lnTo>
                    <a:pt x="8263" y="6072"/>
                  </a:lnTo>
                  <a:lnTo>
                    <a:pt x="7738" y="5798"/>
                  </a:lnTo>
                  <a:lnTo>
                    <a:pt x="7693" y="5753"/>
                  </a:lnTo>
                  <a:lnTo>
                    <a:pt x="8195" y="5479"/>
                  </a:lnTo>
                  <a:close/>
                  <a:moveTo>
                    <a:pt x="9473" y="5501"/>
                  </a:moveTo>
                  <a:lnTo>
                    <a:pt x="10021" y="5821"/>
                  </a:lnTo>
                  <a:lnTo>
                    <a:pt x="9519" y="6118"/>
                  </a:lnTo>
                  <a:lnTo>
                    <a:pt x="8971" y="5798"/>
                  </a:lnTo>
                  <a:lnTo>
                    <a:pt x="9473" y="5501"/>
                  </a:lnTo>
                  <a:close/>
                  <a:moveTo>
                    <a:pt x="10751" y="5524"/>
                  </a:moveTo>
                  <a:lnTo>
                    <a:pt x="11299" y="5844"/>
                  </a:lnTo>
                  <a:lnTo>
                    <a:pt x="11025" y="6004"/>
                  </a:lnTo>
                  <a:lnTo>
                    <a:pt x="10774" y="6141"/>
                  </a:lnTo>
                  <a:lnTo>
                    <a:pt x="10226" y="5821"/>
                  </a:lnTo>
                  <a:lnTo>
                    <a:pt x="10363" y="5753"/>
                  </a:lnTo>
                  <a:lnTo>
                    <a:pt x="10751" y="5524"/>
                  </a:lnTo>
                  <a:close/>
                  <a:moveTo>
                    <a:pt x="12030" y="5547"/>
                  </a:moveTo>
                  <a:cubicBezTo>
                    <a:pt x="12212" y="5661"/>
                    <a:pt x="12418" y="5753"/>
                    <a:pt x="12600" y="5867"/>
                  </a:cubicBezTo>
                  <a:lnTo>
                    <a:pt x="12052" y="6186"/>
                  </a:lnTo>
                  <a:cubicBezTo>
                    <a:pt x="11870" y="6072"/>
                    <a:pt x="11687" y="5958"/>
                    <a:pt x="11505" y="5867"/>
                  </a:cubicBezTo>
                  <a:lnTo>
                    <a:pt x="12030" y="5547"/>
                  </a:lnTo>
                  <a:close/>
                  <a:moveTo>
                    <a:pt x="13308" y="5570"/>
                  </a:moveTo>
                  <a:cubicBezTo>
                    <a:pt x="13513" y="5684"/>
                    <a:pt x="13696" y="5775"/>
                    <a:pt x="13878" y="5889"/>
                  </a:cubicBezTo>
                  <a:lnTo>
                    <a:pt x="13308" y="6209"/>
                  </a:lnTo>
                  <a:cubicBezTo>
                    <a:pt x="13125" y="6118"/>
                    <a:pt x="12943" y="6004"/>
                    <a:pt x="12760" y="5889"/>
                  </a:cubicBezTo>
                  <a:lnTo>
                    <a:pt x="13308" y="5570"/>
                  </a:lnTo>
                  <a:close/>
                  <a:moveTo>
                    <a:pt x="2489" y="5616"/>
                  </a:moveTo>
                  <a:cubicBezTo>
                    <a:pt x="2717" y="5753"/>
                    <a:pt x="2922" y="5867"/>
                    <a:pt x="3150" y="6004"/>
                  </a:cubicBezTo>
                  <a:cubicBezTo>
                    <a:pt x="2968" y="6095"/>
                    <a:pt x="2785" y="6209"/>
                    <a:pt x="2603" y="6323"/>
                  </a:cubicBezTo>
                  <a:cubicBezTo>
                    <a:pt x="2374" y="6186"/>
                    <a:pt x="2146" y="6072"/>
                    <a:pt x="1918" y="5935"/>
                  </a:cubicBezTo>
                  <a:cubicBezTo>
                    <a:pt x="2101" y="5821"/>
                    <a:pt x="2306" y="5730"/>
                    <a:pt x="2489" y="5616"/>
                  </a:cubicBezTo>
                  <a:close/>
                  <a:moveTo>
                    <a:pt x="3835" y="5707"/>
                  </a:moveTo>
                  <a:cubicBezTo>
                    <a:pt x="3995" y="5798"/>
                    <a:pt x="4178" y="5889"/>
                    <a:pt x="4337" y="6004"/>
                  </a:cubicBezTo>
                  <a:lnTo>
                    <a:pt x="4406" y="6026"/>
                  </a:lnTo>
                  <a:cubicBezTo>
                    <a:pt x="4223" y="6141"/>
                    <a:pt x="4064" y="6232"/>
                    <a:pt x="3881" y="6323"/>
                  </a:cubicBezTo>
                  <a:lnTo>
                    <a:pt x="3744" y="6255"/>
                  </a:lnTo>
                  <a:cubicBezTo>
                    <a:pt x="3584" y="6163"/>
                    <a:pt x="3447" y="6095"/>
                    <a:pt x="3287" y="6004"/>
                  </a:cubicBezTo>
                  <a:cubicBezTo>
                    <a:pt x="3447" y="5912"/>
                    <a:pt x="3630" y="5821"/>
                    <a:pt x="3812" y="5707"/>
                  </a:cubicBezTo>
                  <a:close/>
                  <a:moveTo>
                    <a:pt x="5091" y="5730"/>
                  </a:moveTo>
                  <a:lnTo>
                    <a:pt x="5661" y="6049"/>
                  </a:lnTo>
                  <a:lnTo>
                    <a:pt x="5182" y="6323"/>
                  </a:lnTo>
                  <a:lnTo>
                    <a:pt x="5159" y="6346"/>
                  </a:lnTo>
                  <a:lnTo>
                    <a:pt x="4566" y="6026"/>
                  </a:lnTo>
                  <a:lnTo>
                    <a:pt x="5091" y="5730"/>
                  </a:lnTo>
                  <a:close/>
                  <a:moveTo>
                    <a:pt x="6323" y="5798"/>
                  </a:moveTo>
                  <a:lnTo>
                    <a:pt x="6871" y="6118"/>
                  </a:lnTo>
                  <a:lnTo>
                    <a:pt x="6437" y="6369"/>
                  </a:lnTo>
                  <a:lnTo>
                    <a:pt x="5844" y="6049"/>
                  </a:lnTo>
                  <a:lnTo>
                    <a:pt x="6323" y="5798"/>
                  </a:lnTo>
                  <a:close/>
                  <a:moveTo>
                    <a:pt x="7579" y="5821"/>
                  </a:moveTo>
                  <a:lnTo>
                    <a:pt x="7693" y="5889"/>
                  </a:lnTo>
                  <a:lnTo>
                    <a:pt x="8149" y="6141"/>
                  </a:lnTo>
                  <a:lnTo>
                    <a:pt x="7647" y="6437"/>
                  </a:lnTo>
                  <a:lnTo>
                    <a:pt x="7282" y="6209"/>
                  </a:lnTo>
                  <a:lnTo>
                    <a:pt x="7076" y="6118"/>
                  </a:lnTo>
                  <a:lnTo>
                    <a:pt x="7579" y="5821"/>
                  </a:lnTo>
                  <a:close/>
                  <a:moveTo>
                    <a:pt x="8857" y="5844"/>
                  </a:moveTo>
                  <a:lnTo>
                    <a:pt x="9427" y="6163"/>
                  </a:lnTo>
                  <a:lnTo>
                    <a:pt x="8902" y="6460"/>
                  </a:lnTo>
                  <a:lnTo>
                    <a:pt x="8355" y="6141"/>
                  </a:lnTo>
                  <a:lnTo>
                    <a:pt x="8857" y="5844"/>
                  </a:lnTo>
                  <a:close/>
                  <a:moveTo>
                    <a:pt x="10135" y="5889"/>
                  </a:moveTo>
                  <a:lnTo>
                    <a:pt x="10706" y="6186"/>
                  </a:lnTo>
                  <a:lnTo>
                    <a:pt x="10181" y="6483"/>
                  </a:lnTo>
                  <a:lnTo>
                    <a:pt x="9633" y="6163"/>
                  </a:lnTo>
                  <a:lnTo>
                    <a:pt x="10135" y="5889"/>
                  </a:lnTo>
                  <a:close/>
                  <a:moveTo>
                    <a:pt x="11413" y="5912"/>
                  </a:moveTo>
                  <a:cubicBezTo>
                    <a:pt x="11619" y="6004"/>
                    <a:pt x="11801" y="6118"/>
                    <a:pt x="11984" y="6209"/>
                  </a:cubicBezTo>
                  <a:lnTo>
                    <a:pt x="11733" y="6346"/>
                  </a:lnTo>
                  <a:lnTo>
                    <a:pt x="11436" y="6529"/>
                  </a:lnTo>
                  <a:cubicBezTo>
                    <a:pt x="11253" y="6414"/>
                    <a:pt x="11071" y="6300"/>
                    <a:pt x="10888" y="6209"/>
                  </a:cubicBezTo>
                  <a:lnTo>
                    <a:pt x="11071" y="6095"/>
                  </a:lnTo>
                  <a:lnTo>
                    <a:pt x="11413" y="5912"/>
                  </a:lnTo>
                  <a:close/>
                  <a:moveTo>
                    <a:pt x="12714" y="5912"/>
                  </a:moveTo>
                  <a:cubicBezTo>
                    <a:pt x="12897" y="6026"/>
                    <a:pt x="13080" y="6118"/>
                    <a:pt x="13285" y="6232"/>
                  </a:cubicBezTo>
                  <a:lnTo>
                    <a:pt x="12691" y="6551"/>
                  </a:lnTo>
                  <a:cubicBezTo>
                    <a:pt x="12509" y="6460"/>
                    <a:pt x="12326" y="6346"/>
                    <a:pt x="12144" y="6232"/>
                  </a:cubicBezTo>
                  <a:lnTo>
                    <a:pt x="12714" y="5912"/>
                  </a:lnTo>
                  <a:close/>
                  <a:moveTo>
                    <a:pt x="1872" y="5958"/>
                  </a:moveTo>
                  <a:cubicBezTo>
                    <a:pt x="2101" y="6095"/>
                    <a:pt x="2329" y="6232"/>
                    <a:pt x="2557" y="6346"/>
                  </a:cubicBezTo>
                  <a:cubicBezTo>
                    <a:pt x="2374" y="6460"/>
                    <a:pt x="2192" y="6551"/>
                    <a:pt x="2009" y="6666"/>
                  </a:cubicBezTo>
                  <a:cubicBezTo>
                    <a:pt x="1781" y="6529"/>
                    <a:pt x="1530" y="6414"/>
                    <a:pt x="1302" y="6278"/>
                  </a:cubicBezTo>
                  <a:cubicBezTo>
                    <a:pt x="1484" y="6163"/>
                    <a:pt x="1690" y="6072"/>
                    <a:pt x="1872" y="5958"/>
                  </a:cubicBezTo>
                  <a:close/>
                  <a:moveTo>
                    <a:pt x="3219" y="6049"/>
                  </a:moveTo>
                  <a:cubicBezTo>
                    <a:pt x="3379" y="6141"/>
                    <a:pt x="3539" y="6232"/>
                    <a:pt x="3698" y="6323"/>
                  </a:cubicBezTo>
                  <a:lnTo>
                    <a:pt x="3790" y="6392"/>
                  </a:lnTo>
                  <a:cubicBezTo>
                    <a:pt x="3630" y="6483"/>
                    <a:pt x="3470" y="6574"/>
                    <a:pt x="3287" y="6688"/>
                  </a:cubicBezTo>
                  <a:lnTo>
                    <a:pt x="3105" y="6574"/>
                  </a:lnTo>
                  <a:cubicBezTo>
                    <a:pt x="2968" y="6506"/>
                    <a:pt x="2808" y="6414"/>
                    <a:pt x="2671" y="6346"/>
                  </a:cubicBezTo>
                  <a:cubicBezTo>
                    <a:pt x="2854" y="6232"/>
                    <a:pt x="3036" y="6141"/>
                    <a:pt x="3219" y="6049"/>
                  </a:cubicBezTo>
                  <a:close/>
                  <a:moveTo>
                    <a:pt x="4474" y="6072"/>
                  </a:moveTo>
                  <a:lnTo>
                    <a:pt x="5068" y="6414"/>
                  </a:lnTo>
                  <a:cubicBezTo>
                    <a:pt x="4885" y="6506"/>
                    <a:pt x="4725" y="6597"/>
                    <a:pt x="4566" y="6711"/>
                  </a:cubicBezTo>
                  <a:lnTo>
                    <a:pt x="3949" y="6369"/>
                  </a:lnTo>
                  <a:cubicBezTo>
                    <a:pt x="4132" y="6278"/>
                    <a:pt x="4315" y="6186"/>
                    <a:pt x="4474" y="6072"/>
                  </a:cubicBezTo>
                  <a:close/>
                  <a:moveTo>
                    <a:pt x="5753" y="6118"/>
                  </a:moveTo>
                  <a:lnTo>
                    <a:pt x="6323" y="6437"/>
                  </a:lnTo>
                  <a:lnTo>
                    <a:pt x="5890" y="6688"/>
                  </a:lnTo>
                  <a:cubicBezTo>
                    <a:pt x="5867" y="6688"/>
                    <a:pt x="5844" y="6711"/>
                    <a:pt x="5821" y="6711"/>
                  </a:cubicBezTo>
                  <a:lnTo>
                    <a:pt x="5250" y="6392"/>
                  </a:lnTo>
                  <a:lnTo>
                    <a:pt x="5753" y="6118"/>
                  </a:lnTo>
                  <a:close/>
                  <a:moveTo>
                    <a:pt x="6962" y="6163"/>
                  </a:moveTo>
                  <a:lnTo>
                    <a:pt x="7236" y="6323"/>
                  </a:lnTo>
                  <a:lnTo>
                    <a:pt x="7533" y="6483"/>
                  </a:lnTo>
                  <a:lnTo>
                    <a:pt x="7099" y="6757"/>
                  </a:lnTo>
                  <a:lnTo>
                    <a:pt x="6848" y="6597"/>
                  </a:lnTo>
                  <a:lnTo>
                    <a:pt x="6529" y="6414"/>
                  </a:lnTo>
                  <a:lnTo>
                    <a:pt x="6962" y="6163"/>
                  </a:lnTo>
                  <a:close/>
                  <a:moveTo>
                    <a:pt x="8241" y="6209"/>
                  </a:moveTo>
                  <a:lnTo>
                    <a:pt x="8811" y="6506"/>
                  </a:lnTo>
                  <a:lnTo>
                    <a:pt x="8309" y="6803"/>
                  </a:lnTo>
                  <a:lnTo>
                    <a:pt x="7738" y="6483"/>
                  </a:lnTo>
                  <a:lnTo>
                    <a:pt x="8241" y="6209"/>
                  </a:lnTo>
                  <a:close/>
                  <a:moveTo>
                    <a:pt x="9519" y="6232"/>
                  </a:moveTo>
                  <a:lnTo>
                    <a:pt x="10089" y="6529"/>
                  </a:lnTo>
                  <a:lnTo>
                    <a:pt x="9564" y="6825"/>
                  </a:lnTo>
                  <a:lnTo>
                    <a:pt x="9542" y="6825"/>
                  </a:lnTo>
                  <a:lnTo>
                    <a:pt x="9017" y="6506"/>
                  </a:lnTo>
                  <a:lnTo>
                    <a:pt x="9519" y="6232"/>
                  </a:lnTo>
                  <a:close/>
                  <a:moveTo>
                    <a:pt x="10820" y="6255"/>
                  </a:moveTo>
                  <a:cubicBezTo>
                    <a:pt x="11002" y="6346"/>
                    <a:pt x="11185" y="6460"/>
                    <a:pt x="11368" y="6551"/>
                  </a:cubicBezTo>
                  <a:lnTo>
                    <a:pt x="10820" y="6871"/>
                  </a:lnTo>
                  <a:cubicBezTo>
                    <a:pt x="10637" y="6757"/>
                    <a:pt x="10455" y="6666"/>
                    <a:pt x="10272" y="6551"/>
                  </a:cubicBezTo>
                  <a:lnTo>
                    <a:pt x="10820" y="6255"/>
                  </a:lnTo>
                  <a:close/>
                  <a:moveTo>
                    <a:pt x="640" y="6643"/>
                  </a:moveTo>
                  <a:lnTo>
                    <a:pt x="640" y="6643"/>
                  </a:lnTo>
                  <a:cubicBezTo>
                    <a:pt x="480" y="6711"/>
                    <a:pt x="320" y="6803"/>
                    <a:pt x="183" y="6894"/>
                  </a:cubicBezTo>
                  <a:cubicBezTo>
                    <a:pt x="343" y="6803"/>
                    <a:pt x="480" y="6734"/>
                    <a:pt x="640" y="6643"/>
                  </a:cubicBezTo>
                  <a:close/>
                  <a:moveTo>
                    <a:pt x="12098" y="6278"/>
                  </a:moveTo>
                  <a:cubicBezTo>
                    <a:pt x="12281" y="6369"/>
                    <a:pt x="12463" y="6483"/>
                    <a:pt x="12669" y="6574"/>
                  </a:cubicBezTo>
                  <a:lnTo>
                    <a:pt x="12281" y="6803"/>
                  </a:lnTo>
                  <a:lnTo>
                    <a:pt x="12075" y="6894"/>
                  </a:lnTo>
                  <a:cubicBezTo>
                    <a:pt x="11893" y="6803"/>
                    <a:pt x="11710" y="6688"/>
                    <a:pt x="11550" y="6597"/>
                  </a:cubicBezTo>
                  <a:lnTo>
                    <a:pt x="11778" y="6437"/>
                  </a:lnTo>
                  <a:lnTo>
                    <a:pt x="12098" y="6278"/>
                  </a:lnTo>
                  <a:close/>
                  <a:moveTo>
                    <a:pt x="1256" y="6300"/>
                  </a:moveTo>
                  <a:cubicBezTo>
                    <a:pt x="1484" y="6437"/>
                    <a:pt x="1712" y="6574"/>
                    <a:pt x="1941" y="6711"/>
                  </a:cubicBezTo>
                  <a:cubicBezTo>
                    <a:pt x="1758" y="6803"/>
                    <a:pt x="1598" y="6917"/>
                    <a:pt x="1416" y="7008"/>
                  </a:cubicBezTo>
                  <a:cubicBezTo>
                    <a:pt x="1165" y="6894"/>
                    <a:pt x="914" y="6757"/>
                    <a:pt x="685" y="6620"/>
                  </a:cubicBezTo>
                  <a:cubicBezTo>
                    <a:pt x="868" y="6506"/>
                    <a:pt x="1073" y="6414"/>
                    <a:pt x="1256" y="6300"/>
                  </a:cubicBezTo>
                  <a:close/>
                  <a:moveTo>
                    <a:pt x="2603" y="6392"/>
                  </a:moveTo>
                  <a:cubicBezTo>
                    <a:pt x="2762" y="6483"/>
                    <a:pt x="2899" y="6574"/>
                    <a:pt x="3059" y="6666"/>
                  </a:cubicBezTo>
                  <a:lnTo>
                    <a:pt x="3196" y="6734"/>
                  </a:lnTo>
                  <a:cubicBezTo>
                    <a:pt x="3036" y="6825"/>
                    <a:pt x="2854" y="6939"/>
                    <a:pt x="2694" y="7031"/>
                  </a:cubicBezTo>
                  <a:lnTo>
                    <a:pt x="2466" y="6917"/>
                  </a:lnTo>
                  <a:cubicBezTo>
                    <a:pt x="2329" y="6825"/>
                    <a:pt x="2192" y="6757"/>
                    <a:pt x="2055" y="6688"/>
                  </a:cubicBezTo>
                  <a:cubicBezTo>
                    <a:pt x="2237" y="6574"/>
                    <a:pt x="2420" y="6483"/>
                    <a:pt x="2603" y="6392"/>
                  </a:cubicBezTo>
                  <a:close/>
                  <a:moveTo>
                    <a:pt x="3858" y="6414"/>
                  </a:moveTo>
                  <a:lnTo>
                    <a:pt x="4452" y="6757"/>
                  </a:lnTo>
                  <a:cubicBezTo>
                    <a:pt x="4292" y="6848"/>
                    <a:pt x="4132" y="6962"/>
                    <a:pt x="3949" y="7054"/>
                  </a:cubicBezTo>
                  <a:lnTo>
                    <a:pt x="3333" y="6711"/>
                  </a:lnTo>
                  <a:cubicBezTo>
                    <a:pt x="3516" y="6620"/>
                    <a:pt x="3698" y="6529"/>
                    <a:pt x="3858" y="6414"/>
                  </a:cubicBezTo>
                  <a:close/>
                  <a:moveTo>
                    <a:pt x="5136" y="6460"/>
                  </a:moveTo>
                  <a:lnTo>
                    <a:pt x="5730" y="6780"/>
                  </a:lnTo>
                  <a:cubicBezTo>
                    <a:pt x="5547" y="6871"/>
                    <a:pt x="5387" y="6985"/>
                    <a:pt x="5228" y="7076"/>
                  </a:cubicBezTo>
                  <a:lnTo>
                    <a:pt x="4634" y="6734"/>
                  </a:lnTo>
                  <a:cubicBezTo>
                    <a:pt x="4794" y="6643"/>
                    <a:pt x="4977" y="6551"/>
                    <a:pt x="5136" y="6460"/>
                  </a:cubicBezTo>
                  <a:close/>
                  <a:moveTo>
                    <a:pt x="6415" y="6483"/>
                  </a:moveTo>
                  <a:lnTo>
                    <a:pt x="6780" y="6688"/>
                  </a:lnTo>
                  <a:lnTo>
                    <a:pt x="6985" y="6803"/>
                  </a:lnTo>
                  <a:lnTo>
                    <a:pt x="6620" y="7031"/>
                  </a:lnTo>
                  <a:cubicBezTo>
                    <a:pt x="6574" y="7054"/>
                    <a:pt x="6529" y="7076"/>
                    <a:pt x="6483" y="7099"/>
                  </a:cubicBezTo>
                  <a:lnTo>
                    <a:pt x="6186" y="6939"/>
                  </a:lnTo>
                  <a:lnTo>
                    <a:pt x="5912" y="6780"/>
                  </a:lnTo>
                  <a:cubicBezTo>
                    <a:pt x="5912" y="6757"/>
                    <a:pt x="5935" y="6757"/>
                    <a:pt x="5935" y="6757"/>
                  </a:cubicBezTo>
                  <a:lnTo>
                    <a:pt x="6415" y="6483"/>
                  </a:lnTo>
                  <a:close/>
                  <a:moveTo>
                    <a:pt x="7647" y="6551"/>
                  </a:moveTo>
                  <a:lnTo>
                    <a:pt x="8218" y="6871"/>
                  </a:lnTo>
                  <a:lnTo>
                    <a:pt x="7761" y="7122"/>
                  </a:lnTo>
                  <a:lnTo>
                    <a:pt x="7191" y="6803"/>
                  </a:lnTo>
                  <a:lnTo>
                    <a:pt x="7647" y="6551"/>
                  </a:lnTo>
                  <a:close/>
                  <a:moveTo>
                    <a:pt x="8925" y="6574"/>
                  </a:moveTo>
                  <a:lnTo>
                    <a:pt x="9496" y="6894"/>
                  </a:lnTo>
                  <a:lnTo>
                    <a:pt x="8971" y="7191"/>
                  </a:lnTo>
                  <a:lnTo>
                    <a:pt x="8400" y="6871"/>
                  </a:lnTo>
                  <a:lnTo>
                    <a:pt x="8925" y="6574"/>
                  </a:lnTo>
                  <a:close/>
                  <a:moveTo>
                    <a:pt x="10204" y="6597"/>
                  </a:moveTo>
                  <a:cubicBezTo>
                    <a:pt x="10386" y="6711"/>
                    <a:pt x="10569" y="6803"/>
                    <a:pt x="10774" y="6894"/>
                  </a:cubicBezTo>
                  <a:lnTo>
                    <a:pt x="10226" y="7213"/>
                  </a:lnTo>
                  <a:cubicBezTo>
                    <a:pt x="10044" y="7122"/>
                    <a:pt x="9861" y="7008"/>
                    <a:pt x="9679" y="6894"/>
                  </a:cubicBezTo>
                  <a:lnTo>
                    <a:pt x="10204" y="6597"/>
                  </a:lnTo>
                  <a:close/>
                  <a:moveTo>
                    <a:pt x="11482" y="6620"/>
                  </a:moveTo>
                  <a:cubicBezTo>
                    <a:pt x="11687" y="6711"/>
                    <a:pt x="11870" y="6825"/>
                    <a:pt x="12052" y="6917"/>
                  </a:cubicBezTo>
                  <a:lnTo>
                    <a:pt x="11482" y="7259"/>
                  </a:lnTo>
                  <a:cubicBezTo>
                    <a:pt x="11299" y="7145"/>
                    <a:pt x="11117" y="7031"/>
                    <a:pt x="10934" y="6939"/>
                  </a:cubicBezTo>
                  <a:lnTo>
                    <a:pt x="11482" y="6620"/>
                  </a:lnTo>
                  <a:close/>
                  <a:moveTo>
                    <a:pt x="1986" y="6734"/>
                  </a:moveTo>
                  <a:cubicBezTo>
                    <a:pt x="2123" y="6803"/>
                    <a:pt x="2283" y="6894"/>
                    <a:pt x="2420" y="6985"/>
                  </a:cubicBezTo>
                  <a:lnTo>
                    <a:pt x="2603" y="7076"/>
                  </a:lnTo>
                  <a:cubicBezTo>
                    <a:pt x="2420" y="7191"/>
                    <a:pt x="2260" y="7282"/>
                    <a:pt x="2078" y="7373"/>
                  </a:cubicBezTo>
                  <a:lnTo>
                    <a:pt x="1827" y="7236"/>
                  </a:lnTo>
                  <a:cubicBezTo>
                    <a:pt x="1690" y="7168"/>
                    <a:pt x="1553" y="7099"/>
                    <a:pt x="1439" y="7031"/>
                  </a:cubicBezTo>
                  <a:cubicBezTo>
                    <a:pt x="1621" y="6917"/>
                    <a:pt x="1804" y="6825"/>
                    <a:pt x="1986" y="6734"/>
                  </a:cubicBezTo>
                  <a:close/>
                  <a:moveTo>
                    <a:pt x="3242" y="6757"/>
                  </a:moveTo>
                  <a:lnTo>
                    <a:pt x="3858" y="7099"/>
                  </a:lnTo>
                  <a:cubicBezTo>
                    <a:pt x="3698" y="7213"/>
                    <a:pt x="3516" y="7305"/>
                    <a:pt x="3356" y="7396"/>
                  </a:cubicBezTo>
                  <a:lnTo>
                    <a:pt x="2717" y="7054"/>
                  </a:lnTo>
                  <a:lnTo>
                    <a:pt x="3242" y="6757"/>
                  </a:lnTo>
                  <a:close/>
                  <a:moveTo>
                    <a:pt x="4520" y="6803"/>
                  </a:moveTo>
                  <a:lnTo>
                    <a:pt x="5113" y="7145"/>
                  </a:lnTo>
                  <a:cubicBezTo>
                    <a:pt x="4954" y="7236"/>
                    <a:pt x="4794" y="7327"/>
                    <a:pt x="4634" y="7419"/>
                  </a:cubicBezTo>
                  <a:lnTo>
                    <a:pt x="4018" y="7076"/>
                  </a:lnTo>
                  <a:cubicBezTo>
                    <a:pt x="4178" y="6985"/>
                    <a:pt x="4360" y="6894"/>
                    <a:pt x="4520" y="6803"/>
                  </a:cubicBezTo>
                  <a:close/>
                  <a:moveTo>
                    <a:pt x="5798" y="6825"/>
                  </a:moveTo>
                  <a:lnTo>
                    <a:pt x="6141" y="7031"/>
                  </a:lnTo>
                  <a:lnTo>
                    <a:pt x="6392" y="7168"/>
                  </a:lnTo>
                  <a:cubicBezTo>
                    <a:pt x="6209" y="7259"/>
                    <a:pt x="6049" y="7350"/>
                    <a:pt x="5890" y="7442"/>
                  </a:cubicBezTo>
                  <a:lnTo>
                    <a:pt x="5547" y="7259"/>
                  </a:lnTo>
                  <a:lnTo>
                    <a:pt x="5296" y="7122"/>
                  </a:lnTo>
                  <a:cubicBezTo>
                    <a:pt x="5456" y="7008"/>
                    <a:pt x="5638" y="6917"/>
                    <a:pt x="5798" y="6825"/>
                  </a:cubicBezTo>
                  <a:close/>
                  <a:moveTo>
                    <a:pt x="7076" y="6871"/>
                  </a:moveTo>
                  <a:lnTo>
                    <a:pt x="7647" y="7191"/>
                  </a:lnTo>
                  <a:lnTo>
                    <a:pt x="7328" y="7373"/>
                  </a:lnTo>
                  <a:cubicBezTo>
                    <a:pt x="7259" y="7396"/>
                    <a:pt x="7213" y="7442"/>
                    <a:pt x="7145" y="7464"/>
                  </a:cubicBezTo>
                  <a:lnTo>
                    <a:pt x="6574" y="7145"/>
                  </a:lnTo>
                  <a:cubicBezTo>
                    <a:pt x="6597" y="7122"/>
                    <a:pt x="6620" y="7122"/>
                    <a:pt x="6643" y="7099"/>
                  </a:cubicBezTo>
                  <a:lnTo>
                    <a:pt x="7076" y="6871"/>
                  </a:lnTo>
                  <a:close/>
                  <a:moveTo>
                    <a:pt x="8309" y="6917"/>
                  </a:moveTo>
                  <a:lnTo>
                    <a:pt x="8880" y="7236"/>
                  </a:lnTo>
                  <a:lnTo>
                    <a:pt x="8423" y="7510"/>
                  </a:lnTo>
                  <a:lnTo>
                    <a:pt x="7853" y="7168"/>
                  </a:lnTo>
                  <a:lnTo>
                    <a:pt x="8309" y="6917"/>
                  </a:lnTo>
                  <a:close/>
                  <a:moveTo>
                    <a:pt x="9587" y="6939"/>
                  </a:moveTo>
                  <a:cubicBezTo>
                    <a:pt x="9770" y="7054"/>
                    <a:pt x="9975" y="7145"/>
                    <a:pt x="10158" y="7259"/>
                  </a:cubicBezTo>
                  <a:lnTo>
                    <a:pt x="9610" y="7556"/>
                  </a:lnTo>
                  <a:cubicBezTo>
                    <a:pt x="9427" y="7464"/>
                    <a:pt x="9268" y="7350"/>
                    <a:pt x="9085" y="7236"/>
                  </a:cubicBezTo>
                  <a:lnTo>
                    <a:pt x="9062" y="7236"/>
                  </a:lnTo>
                  <a:lnTo>
                    <a:pt x="9587" y="6939"/>
                  </a:lnTo>
                  <a:close/>
                  <a:moveTo>
                    <a:pt x="10888" y="6962"/>
                  </a:moveTo>
                  <a:cubicBezTo>
                    <a:pt x="11071" y="7054"/>
                    <a:pt x="11253" y="7168"/>
                    <a:pt x="11459" y="7259"/>
                  </a:cubicBezTo>
                  <a:lnTo>
                    <a:pt x="10865" y="7601"/>
                  </a:lnTo>
                  <a:cubicBezTo>
                    <a:pt x="10683" y="7487"/>
                    <a:pt x="10500" y="7396"/>
                    <a:pt x="10318" y="7282"/>
                  </a:cubicBezTo>
                  <a:lnTo>
                    <a:pt x="10888" y="6962"/>
                  </a:lnTo>
                  <a:close/>
                  <a:moveTo>
                    <a:pt x="2009" y="7442"/>
                  </a:moveTo>
                  <a:lnTo>
                    <a:pt x="2009" y="7442"/>
                  </a:lnTo>
                  <a:cubicBezTo>
                    <a:pt x="1827" y="7533"/>
                    <a:pt x="1667" y="7624"/>
                    <a:pt x="1507" y="7738"/>
                  </a:cubicBezTo>
                  <a:cubicBezTo>
                    <a:pt x="1667" y="7647"/>
                    <a:pt x="1849" y="7533"/>
                    <a:pt x="2009" y="7442"/>
                  </a:cubicBezTo>
                  <a:close/>
                  <a:moveTo>
                    <a:pt x="3904" y="7145"/>
                  </a:moveTo>
                  <a:lnTo>
                    <a:pt x="4520" y="7487"/>
                  </a:lnTo>
                  <a:cubicBezTo>
                    <a:pt x="4360" y="7579"/>
                    <a:pt x="4200" y="7670"/>
                    <a:pt x="4018" y="7784"/>
                  </a:cubicBezTo>
                  <a:lnTo>
                    <a:pt x="3402" y="7419"/>
                  </a:lnTo>
                  <a:cubicBezTo>
                    <a:pt x="3561" y="7327"/>
                    <a:pt x="3744" y="7236"/>
                    <a:pt x="3904" y="7145"/>
                  </a:cubicBezTo>
                  <a:close/>
                  <a:moveTo>
                    <a:pt x="5182" y="7168"/>
                  </a:moveTo>
                  <a:lnTo>
                    <a:pt x="5502" y="7350"/>
                  </a:lnTo>
                  <a:lnTo>
                    <a:pt x="5775" y="7510"/>
                  </a:lnTo>
                  <a:cubicBezTo>
                    <a:pt x="5616" y="7601"/>
                    <a:pt x="5456" y="7693"/>
                    <a:pt x="5296" y="7807"/>
                  </a:cubicBezTo>
                  <a:lnTo>
                    <a:pt x="4908" y="7579"/>
                  </a:lnTo>
                  <a:lnTo>
                    <a:pt x="4680" y="7464"/>
                  </a:lnTo>
                  <a:cubicBezTo>
                    <a:pt x="4840" y="7350"/>
                    <a:pt x="5022" y="7259"/>
                    <a:pt x="5182" y="7168"/>
                  </a:cubicBezTo>
                  <a:close/>
                  <a:moveTo>
                    <a:pt x="6460" y="7213"/>
                  </a:moveTo>
                  <a:lnTo>
                    <a:pt x="7054" y="7533"/>
                  </a:lnTo>
                  <a:cubicBezTo>
                    <a:pt x="6894" y="7624"/>
                    <a:pt x="6711" y="7738"/>
                    <a:pt x="6551" y="7830"/>
                  </a:cubicBezTo>
                  <a:lnTo>
                    <a:pt x="5958" y="7487"/>
                  </a:lnTo>
                  <a:cubicBezTo>
                    <a:pt x="6118" y="7396"/>
                    <a:pt x="6300" y="7305"/>
                    <a:pt x="6460" y="7213"/>
                  </a:cubicBezTo>
                  <a:close/>
                  <a:moveTo>
                    <a:pt x="7738" y="7236"/>
                  </a:moveTo>
                  <a:lnTo>
                    <a:pt x="8332" y="7556"/>
                  </a:lnTo>
                  <a:lnTo>
                    <a:pt x="8035" y="7716"/>
                  </a:lnTo>
                  <a:cubicBezTo>
                    <a:pt x="7967" y="7761"/>
                    <a:pt x="7875" y="7807"/>
                    <a:pt x="7807" y="7852"/>
                  </a:cubicBezTo>
                  <a:lnTo>
                    <a:pt x="7236" y="7510"/>
                  </a:lnTo>
                  <a:cubicBezTo>
                    <a:pt x="7282" y="7487"/>
                    <a:pt x="7328" y="7464"/>
                    <a:pt x="7373" y="7442"/>
                  </a:cubicBezTo>
                  <a:lnTo>
                    <a:pt x="7738" y="7236"/>
                  </a:lnTo>
                  <a:close/>
                  <a:moveTo>
                    <a:pt x="8971" y="7282"/>
                  </a:moveTo>
                  <a:lnTo>
                    <a:pt x="9039" y="7327"/>
                  </a:lnTo>
                  <a:cubicBezTo>
                    <a:pt x="9199" y="7419"/>
                    <a:pt x="9382" y="7510"/>
                    <a:pt x="9564" y="7601"/>
                  </a:cubicBezTo>
                  <a:lnTo>
                    <a:pt x="9062" y="7875"/>
                  </a:lnTo>
                  <a:cubicBezTo>
                    <a:pt x="8925" y="7807"/>
                    <a:pt x="8766" y="7716"/>
                    <a:pt x="8629" y="7624"/>
                  </a:cubicBezTo>
                  <a:lnTo>
                    <a:pt x="8492" y="7556"/>
                  </a:lnTo>
                  <a:lnTo>
                    <a:pt x="8971" y="7282"/>
                  </a:lnTo>
                  <a:close/>
                  <a:moveTo>
                    <a:pt x="10957" y="7670"/>
                  </a:moveTo>
                  <a:cubicBezTo>
                    <a:pt x="11071" y="7738"/>
                    <a:pt x="11185" y="7807"/>
                    <a:pt x="11322" y="7875"/>
                  </a:cubicBezTo>
                  <a:cubicBezTo>
                    <a:pt x="11208" y="7807"/>
                    <a:pt x="11094" y="7738"/>
                    <a:pt x="10957" y="7670"/>
                  </a:cubicBezTo>
                  <a:close/>
                  <a:moveTo>
                    <a:pt x="10272" y="7305"/>
                  </a:moveTo>
                  <a:cubicBezTo>
                    <a:pt x="10455" y="7419"/>
                    <a:pt x="10660" y="7510"/>
                    <a:pt x="10843" y="7624"/>
                  </a:cubicBezTo>
                  <a:lnTo>
                    <a:pt x="10272" y="7944"/>
                  </a:lnTo>
                  <a:cubicBezTo>
                    <a:pt x="10089" y="7830"/>
                    <a:pt x="9884" y="7738"/>
                    <a:pt x="9701" y="7624"/>
                  </a:cubicBezTo>
                  <a:lnTo>
                    <a:pt x="10272" y="7305"/>
                  </a:lnTo>
                  <a:close/>
                  <a:moveTo>
                    <a:pt x="2626" y="7099"/>
                  </a:moveTo>
                  <a:lnTo>
                    <a:pt x="3265" y="7464"/>
                  </a:lnTo>
                  <a:cubicBezTo>
                    <a:pt x="3082" y="7556"/>
                    <a:pt x="2922" y="7647"/>
                    <a:pt x="2762" y="7761"/>
                  </a:cubicBezTo>
                  <a:cubicBezTo>
                    <a:pt x="2945" y="7670"/>
                    <a:pt x="3128" y="7579"/>
                    <a:pt x="3287" y="7487"/>
                  </a:cubicBezTo>
                  <a:lnTo>
                    <a:pt x="3927" y="7830"/>
                  </a:lnTo>
                  <a:cubicBezTo>
                    <a:pt x="3744" y="7944"/>
                    <a:pt x="3584" y="8035"/>
                    <a:pt x="3424" y="8126"/>
                  </a:cubicBezTo>
                  <a:lnTo>
                    <a:pt x="2762" y="7761"/>
                  </a:lnTo>
                  <a:lnTo>
                    <a:pt x="2101" y="7396"/>
                  </a:lnTo>
                  <a:cubicBezTo>
                    <a:pt x="2283" y="7305"/>
                    <a:pt x="2466" y="7191"/>
                    <a:pt x="2626" y="7099"/>
                  </a:cubicBezTo>
                  <a:close/>
                  <a:moveTo>
                    <a:pt x="4566" y="7510"/>
                  </a:moveTo>
                  <a:lnTo>
                    <a:pt x="4862" y="7693"/>
                  </a:lnTo>
                  <a:lnTo>
                    <a:pt x="5182" y="7852"/>
                  </a:lnTo>
                  <a:cubicBezTo>
                    <a:pt x="5022" y="7967"/>
                    <a:pt x="4862" y="8058"/>
                    <a:pt x="4680" y="8149"/>
                  </a:cubicBezTo>
                  <a:lnTo>
                    <a:pt x="4269" y="7921"/>
                  </a:lnTo>
                  <a:lnTo>
                    <a:pt x="4064" y="7784"/>
                  </a:lnTo>
                  <a:cubicBezTo>
                    <a:pt x="4223" y="7693"/>
                    <a:pt x="4406" y="7601"/>
                    <a:pt x="4566" y="7510"/>
                  </a:cubicBezTo>
                  <a:close/>
                  <a:moveTo>
                    <a:pt x="5844" y="7556"/>
                  </a:moveTo>
                  <a:lnTo>
                    <a:pt x="6460" y="7875"/>
                  </a:lnTo>
                  <a:cubicBezTo>
                    <a:pt x="6278" y="7989"/>
                    <a:pt x="6118" y="8081"/>
                    <a:pt x="5958" y="8172"/>
                  </a:cubicBezTo>
                  <a:lnTo>
                    <a:pt x="5342" y="7830"/>
                  </a:lnTo>
                  <a:cubicBezTo>
                    <a:pt x="5502" y="7738"/>
                    <a:pt x="5684" y="7647"/>
                    <a:pt x="5844" y="7556"/>
                  </a:cubicBezTo>
                  <a:close/>
                  <a:moveTo>
                    <a:pt x="7122" y="7579"/>
                  </a:moveTo>
                  <a:lnTo>
                    <a:pt x="7716" y="7898"/>
                  </a:lnTo>
                  <a:cubicBezTo>
                    <a:pt x="7556" y="8012"/>
                    <a:pt x="7373" y="8104"/>
                    <a:pt x="7213" y="8195"/>
                  </a:cubicBezTo>
                  <a:lnTo>
                    <a:pt x="6620" y="7852"/>
                  </a:lnTo>
                  <a:cubicBezTo>
                    <a:pt x="6780" y="7761"/>
                    <a:pt x="6962" y="7670"/>
                    <a:pt x="7122" y="7579"/>
                  </a:cubicBezTo>
                  <a:close/>
                  <a:moveTo>
                    <a:pt x="8423" y="7601"/>
                  </a:moveTo>
                  <a:lnTo>
                    <a:pt x="8583" y="7693"/>
                  </a:lnTo>
                  <a:cubicBezTo>
                    <a:pt x="8720" y="7784"/>
                    <a:pt x="8857" y="7852"/>
                    <a:pt x="8994" y="7921"/>
                  </a:cubicBezTo>
                  <a:lnTo>
                    <a:pt x="8743" y="8058"/>
                  </a:lnTo>
                  <a:cubicBezTo>
                    <a:pt x="8651" y="8126"/>
                    <a:pt x="8560" y="8172"/>
                    <a:pt x="8469" y="8240"/>
                  </a:cubicBezTo>
                  <a:cubicBezTo>
                    <a:pt x="8309" y="8149"/>
                    <a:pt x="8149" y="8035"/>
                    <a:pt x="7989" y="7967"/>
                  </a:cubicBezTo>
                  <a:lnTo>
                    <a:pt x="7898" y="7898"/>
                  </a:lnTo>
                  <a:cubicBezTo>
                    <a:pt x="7944" y="7852"/>
                    <a:pt x="8012" y="7830"/>
                    <a:pt x="8081" y="7784"/>
                  </a:cubicBezTo>
                  <a:lnTo>
                    <a:pt x="8423" y="7601"/>
                  </a:lnTo>
                  <a:close/>
                  <a:moveTo>
                    <a:pt x="9656" y="7647"/>
                  </a:moveTo>
                  <a:cubicBezTo>
                    <a:pt x="9838" y="7761"/>
                    <a:pt x="10044" y="7852"/>
                    <a:pt x="10226" y="7967"/>
                  </a:cubicBezTo>
                  <a:lnTo>
                    <a:pt x="9701" y="8263"/>
                  </a:lnTo>
                  <a:cubicBezTo>
                    <a:pt x="9519" y="8149"/>
                    <a:pt x="9336" y="8035"/>
                    <a:pt x="9154" y="7944"/>
                  </a:cubicBezTo>
                  <a:lnTo>
                    <a:pt x="9656" y="7647"/>
                  </a:lnTo>
                  <a:close/>
                  <a:moveTo>
                    <a:pt x="3949" y="7852"/>
                  </a:moveTo>
                  <a:lnTo>
                    <a:pt x="4223" y="8012"/>
                  </a:lnTo>
                  <a:lnTo>
                    <a:pt x="4588" y="8218"/>
                  </a:lnTo>
                  <a:cubicBezTo>
                    <a:pt x="4429" y="8309"/>
                    <a:pt x="4246" y="8400"/>
                    <a:pt x="4086" y="8514"/>
                  </a:cubicBezTo>
                  <a:lnTo>
                    <a:pt x="3630" y="8240"/>
                  </a:lnTo>
                  <a:lnTo>
                    <a:pt x="3447" y="8126"/>
                  </a:lnTo>
                  <a:cubicBezTo>
                    <a:pt x="3607" y="8035"/>
                    <a:pt x="3767" y="7944"/>
                    <a:pt x="3949" y="7852"/>
                  </a:cubicBezTo>
                  <a:close/>
                  <a:moveTo>
                    <a:pt x="5228" y="7898"/>
                  </a:moveTo>
                  <a:lnTo>
                    <a:pt x="5844" y="8240"/>
                  </a:lnTo>
                  <a:cubicBezTo>
                    <a:pt x="5684" y="8332"/>
                    <a:pt x="5524" y="8423"/>
                    <a:pt x="5342" y="8537"/>
                  </a:cubicBezTo>
                  <a:lnTo>
                    <a:pt x="4725" y="8172"/>
                  </a:lnTo>
                  <a:cubicBezTo>
                    <a:pt x="4885" y="8081"/>
                    <a:pt x="5068" y="7989"/>
                    <a:pt x="5228" y="7898"/>
                  </a:cubicBezTo>
                  <a:close/>
                  <a:moveTo>
                    <a:pt x="6506" y="7921"/>
                  </a:moveTo>
                  <a:lnTo>
                    <a:pt x="7122" y="8263"/>
                  </a:lnTo>
                  <a:cubicBezTo>
                    <a:pt x="6939" y="8355"/>
                    <a:pt x="6780" y="8446"/>
                    <a:pt x="6597" y="8560"/>
                  </a:cubicBezTo>
                  <a:lnTo>
                    <a:pt x="6004" y="8195"/>
                  </a:lnTo>
                  <a:cubicBezTo>
                    <a:pt x="6163" y="8104"/>
                    <a:pt x="6346" y="8012"/>
                    <a:pt x="6506" y="7921"/>
                  </a:cubicBezTo>
                  <a:close/>
                  <a:moveTo>
                    <a:pt x="7807" y="7944"/>
                  </a:moveTo>
                  <a:lnTo>
                    <a:pt x="7944" y="8035"/>
                  </a:lnTo>
                  <a:cubicBezTo>
                    <a:pt x="8104" y="8104"/>
                    <a:pt x="8241" y="8195"/>
                    <a:pt x="8400" y="8263"/>
                  </a:cubicBezTo>
                  <a:cubicBezTo>
                    <a:pt x="8218" y="8377"/>
                    <a:pt x="8035" y="8492"/>
                    <a:pt x="7853" y="8583"/>
                  </a:cubicBezTo>
                  <a:cubicBezTo>
                    <a:pt x="7693" y="8492"/>
                    <a:pt x="7510" y="8377"/>
                    <a:pt x="7350" y="8286"/>
                  </a:cubicBezTo>
                  <a:lnTo>
                    <a:pt x="7282" y="8240"/>
                  </a:lnTo>
                  <a:cubicBezTo>
                    <a:pt x="7442" y="8149"/>
                    <a:pt x="7624" y="8035"/>
                    <a:pt x="7807" y="7944"/>
                  </a:cubicBezTo>
                  <a:close/>
                  <a:moveTo>
                    <a:pt x="9085" y="7967"/>
                  </a:moveTo>
                  <a:cubicBezTo>
                    <a:pt x="9291" y="8081"/>
                    <a:pt x="9473" y="8172"/>
                    <a:pt x="9679" y="8286"/>
                  </a:cubicBezTo>
                  <a:lnTo>
                    <a:pt x="9291" y="8514"/>
                  </a:lnTo>
                  <a:cubicBezTo>
                    <a:pt x="9222" y="8537"/>
                    <a:pt x="9176" y="8583"/>
                    <a:pt x="9108" y="8606"/>
                  </a:cubicBezTo>
                  <a:cubicBezTo>
                    <a:pt x="8925" y="8492"/>
                    <a:pt x="8720" y="8400"/>
                    <a:pt x="8537" y="8286"/>
                  </a:cubicBezTo>
                  <a:cubicBezTo>
                    <a:pt x="8629" y="8240"/>
                    <a:pt x="8697" y="8195"/>
                    <a:pt x="8788" y="8149"/>
                  </a:cubicBezTo>
                  <a:lnTo>
                    <a:pt x="9085" y="7967"/>
                  </a:lnTo>
                  <a:close/>
                  <a:moveTo>
                    <a:pt x="5890" y="8263"/>
                  </a:moveTo>
                  <a:lnTo>
                    <a:pt x="6529" y="8606"/>
                  </a:lnTo>
                  <a:cubicBezTo>
                    <a:pt x="6346" y="8697"/>
                    <a:pt x="6186" y="8811"/>
                    <a:pt x="6004" y="8902"/>
                  </a:cubicBezTo>
                  <a:lnTo>
                    <a:pt x="5387" y="8537"/>
                  </a:lnTo>
                  <a:cubicBezTo>
                    <a:pt x="5547" y="8446"/>
                    <a:pt x="5730" y="8355"/>
                    <a:pt x="5890" y="8263"/>
                  </a:cubicBezTo>
                  <a:close/>
                  <a:moveTo>
                    <a:pt x="7191" y="8286"/>
                  </a:moveTo>
                  <a:lnTo>
                    <a:pt x="7305" y="8355"/>
                  </a:lnTo>
                  <a:cubicBezTo>
                    <a:pt x="7464" y="8446"/>
                    <a:pt x="7624" y="8537"/>
                    <a:pt x="7807" y="8629"/>
                  </a:cubicBezTo>
                  <a:cubicBezTo>
                    <a:pt x="7624" y="8720"/>
                    <a:pt x="7442" y="8834"/>
                    <a:pt x="7259" y="8948"/>
                  </a:cubicBezTo>
                  <a:cubicBezTo>
                    <a:pt x="7076" y="8834"/>
                    <a:pt x="6894" y="8720"/>
                    <a:pt x="6711" y="8606"/>
                  </a:cubicBezTo>
                  <a:lnTo>
                    <a:pt x="6643" y="8583"/>
                  </a:lnTo>
                  <a:cubicBezTo>
                    <a:pt x="6825" y="8492"/>
                    <a:pt x="7008" y="8377"/>
                    <a:pt x="7191" y="8286"/>
                  </a:cubicBezTo>
                  <a:close/>
                  <a:moveTo>
                    <a:pt x="8469" y="8309"/>
                  </a:moveTo>
                  <a:cubicBezTo>
                    <a:pt x="8674" y="8423"/>
                    <a:pt x="8880" y="8537"/>
                    <a:pt x="9062" y="8629"/>
                  </a:cubicBezTo>
                  <a:cubicBezTo>
                    <a:pt x="8880" y="8743"/>
                    <a:pt x="8697" y="8857"/>
                    <a:pt x="8514" y="8971"/>
                  </a:cubicBezTo>
                  <a:cubicBezTo>
                    <a:pt x="8309" y="8857"/>
                    <a:pt x="8104" y="8743"/>
                    <a:pt x="7921" y="8629"/>
                  </a:cubicBezTo>
                  <a:cubicBezTo>
                    <a:pt x="8104" y="8514"/>
                    <a:pt x="8286" y="8423"/>
                    <a:pt x="8469" y="8309"/>
                  </a:cubicBezTo>
                  <a:close/>
                  <a:moveTo>
                    <a:pt x="4611" y="8240"/>
                  </a:moveTo>
                  <a:lnTo>
                    <a:pt x="5250" y="8583"/>
                  </a:lnTo>
                  <a:cubicBezTo>
                    <a:pt x="5091" y="8674"/>
                    <a:pt x="4908" y="8788"/>
                    <a:pt x="4748" y="8880"/>
                  </a:cubicBezTo>
                  <a:cubicBezTo>
                    <a:pt x="4931" y="8788"/>
                    <a:pt x="5113" y="8697"/>
                    <a:pt x="5273" y="8606"/>
                  </a:cubicBezTo>
                  <a:lnTo>
                    <a:pt x="5912" y="8948"/>
                  </a:lnTo>
                  <a:cubicBezTo>
                    <a:pt x="5753" y="9062"/>
                    <a:pt x="5570" y="9154"/>
                    <a:pt x="5410" y="9268"/>
                  </a:cubicBezTo>
                  <a:lnTo>
                    <a:pt x="4748" y="8880"/>
                  </a:lnTo>
                  <a:lnTo>
                    <a:pt x="4109" y="8514"/>
                  </a:lnTo>
                  <a:cubicBezTo>
                    <a:pt x="4269" y="8423"/>
                    <a:pt x="4452" y="8332"/>
                    <a:pt x="4611" y="8240"/>
                  </a:cubicBezTo>
                  <a:close/>
                  <a:moveTo>
                    <a:pt x="6574" y="8629"/>
                  </a:moveTo>
                  <a:lnTo>
                    <a:pt x="6666" y="8697"/>
                  </a:lnTo>
                  <a:cubicBezTo>
                    <a:pt x="6848" y="8788"/>
                    <a:pt x="7031" y="8880"/>
                    <a:pt x="7191" y="8971"/>
                  </a:cubicBezTo>
                  <a:cubicBezTo>
                    <a:pt x="7008" y="9085"/>
                    <a:pt x="6825" y="9176"/>
                    <a:pt x="6666" y="9290"/>
                  </a:cubicBezTo>
                  <a:cubicBezTo>
                    <a:pt x="6460" y="9176"/>
                    <a:pt x="6255" y="9062"/>
                    <a:pt x="6072" y="8948"/>
                  </a:cubicBezTo>
                  <a:lnTo>
                    <a:pt x="6026" y="8925"/>
                  </a:lnTo>
                  <a:cubicBezTo>
                    <a:pt x="6209" y="8834"/>
                    <a:pt x="6392" y="8720"/>
                    <a:pt x="6574" y="8629"/>
                  </a:cubicBezTo>
                  <a:close/>
                  <a:moveTo>
                    <a:pt x="7853" y="8651"/>
                  </a:moveTo>
                  <a:cubicBezTo>
                    <a:pt x="8058" y="8765"/>
                    <a:pt x="8263" y="8880"/>
                    <a:pt x="8469" y="8994"/>
                  </a:cubicBezTo>
                  <a:cubicBezTo>
                    <a:pt x="8286" y="9085"/>
                    <a:pt x="8104" y="9199"/>
                    <a:pt x="7898" y="9313"/>
                  </a:cubicBezTo>
                  <a:cubicBezTo>
                    <a:pt x="7693" y="9199"/>
                    <a:pt x="7510" y="9085"/>
                    <a:pt x="7305" y="8971"/>
                  </a:cubicBezTo>
                  <a:cubicBezTo>
                    <a:pt x="7487" y="8857"/>
                    <a:pt x="7670" y="8765"/>
                    <a:pt x="7853" y="8651"/>
                  </a:cubicBezTo>
                  <a:close/>
                  <a:moveTo>
                    <a:pt x="5935" y="8971"/>
                  </a:moveTo>
                  <a:lnTo>
                    <a:pt x="6026" y="9017"/>
                  </a:lnTo>
                  <a:cubicBezTo>
                    <a:pt x="6209" y="9108"/>
                    <a:pt x="6415" y="9222"/>
                    <a:pt x="6597" y="9313"/>
                  </a:cubicBezTo>
                  <a:cubicBezTo>
                    <a:pt x="6415" y="9427"/>
                    <a:pt x="6232" y="9542"/>
                    <a:pt x="6049" y="9633"/>
                  </a:cubicBezTo>
                  <a:cubicBezTo>
                    <a:pt x="5844" y="9519"/>
                    <a:pt x="5638" y="9382"/>
                    <a:pt x="5433" y="9268"/>
                  </a:cubicBezTo>
                  <a:lnTo>
                    <a:pt x="5410" y="9268"/>
                  </a:lnTo>
                  <a:cubicBezTo>
                    <a:pt x="5593" y="9176"/>
                    <a:pt x="5775" y="9062"/>
                    <a:pt x="5935" y="8971"/>
                  </a:cubicBezTo>
                  <a:close/>
                  <a:moveTo>
                    <a:pt x="7236" y="8994"/>
                  </a:moveTo>
                  <a:cubicBezTo>
                    <a:pt x="7442" y="9108"/>
                    <a:pt x="7670" y="9222"/>
                    <a:pt x="7875" y="9336"/>
                  </a:cubicBezTo>
                  <a:cubicBezTo>
                    <a:pt x="7693" y="9450"/>
                    <a:pt x="7487" y="9564"/>
                    <a:pt x="7305" y="9678"/>
                  </a:cubicBezTo>
                  <a:cubicBezTo>
                    <a:pt x="7099" y="9542"/>
                    <a:pt x="6894" y="9427"/>
                    <a:pt x="6688" y="9313"/>
                  </a:cubicBezTo>
                  <a:cubicBezTo>
                    <a:pt x="6871" y="9199"/>
                    <a:pt x="7054" y="9108"/>
                    <a:pt x="7236" y="8994"/>
                  </a:cubicBezTo>
                  <a:close/>
                  <a:moveTo>
                    <a:pt x="6004" y="9678"/>
                  </a:moveTo>
                  <a:lnTo>
                    <a:pt x="6004" y="9678"/>
                  </a:lnTo>
                  <a:cubicBezTo>
                    <a:pt x="5912" y="9724"/>
                    <a:pt x="5844" y="9770"/>
                    <a:pt x="5775" y="9815"/>
                  </a:cubicBezTo>
                  <a:cubicBezTo>
                    <a:pt x="5844" y="9770"/>
                    <a:pt x="5935" y="9724"/>
                    <a:pt x="6004" y="9678"/>
                  </a:cubicBezTo>
                  <a:close/>
                  <a:moveTo>
                    <a:pt x="10820" y="1"/>
                  </a:moveTo>
                  <a:cubicBezTo>
                    <a:pt x="11071" y="138"/>
                    <a:pt x="11299" y="275"/>
                    <a:pt x="11527" y="434"/>
                  </a:cubicBezTo>
                  <a:cubicBezTo>
                    <a:pt x="11345" y="526"/>
                    <a:pt x="11139" y="640"/>
                    <a:pt x="10957" y="754"/>
                  </a:cubicBezTo>
                  <a:cubicBezTo>
                    <a:pt x="10751" y="640"/>
                    <a:pt x="10569" y="548"/>
                    <a:pt x="10386" y="457"/>
                  </a:cubicBezTo>
                  <a:lnTo>
                    <a:pt x="10386" y="457"/>
                  </a:lnTo>
                  <a:cubicBezTo>
                    <a:pt x="10569" y="548"/>
                    <a:pt x="10751" y="663"/>
                    <a:pt x="10911" y="754"/>
                  </a:cubicBezTo>
                  <a:cubicBezTo>
                    <a:pt x="10728" y="868"/>
                    <a:pt x="10523" y="982"/>
                    <a:pt x="10340" y="1096"/>
                  </a:cubicBezTo>
                  <a:cubicBezTo>
                    <a:pt x="10135" y="982"/>
                    <a:pt x="9930" y="868"/>
                    <a:pt x="9747" y="777"/>
                  </a:cubicBezTo>
                  <a:lnTo>
                    <a:pt x="9747" y="777"/>
                  </a:lnTo>
                  <a:cubicBezTo>
                    <a:pt x="9930" y="891"/>
                    <a:pt x="10112" y="1005"/>
                    <a:pt x="10295" y="1096"/>
                  </a:cubicBezTo>
                  <a:cubicBezTo>
                    <a:pt x="10112" y="1210"/>
                    <a:pt x="9907" y="1324"/>
                    <a:pt x="9724" y="1439"/>
                  </a:cubicBezTo>
                  <a:cubicBezTo>
                    <a:pt x="9519" y="1324"/>
                    <a:pt x="9313" y="1210"/>
                    <a:pt x="9108" y="1096"/>
                  </a:cubicBezTo>
                  <a:lnTo>
                    <a:pt x="9108" y="1096"/>
                  </a:lnTo>
                  <a:cubicBezTo>
                    <a:pt x="9291" y="1210"/>
                    <a:pt x="9496" y="1324"/>
                    <a:pt x="9679" y="1439"/>
                  </a:cubicBezTo>
                  <a:cubicBezTo>
                    <a:pt x="9496" y="1553"/>
                    <a:pt x="9336" y="1644"/>
                    <a:pt x="9154" y="1735"/>
                  </a:cubicBezTo>
                  <a:lnTo>
                    <a:pt x="9108" y="1781"/>
                  </a:lnTo>
                  <a:cubicBezTo>
                    <a:pt x="8880" y="1667"/>
                    <a:pt x="8674" y="1553"/>
                    <a:pt x="8469" y="1439"/>
                  </a:cubicBezTo>
                  <a:lnTo>
                    <a:pt x="8469" y="1439"/>
                  </a:lnTo>
                  <a:cubicBezTo>
                    <a:pt x="8651" y="1553"/>
                    <a:pt x="8857" y="1667"/>
                    <a:pt x="9062" y="1781"/>
                  </a:cubicBezTo>
                  <a:lnTo>
                    <a:pt x="8492" y="2123"/>
                  </a:lnTo>
                  <a:cubicBezTo>
                    <a:pt x="8263" y="2009"/>
                    <a:pt x="8035" y="1872"/>
                    <a:pt x="7830" y="1758"/>
                  </a:cubicBezTo>
                  <a:lnTo>
                    <a:pt x="7830" y="1758"/>
                  </a:lnTo>
                  <a:cubicBezTo>
                    <a:pt x="8035" y="1895"/>
                    <a:pt x="8241" y="2009"/>
                    <a:pt x="8446" y="2123"/>
                  </a:cubicBezTo>
                  <a:lnTo>
                    <a:pt x="7875" y="2466"/>
                  </a:lnTo>
                  <a:cubicBezTo>
                    <a:pt x="7647" y="2329"/>
                    <a:pt x="7419" y="2215"/>
                    <a:pt x="7168" y="2078"/>
                  </a:cubicBezTo>
                  <a:lnTo>
                    <a:pt x="7168" y="2078"/>
                  </a:lnTo>
                  <a:cubicBezTo>
                    <a:pt x="7396" y="2215"/>
                    <a:pt x="7624" y="2352"/>
                    <a:pt x="7853" y="2489"/>
                  </a:cubicBezTo>
                  <a:lnTo>
                    <a:pt x="7259" y="2808"/>
                  </a:lnTo>
                  <a:cubicBezTo>
                    <a:pt x="7031" y="2671"/>
                    <a:pt x="6780" y="2534"/>
                    <a:pt x="6529" y="2420"/>
                  </a:cubicBezTo>
                  <a:lnTo>
                    <a:pt x="6529" y="2420"/>
                  </a:lnTo>
                  <a:cubicBezTo>
                    <a:pt x="6757" y="2557"/>
                    <a:pt x="7008" y="2694"/>
                    <a:pt x="7236" y="2831"/>
                  </a:cubicBezTo>
                  <a:lnTo>
                    <a:pt x="6643" y="3150"/>
                  </a:lnTo>
                  <a:cubicBezTo>
                    <a:pt x="6437" y="3036"/>
                    <a:pt x="6255" y="2922"/>
                    <a:pt x="6049" y="2831"/>
                  </a:cubicBezTo>
                  <a:lnTo>
                    <a:pt x="6049" y="2831"/>
                  </a:lnTo>
                  <a:cubicBezTo>
                    <a:pt x="6232" y="2945"/>
                    <a:pt x="6437" y="3059"/>
                    <a:pt x="6620" y="3173"/>
                  </a:cubicBezTo>
                  <a:lnTo>
                    <a:pt x="6141" y="3447"/>
                  </a:lnTo>
                  <a:lnTo>
                    <a:pt x="6049" y="3493"/>
                  </a:lnTo>
                  <a:cubicBezTo>
                    <a:pt x="5821" y="3379"/>
                    <a:pt x="5616" y="3265"/>
                    <a:pt x="5410" y="3150"/>
                  </a:cubicBezTo>
                  <a:lnTo>
                    <a:pt x="5410" y="3150"/>
                  </a:lnTo>
                  <a:cubicBezTo>
                    <a:pt x="5593" y="3265"/>
                    <a:pt x="5798" y="3402"/>
                    <a:pt x="6004" y="3516"/>
                  </a:cubicBezTo>
                  <a:lnTo>
                    <a:pt x="5433" y="3835"/>
                  </a:lnTo>
                  <a:cubicBezTo>
                    <a:pt x="5205" y="3721"/>
                    <a:pt x="4977" y="3607"/>
                    <a:pt x="4748" y="3470"/>
                  </a:cubicBezTo>
                  <a:lnTo>
                    <a:pt x="4748" y="3470"/>
                  </a:lnTo>
                  <a:cubicBezTo>
                    <a:pt x="4977" y="3607"/>
                    <a:pt x="5182" y="3744"/>
                    <a:pt x="5410" y="3858"/>
                  </a:cubicBezTo>
                  <a:lnTo>
                    <a:pt x="4840" y="4200"/>
                  </a:lnTo>
                  <a:cubicBezTo>
                    <a:pt x="4588" y="4063"/>
                    <a:pt x="4360" y="3927"/>
                    <a:pt x="4109" y="3812"/>
                  </a:cubicBezTo>
                  <a:lnTo>
                    <a:pt x="4109" y="3812"/>
                  </a:lnTo>
                  <a:cubicBezTo>
                    <a:pt x="4337" y="3949"/>
                    <a:pt x="4566" y="4086"/>
                    <a:pt x="4794" y="4200"/>
                  </a:cubicBezTo>
                  <a:lnTo>
                    <a:pt x="4223" y="4543"/>
                  </a:lnTo>
                  <a:cubicBezTo>
                    <a:pt x="4041" y="4452"/>
                    <a:pt x="3835" y="4337"/>
                    <a:pt x="3653" y="4246"/>
                  </a:cubicBezTo>
                  <a:lnTo>
                    <a:pt x="3653" y="4246"/>
                  </a:lnTo>
                  <a:cubicBezTo>
                    <a:pt x="3835" y="4337"/>
                    <a:pt x="4018" y="4452"/>
                    <a:pt x="4200" y="4566"/>
                  </a:cubicBezTo>
                  <a:lnTo>
                    <a:pt x="3653" y="4862"/>
                  </a:lnTo>
                  <a:cubicBezTo>
                    <a:pt x="3516" y="4771"/>
                    <a:pt x="3356" y="4703"/>
                    <a:pt x="3196" y="4611"/>
                  </a:cubicBezTo>
                  <a:lnTo>
                    <a:pt x="3196" y="4611"/>
                  </a:lnTo>
                  <a:cubicBezTo>
                    <a:pt x="3356" y="4703"/>
                    <a:pt x="3493" y="4794"/>
                    <a:pt x="3653" y="4885"/>
                  </a:cubicBezTo>
                  <a:lnTo>
                    <a:pt x="3150" y="5159"/>
                  </a:lnTo>
                  <a:cubicBezTo>
                    <a:pt x="3128" y="5182"/>
                    <a:pt x="3082" y="5182"/>
                    <a:pt x="3059" y="5205"/>
                  </a:cubicBezTo>
                  <a:cubicBezTo>
                    <a:pt x="2899" y="5113"/>
                    <a:pt x="2740" y="5022"/>
                    <a:pt x="2557" y="4954"/>
                  </a:cubicBezTo>
                  <a:lnTo>
                    <a:pt x="2557" y="4954"/>
                  </a:lnTo>
                  <a:cubicBezTo>
                    <a:pt x="2717" y="5045"/>
                    <a:pt x="2877" y="5136"/>
                    <a:pt x="3036" y="5228"/>
                  </a:cubicBezTo>
                  <a:cubicBezTo>
                    <a:pt x="2854" y="5342"/>
                    <a:pt x="2648" y="5456"/>
                    <a:pt x="2466" y="5570"/>
                  </a:cubicBezTo>
                  <a:cubicBezTo>
                    <a:pt x="2283" y="5456"/>
                    <a:pt x="2101" y="5365"/>
                    <a:pt x="1918" y="5273"/>
                  </a:cubicBezTo>
                  <a:lnTo>
                    <a:pt x="1918" y="5273"/>
                  </a:lnTo>
                  <a:cubicBezTo>
                    <a:pt x="2101" y="5387"/>
                    <a:pt x="2260" y="5479"/>
                    <a:pt x="2443" y="5570"/>
                  </a:cubicBezTo>
                  <a:cubicBezTo>
                    <a:pt x="2237" y="5684"/>
                    <a:pt x="2055" y="5798"/>
                    <a:pt x="1849" y="5912"/>
                  </a:cubicBezTo>
                  <a:cubicBezTo>
                    <a:pt x="1667" y="5821"/>
                    <a:pt x="1484" y="5707"/>
                    <a:pt x="1279" y="5593"/>
                  </a:cubicBezTo>
                  <a:lnTo>
                    <a:pt x="1279" y="5593"/>
                  </a:lnTo>
                  <a:cubicBezTo>
                    <a:pt x="1461" y="5707"/>
                    <a:pt x="1644" y="5821"/>
                    <a:pt x="1827" y="5935"/>
                  </a:cubicBezTo>
                  <a:cubicBezTo>
                    <a:pt x="1644" y="6049"/>
                    <a:pt x="1461" y="6141"/>
                    <a:pt x="1256" y="6255"/>
                  </a:cubicBezTo>
                  <a:cubicBezTo>
                    <a:pt x="1051" y="6163"/>
                    <a:pt x="845" y="6049"/>
                    <a:pt x="640" y="5935"/>
                  </a:cubicBezTo>
                  <a:lnTo>
                    <a:pt x="640" y="5935"/>
                  </a:lnTo>
                  <a:cubicBezTo>
                    <a:pt x="845" y="6049"/>
                    <a:pt x="1028" y="6163"/>
                    <a:pt x="1233" y="6278"/>
                  </a:cubicBezTo>
                  <a:cubicBezTo>
                    <a:pt x="1051" y="6392"/>
                    <a:pt x="845" y="6506"/>
                    <a:pt x="663" y="6620"/>
                  </a:cubicBezTo>
                  <a:cubicBezTo>
                    <a:pt x="434" y="6506"/>
                    <a:pt x="229" y="6369"/>
                    <a:pt x="1" y="6255"/>
                  </a:cubicBezTo>
                  <a:lnTo>
                    <a:pt x="1" y="6255"/>
                  </a:lnTo>
                  <a:cubicBezTo>
                    <a:pt x="206" y="6392"/>
                    <a:pt x="411" y="6506"/>
                    <a:pt x="640" y="6643"/>
                  </a:cubicBezTo>
                  <a:cubicBezTo>
                    <a:pt x="868" y="6780"/>
                    <a:pt x="1119" y="6917"/>
                    <a:pt x="1347" y="7054"/>
                  </a:cubicBezTo>
                  <a:cubicBezTo>
                    <a:pt x="1165" y="7168"/>
                    <a:pt x="982" y="7282"/>
                    <a:pt x="799" y="7373"/>
                  </a:cubicBezTo>
                  <a:cubicBezTo>
                    <a:pt x="982" y="7282"/>
                    <a:pt x="1165" y="7168"/>
                    <a:pt x="1370" y="7054"/>
                  </a:cubicBezTo>
                  <a:cubicBezTo>
                    <a:pt x="1507" y="7145"/>
                    <a:pt x="1644" y="7236"/>
                    <a:pt x="1781" y="7305"/>
                  </a:cubicBezTo>
                  <a:lnTo>
                    <a:pt x="2009" y="7442"/>
                  </a:lnTo>
                  <a:lnTo>
                    <a:pt x="2648" y="7807"/>
                  </a:lnTo>
                  <a:cubicBezTo>
                    <a:pt x="2511" y="7898"/>
                    <a:pt x="2352" y="7989"/>
                    <a:pt x="2215" y="8081"/>
                  </a:cubicBezTo>
                  <a:cubicBezTo>
                    <a:pt x="2374" y="7989"/>
                    <a:pt x="2511" y="7898"/>
                    <a:pt x="2671" y="7830"/>
                  </a:cubicBezTo>
                  <a:lnTo>
                    <a:pt x="3310" y="8195"/>
                  </a:lnTo>
                  <a:cubicBezTo>
                    <a:pt x="3196" y="8263"/>
                    <a:pt x="3059" y="8355"/>
                    <a:pt x="2922" y="8423"/>
                  </a:cubicBezTo>
                  <a:cubicBezTo>
                    <a:pt x="3059" y="8355"/>
                    <a:pt x="3196" y="8263"/>
                    <a:pt x="3333" y="8195"/>
                  </a:cubicBezTo>
                  <a:lnTo>
                    <a:pt x="3584" y="8332"/>
                  </a:lnTo>
                  <a:lnTo>
                    <a:pt x="3972" y="8560"/>
                  </a:lnTo>
                  <a:cubicBezTo>
                    <a:pt x="3858" y="8629"/>
                    <a:pt x="3744" y="8697"/>
                    <a:pt x="3630" y="8765"/>
                  </a:cubicBezTo>
                  <a:cubicBezTo>
                    <a:pt x="3744" y="8697"/>
                    <a:pt x="3881" y="8629"/>
                    <a:pt x="3995" y="8560"/>
                  </a:cubicBezTo>
                  <a:lnTo>
                    <a:pt x="4657" y="8925"/>
                  </a:lnTo>
                  <a:cubicBezTo>
                    <a:pt x="4543" y="8994"/>
                    <a:pt x="4452" y="9062"/>
                    <a:pt x="4337" y="9108"/>
                  </a:cubicBezTo>
                  <a:cubicBezTo>
                    <a:pt x="4452" y="9062"/>
                    <a:pt x="4566" y="8994"/>
                    <a:pt x="4657" y="8948"/>
                  </a:cubicBezTo>
                  <a:lnTo>
                    <a:pt x="5319" y="9313"/>
                  </a:lnTo>
                  <a:lnTo>
                    <a:pt x="5387" y="9336"/>
                  </a:lnTo>
                  <a:cubicBezTo>
                    <a:pt x="5593" y="9450"/>
                    <a:pt x="5798" y="9564"/>
                    <a:pt x="6004" y="9678"/>
                  </a:cubicBezTo>
                  <a:cubicBezTo>
                    <a:pt x="6232" y="9793"/>
                    <a:pt x="6460" y="9930"/>
                    <a:pt x="6666" y="10044"/>
                  </a:cubicBezTo>
                  <a:cubicBezTo>
                    <a:pt x="6551" y="10112"/>
                    <a:pt x="6437" y="10181"/>
                    <a:pt x="6300" y="10249"/>
                  </a:cubicBezTo>
                  <a:cubicBezTo>
                    <a:pt x="6437" y="10181"/>
                    <a:pt x="6551" y="10112"/>
                    <a:pt x="6688" y="10044"/>
                  </a:cubicBezTo>
                  <a:cubicBezTo>
                    <a:pt x="6871" y="10135"/>
                    <a:pt x="7030" y="10226"/>
                    <a:pt x="7212" y="10317"/>
                  </a:cubicBezTo>
                  <a:lnTo>
                    <a:pt x="7212" y="10317"/>
                  </a:lnTo>
                  <a:cubicBezTo>
                    <a:pt x="7030" y="10226"/>
                    <a:pt x="6871" y="10135"/>
                    <a:pt x="6711" y="10021"/>
                  </a:cubicBezTo>
                  <a:cubicBezTo>
                    <a:pt x="6483" y="9907"/>
                    <a:pt x="6278" y="9770"/>
                    <a:pt x="6072" y="9656"/>
                  </a:cubicBezTo>
                  <a:cubicBezTo>
                    <a:pt x="6255" y="9542"/>
                    <a:pt x="6437" y="9450"/>
                    <a:pt x="6620" y="9336"/>
                  </a:cubicBezTo>
                  <a:cubicBezTo>
                    <a:pt x="6848" y="9450"/>
                    <a:pt x="7054" y="9564"/>
                    <a:pt x="7282" y="9678"/>
                  </a:cubicBezTo>
                  <a:cubicBezTo>
                    <a:pt x="7076" y="9793"/>
                    <a:pt x="6894" y="9907"/>
                    <a:pt x="6711" y="10021"/>
                  </a:cubicBezTo>
                  <a:cubicBezTo>
                    <a:pt x="6917" y="9930"/>
                    <a:pt x="7099" y="9815"/>
                    <a:pt x="7305" y="9701"/>
                  </a:cubicBezTo>
                  <a:cubicBezTo>
                    <a:pt x="7487" y="9793"/>
                    <a:pt x="7670" y="9907"/>
                    <a:pt x="7853" y="9998"/>
                  </a:cubicBezTo>
                  <a:cubicBezTo>
                    <a:pt x="7670" y="9884"/>
                    <a:pt x="7510" y="9793"/>
                    <a:pt x="7328" y="9678"/>
                  </a:cubicBezTo>
                  <a:cubicBezTo>
                    <a:pt x="7533" y="9587"/>
                    <a:pt x="7716" y="9473"/>
                    <a:pt x="7921" y="9359"/>
                  </a:cubicBezTo>
                  <a:cubicBezTo>
                    <a:pt x="8104" y="9450"/>
                    <a:pt x="8309" y="9564"/>
                    <a:pt x="8492" y="9656"/>
                  </a:cubicBezTo>
                  <a:cubicBezTo>
                    <a:pt x="8309" y="9564"/>
                    <a:pt x="8126" y="9450"/>
                    <a:pt x="7944" y="9336"/>
                  </a:cubicBezTo>
                  <a:cubicBezTo>
                    <a:pt x="8149" y="9245"/>
                    <a:pt x="8332" y="9131"/>
                    <a:pt x="8537" y="9017"/>
                  </a:cubicBezTo>
                  <a:cubicBezTo>
                    <a:pt x="8743" y="9131"/>
                    <a:pt x="8925" y="9222"/>
                    <a:pt x="9131" y="9336"/>
                  </a:cubicBezTo>
                  <a:cubicBezTo>
                    <a:pt x="8948" y="9222"/>
                    <a:pt x="8766" y="9108"/>
                    <a:pt x="8560" y="8994"/>
                  </a:cubicBezTo>
                  <a:cubicBezTo>
                    <a:pt x="8766" y="8902"/>
                    <a:pt x="8971" y="8788"/>
                    <a:pt x="9154" y="8674"/>
                  </a:cubicBezTo>
                  <a:cubicBezTo>
                    <a:pt x="9359" y="8788"/>
                    <a:pt x="9564" y="8902"/>
                    <a:pt x="9770" y="9017"/>
                  </a:cubicBezTo>
                  <a:cubicBezTo>
                    <a:pt x="9587" y="8902"/>
                    <a:pt x="9382" y="8788"/>
                    <a:pt x="9176" y="8651"/>
                  </a:cubicBezTo>
                  <a:cubicBezTo>
                    <a:pt x="9222" y="8629"/>
                    <a:pt x="9291" y="8606"/>
                    <a:pt x="9336" y="8583"/>
                  </a:cubicBezTo>
                  <a:lnTo>
                    <a:pt x="9770" y="8332"/>
                  </a:lnTo>
                  <a:cubicBezTo>
                    <a:pt x="9975" y="8446"/>
                    <a:pt x="10204" y="8560"/>
                    <a:pt x="10409" y="8674"/>
                  </a:cubicBezTo>
                  <a:cubicBezTo>
                    <a:pt x="10204" y="8560"/>
                    <a:pt x="9998" y="8446"/>
                    <a:pt x="9793" y="8309"/>
                  </a:cubicBezTo>
                  <a:lnTo>
                    <a:pt x="10340" y="8012"/>
                  </a:lnTo>
                  <a:cubicBezTo>
                    <a:pt x="10500" y="8104"/>
                    <a:pt x="10683" y="8218"/>
                    <a:pt x="10865" y="8309"/>
                  </a:cubicBezTo>
                  <a:cubicBezTo>
                    <a:pt x="10683" y="8195"/>
                    <a:pt x="10523" y="8104"/>
                    <a:pt x="10363" y="8012"/>
                  </a:cubicBezTo>
                  <a:lnTo>
                    <a:pt x="10957" y="7670"/>
                  </a:lnTo>
                  <a:lnTo>
                    <a:pt x="11550" y="7327"/>
                  </a:lnTo>
                  <a:cubicBezTo>
                    <a:pt x="11687" y="7396"/>
                    <a:pt x="11824" y="7464"/>
                    <a:pt x="11961" y="7533"/>
                  </a:cubicBezTo>
                  <a:cubicBezTo>
                    <a:pt x="11824" y="7464"/>
                    <a:pt x="11710" y="7396"/>
                    <a:pt x="11573" y="7305"/>
                  </a:cubicBezTo>
                  <a:lnTo>
                    <a:pt x="12166" y="6985"/>
                  </a:lnTo>
                  <a:cubicBezTo>
                    <a:pt x="12303" y="7054"/>
                    <a:pt x="12463" y="7145"/>
                    <a:pt x="12600" y="7213"/>
                  </a:cubicBezTo>
                  <a:cubicBezTo>
                    <a:pt x="12463" y="7122"/>
                    <a:pt x="12326" y="7054"/>
                    <a:pt x="12189" y="6962"/>
                  </a:cubicBezTo>
                  <a:lnTo>
                    <a:pt x="12326" y="6894"/>
                  </a:lnTo>
                  <a:lnTo>
                    <a:pt x="12783" y="6643"/>
                  </a:lnTo>
                  <a:cubicBezTo>
                    <a:pt x="12943" y="6711"/>
                    <a:pt x="13080" y="6803"/>
                    <a:pt x="13239" y="6894"/>
                  </a:cubicBezTo>
                  <a:cubicBezTo>
                    <a:pt x="13102" y="6803"/>
                    <a:pt x="12943" y="6711"/>
                    <a:pt x="12806" y="6620"/>
                  </a:cubicBezTo>
                  <a:lnTo>
                    <a:pt x="13376" y="6278"/>
                  </a:lnTo>
                  <a:cubicBezTo>
                    <a:pt x="13513" y="6346"/>
                    <a:pt x="13627" y="6414"/>
                    <a:pt x="13741" y="6483"/>
                  </a:cubicBezTo>
                  <a:cubicBezTo>
                    <a:pt x="13627" y="6414"/>
                    <a:pt x="13513" y="6346"/>
                    <a:pt x="13399" y="6278"/>
                  </a:cubicBezTo>
                  <a:lnTo>
                    <a:pt x="13993" y="5935"/>
                  </a:lnTo>
                  <a:cubicBezTo>
                    <a:pt x="14129" y="6004"/>
                    <a:pt x="14244" y="6072"/>
                    <a:pt x="14381" y="6141"/>
                  </a:cubicBezTo>
                  <a:cubicBezTo>
                    <a:pt x="14266" y="6072"/>
                    <a:pt x="14129" y="6004"/>
                    <a:pt x="14015" y="5935"/>
                  </a:cubicBezTo>
                  <a:lnTo>
                    <a:pt x="14586" y="5593"/>
                  </a:lnTo>
                  <a:cubicBezTo>
                    <a:pt x="14746" y="5661"/>
                    <a:pt x="14883" y="5753"/>
                    <a:pt x="15020" y="5821"/>
                  </a:cubicBezTo>
                  <a:cubicBezTo>
                    <a:pt x="14883" y="5730"/>
                    <a:pt x="14746" y="5661"/>
                    <a:pt x="14609" y="5570"/>
                  </a:cubicBezTo>
                  <a:lnTo>
                    <a:pt x="15202" y="5250"/>
                  </a:lnTo>
                  <a:cubicBezTo>
                    <a:pt x="15362" y="5319"/>
                    <a:pt x="15499" y="5410"/>
                    <a:pt x="15659" y="5501"/>
                  </a:cubicBezTo>
                  <a:cubicBezTo>
                    <a:pt x="15522" y="5410"/>
                    <a:pt x="15362" y="5319"/>
                    <a:pt x="15225" y="5228"/>
                  </a:cubicBezTo>
                  <a:lnTo>
                    <a:pt x="15316" y="5182"/>
                  </a:lnTo>
                  <a:cubicBezTo>
                    <a:pt x="15476" y="5068"/>
                    <a:pt x="15636" y="4976"/>
                    <a:pt x="15796" y="4885"/>
                  </a:cubicBezTo>
                  <a:cubicBezTo>
                    <a:pt x="15978" y="4976"/>
                    <a:pt x="16138" y="5068"/>
                    <a:pt x="16298" y="5159"/>
                  </a:cubicBezTo>
                  <a:cubicBezTo>
                    <a:pt x="16138" y="5068"/>
                    <a:pt x="15978" y="4976"/>
                    <a:pt x="15819" y="4885"/>
                  </a:cubicBezTo>
                  <a:cubicBezTo>
                    <a:pt x="16024" y="4771"/>
                    <a:pt x="16207" y="4657"/>
                    <a:pt x="16389" y="4543"/>
                  </a:cubicBezTo>
                  <a:cubicBezTo>
                    <a:pt x="16595" y="4634"/>
                    <a:pt x="16754" y="4748"/>
                    <a:pt x="16960" y="4840"/>
                  </a:cubicBezTo>
                  <a:cubicBezTo>
                    <a:pt x="16777" y="4725"/>
                    <a:pt x="16595" y="4634"/>
                    <a:pt x="16435" y="4520"/>
                  </a:cubicBezTo>
                  <a:cubicBezTo>
                    <a:pt x="16617" y="4406"/>
                    <a:pt x="16800" y="4292"/>
                    <a:pt x="17005" y="4200"/>
                  </a:cubicBezTo>
                  <a:cubicBezTo>
                    <a:pt x="17188" y="4292"/>
                    <a:pt x="17393" y="4406"/>
                    <a:pt x="17599" y="4520"/>
                  </a:cubicBezTo>
                  <a:cubicBezTo>
                    <a:pt x="17393" y="4406"/>
                    <a:pt x="17211" y="4292"/>
                    <a:pt x="17028" y="4178"/>
                  </a:cubicBezTo>
                  <a:cubicBezTo>
                    <a:pt x="17211" y="4063"/>
                    <a:pt x="17416" y="3949"/>
                    <a:pt x="17599" y="3835"/>
                  </a:cubicBezTo>
                  <a:cubicBezTo>
                    <a:pt x="17736" y="3904"/>
                    <a:pt x="17896" y="3995"/>
                    <a:pt x="18033" y="4063"/>
                  </a:cubicBezTo>
                  <a:cubicBezTo>
                    <a:pt x="17896" y="3995"/>
                    <a:pt x="17759" y="3904"/>
                    <a:pt x="17622" y="3835"/>
                  </a:cubicBezTo>
                  <a:cubicBezTo>
                    <a:pt x="17850" y="3698"/>
                    <a:pt x="18078" y="3561"/>
                    <a:pt x="18306" y="3424"/>
                  </a:cubicBezTo>
                  <a:lnTo>
                    <a:pt x="18306" y="3424"/>
                  </a:lnTo>
                  <a:cubicBezTo>
                    <a:pt x="18055" y="3561"/>
                    <a:pt x="17827" y="3675"/>
                    <a:pt x="17599" y="3812"/>
                  </a:cubicBezTo>
                  <a:cubicBezTo>
                    <a:pt x="17393" y="3698"/>
                    <a:pt x="17188" y="3561"/>
                    <a:pt x="16983" y="3447"/>
                  </a:cubicBezTo>
                  <a:cubicBezTo>
                    <a:pt x="17234" y="3287"/>
                    <a:pt x="17508" y="3150"/>
                    <a:pt x="17759" y="2991"/>
                  </a:cubicBezTo>
                  <a:lnTo>
                    <a:pt x="17759" y="2991"/>
                  </a:lnTo>
                  <a:cubicBezTo>
                    <a:pt x="17485" y="3128"/>
                    <a:pt x="17211" y="3287"/>
                    <a:pt x="16960" y="3424"/>
                  </a:cubicBezTo>
                  <a:cubicBezTo>
                    <a:pt x="16754" y="3310"/>
                    <a:pt x="16526" y="3173"/>
                    <a:pt x="16321" y="3059"/>
                  </a:cubicBezTo>
                  <a:cubicBezTo>
                    <a:pt x="16572" y="2922"/>
                    <a:pt x="16800" y="2785"/>
                    <a:pt x="17051" y="2648"/>
                  </a:cubicBezTo>
                  <a:lnTo>
                    <a:pt x="17051" y="2648"/>
                  </a:lnTo>
                  <a:cubicBezTo>
                    <a:pt x="16800" y="2762"/>
                    <a:pt x="16549" y="2922"/>
                    <a:pt x="16298" y="3036"/>
                  </a:cubicBezTo>
                  <a:cubicBezTo>
                    <a:pt x="16298" y="3036"/>
                    <a:pt x="16275" y="3036"/>
                    <a:pt x="16252" y="3014"/>
                  </a:cubicBezTo>
                  <a:lnTo>
                    <a:pt x="15659" y="2671"/>
                  </a:lnTo>
                  <a:lnTo>
                    <a:pt x="15020" y="2306"/>
                  </a:lnTo>
                  <a:cubicBezTo>
                    <a:pt x="15225" y="2192"/>
                    <a:pt x="15408" y="2055"/>
                    <a:pt x="15613" y="1941"/>
                  </a:cubicBezTo>
                  <a:lnTo>
                    <a:pt x="15613" y="1941"/>
                  </a:lnTo>
                  <a:cubicBezTo>
                    <a:pt x="15408" y="2055"/>
                    <a:pt x="15202" y="2169"/>
                    <a:pt x="14997" y="2283"/>
                  </a:cubicBezTo>
                  <a:lnTo>
                    <a:pt x="14449" y="1986"/>
                  </a:lnTo>
                  <a:lnTo>
                    <a:pt x="14358" y="1918"/>
                  </a:lnTo>
                  <a:cubicBezTo>
                    <a:pt x="14540" y="1827"/>
                    <a:pt x="14723" y="1713"/>
                    <a:pt x="14905" y="1598"/>
                  </a:cubicBezTo>
                  <a:lnTo>
                    <a:pt x="14905" y="1598"/>
                  </a:lnTo>
                  <a:cubicBezTo>
                    <a:pt x="14723" y="1713"/>
                    <a:pt x="14517" y="1804"/>
                    <a:pt x="14335" y="1918"/>
                  </a:cubicBezTo>
                  <a:lnTo>
                    <a:pt x="13673" y="1553"/>
                  </a:lnTo>
                  <a:lnTo>
                    <a:pt x="13011" y="1187"/>
                  </a:lnTo>
                  <a:cubicBezTo>
                    <a:pt x="13169" y="1097"/>
                    <a:pt x="13328" y="1007"/>
                    <a:pt x="13486" y="916"/>
                  </a:cubicBezTo>
                  <a:lnTo>
                    <a:pt x="13486" y="916"/>
                  </a:lnTo>
                  <a:cubicBezTo>
                    <a:pt x="13328" y="1007"/>
                    <a:pt x="13169" y="1097"/>
                    <a:pt x="12988" y="1187"/>
                  </a:cubicBezTo>
                  <a:lnTo>
                    <a:pt x="12646" y="982"/>
                  </a:lnTo>
                  <a:cubicBezTo>
                    <a:pt x="12555" y="936"/>
                    <a:pt x="12440" y="868"/>
                    <a:pt x="12326" y="822"/>
                  </a:cubicBezTo>
                  <a:cubicBezTo>
                    <a:pt x="12485" y="732"/>
                    <a:pt x="12621" y="641"/>
                    <a:pt x="12779" y="550"/>
                  </a:cubicBezTo>
                  <a:lnTo>
                    <a:pt x="12779" y="550"/>
                  </a:lnTo>
                  <a:cubicBezTo>
                    <a:pt x="12621" y="641"/>
                    <a:pt x="12485" y="731"/>
                    <a:pt x="12326" y="799"/>
                  </a:cubicBezTo>
                  <a:cubicBezTo>
                    <a:pt x="12075" y="685"/>
                    <a:pt x="11824" y="548"/>
                    <a:pt x="11596" y="411"/>
                  </a:cubicBezTo>
                  <a:cubicBezTo>
                    <a:pt x="11778" y="297"/>
                    <a:pt x="11984" y="183"/>
                    <a:pt x="12166" y="69"/>
                  </a:cubicBezTo>
                  <a:lnTo>
                    <a:pt x="12166" y="69"/>
                  </a:lnTo>
                  <a:cubicBezTo>
                    <a:pt x="11961" y="183"/>
                    <a:pt x="11778" y="297"/>
                    <a:pt x="11573" y="411"/>
                  </a:cubicBezTo>
                  <a:cubicBezTo>
                    <a:pt x="11322" y="275"/>
                    <a:pt x="11071" y="138"/>
                    <a:pt x="1082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6008605" y="2788776"/>
              <a:ext cx="267655" cy="248936"/>
            </a:xfrm>
            <a:custGeom>
              <a:avLst/>
              <a:gdLst/>
              <a:ahLst/>
              <a:cxnLst/>
              <a:rect l="l" t="t" r="r" b="b"/>
              <a:pathLst>
                <a:path w="15514" h="14429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3011" y="13562"/>
                    <a:pt x="9882" y="14064"/>
                  </a:cubicBezTo>
                  <a:lnTo>
                    <a:pt x="12004" y="14406"/>
                  </a:lnTo>
                  <a:cubicBezTo>
                    <a:pt x="12111" y="14421"/>
                    <a:pt x="12220" y="14429"/>
                    <a:pt x="12330" y="14429"/>
                  </a:cubicBezTo>
                  <a:cubicBezTo>
                    <a:pt x="12550" y="14429"/>
                    <a:pt x="12773" y="14398"/>
                    <a:pt x="12986" y="14338"/>
                  </a:cubicBezTo>
                  <a:cubicBezTo>
                    <a:pt x="13762" y="14086"/>
                    <a:pt x="15131" y="13584"/>
                    <a:pt x="15314" y="12808"/>
                  </a:cubicBezTo>
                  <a:cubicBezTo>
                    <a:pt x="15514" y="11938"/>
                    <a:pt x="15396" y="11125"/>
                    <a:pt x="14630" y="11125"/>
                  </a:cubicBezTo>
                  <a:cubicBezTo>
                    <a:pt x="14432" y="11125"/>
                    <a:pt x="14190" y="11180"/>
                    <a:pt x="13899" y="11302"/>
                  </a:cubicBezTo>
                  <a:lnTo>
                    <a:pt x="12461" y="11872"/>
                  </a:lnTo>
                  <a:cubicBezTo>
                    <a:pt x="12461" y="11872"/>
                    <a:pt x="11799" y="11713"/>
                    <a:pt x="12895" y="10708"/>
                  </a:cubicBezTo>
                  <a:cubicBezTo>
                    <a:pt x="13284" y="10343"/>
                    <a:pt x="13258" y="10189"/>
                    <a:pt x="13043" y="10189"/>
                  </a:cubicBezTo>
                  <a:cubicBezTo>
                    <a:pt x="12666" y="10189"/>
                    <a:pt x="11708" y="10662"/>
                    <a:pt x="11388" y="11302"/>
                  </a:cubicBezTo>
                  <a:lnTo>
                    <a:pt x="10133" y="11872"/>
                  </a:lnTo>
                  <a:lnTo>
                    <a:pt x="3262" y="9042"/>
                  </a:lnTo>
                  <a:cubicBezTo>
                    <a:pt x="3262" y="9042"/>
                    <a:pt x="4107" y="16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6008605" y="2788776"/>
              <a:ext cx="42510" cy="206409"/>
            </a:xfrm>
            <a:custGeom>
              <a:avLst/>
              <a:gdLst/>
              <a:ahLst/>
              <a:cxnLst/>
              <a:rect l="l" t="t" r="r" b="b"/>
              <a:pathLst>
                <a:path w="2464" h="11964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478" y="11713"/>
                    <a:pt x="980" y="11964"/>
                  </a:cubicBezTo>
                  <a:cubicBezTo>
                    <a:pt x="774" y="8882"/>
                    <a:pt x="888" y="1076"/>
                    <a:pt x="2463" y="140"/>
                  </a:cubicBezTo>
                  <a:cubicBezTo>
                    <a:pt x="2349" y="72"/>
                    <a:pt x="2235" y="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6007777" y="2785257"/>
              <a:ext cx="65387" cy="128410"/>
            </a:xfrm>
            <a:custGeom>
              <a:avLst/>
              <a:gdLst/>
              <a:ahLst/>
              <a:cxnLst/>
              <a:rect l="l" t="t" r="r" b="b"/>
              <a:pathLst>
                <a:path w="3790" h="7443" extrusionOk="0">
                  <a:moveTo>
                    <a:pt x="2144" y="0"/>
                  </a:moveTo>
                  <a:cubicBezTo>
                    <a:pt x="917" y="0"/>
                    <a:pt x="158" y="3490"/>
                    <a:pt x="1" y="6713"/>
                  </a:cubicBezTo>
                  <a:cubicBezTo>
                    <a:pt x="1073" y="6941"/>
                    <a:pt x="2603" y="7192"/>
                    <a:pt x="3653" y="7443"/>
                  </a:cubicBezTo>
                  <a:cubicBezTo>
                    <a:pt x="3790" y="4841"/>
                    <a:pt x="3630" y="116"/>
                    <a:pt x="2192" y="2"/>
                  </a:cubicBezTo>
                  <a:cubicBezTo>
                    <a:pt x="2176" y="1"/>
                    <a:pt x="2160" y="0"/>
                    <a:pt x="2144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6007380" y="2784497"/>
              <a:ext cx="66577" cy="129963"/>
            </a:xfrm>
            <a:custGeom>
              <a:avLst/>
              <a:gdLst/>
              <a:ahLst/>
              <a:cxnLst/>
              <a:rect l="l" t="t" r="r" b="b"/>
              <a:pathLst>
                <a:path w="3859" h="7533" extrusionOk="0">
                  <a:moveTo>
                    <a:pt x="2125" y="87"/>
                  </a:moveTo>
                  <a:cubicBezTo>
                    <a:pt x="2147" y="87"/>
                    <a:pt x="2169" y="89"/>
                    <a:pt x="2192" y="92"/>
                  </a:cubicBezTo>
                  <a:cubicBezTo>
                    <a:pt x="3607" y="206"/>
                    <a:pt x="3767" y="4908"/>
                    <a:pt x="3630" y="7418"/>
                  </a:cubicBezTo>
                  <a:cubicBezTo>
                    <a:pt x="2991" y="7281"/>
                    <a:pt x="2192" y="7122"/>
                    <a:pt x="1416" y="6985"/>
                  </a:cubicBezTo>
                  <a:cubicBezTo>
                    <a:pt x="937" y="6893"/>
                    <a:pt x="480" y="6802"/>
                    <a:pt x="69" y="6734"/>
                  </a:cubicBezTo>
                  <a:cubicBezTo>
                    <a:pt x="206" y="4109"/>
                    <a:pt x="731" y="1119"/>
                    <a:pt x="1667" y="297"/>
                  </a:cubicBezTo>
                  <a:cubicBezTo>
                    <a:pt x="1827" y="157"/>
                    <a:pt x="1969" y="87"/>
                    <a:pt x="2125" y="87"/>
                  </a:cubicBezTo>
                  <a:close/>
                  <a:moveTo>
                    <a:pt x="2215" y="0"/>
                  </a:moveTo>
                  <a:cubicBezTo>
                    <a:pt x="2009" y="0"/>
                    <a:pt x="1804" y="69"/>
                    <a:pt x="1621" y="228"/>
                  </a:cubicBezTo>
                  <a:cubicBezTo>
                    <a:pt x="663" y="1073"/>
                    <a:pt x="115" y="4109"/>
                    <a:pt x="1" y="6757"/>
                  </a:cubicBezTo>
                  <a:lnTo>
                    <a:pt x="1" y="6802"/>
                  </a:lnTo>
                  <a:lnTo>
                    <a:pt x="24" y="6802"/>
                  </a:lnTo>
                  <a:cubicBezTo>
                    <a:pt x="435" y="6893"/>
                    <a:pt x="891" y="6962"/>
                    <a:pt x="1393" y="7053"/>
                  </a:cubicBezTo>
                  <a:cubicBezTo>
                    <a:pt x="2192" y="7213"/>
                    <a:pt x="3014" y="7373"/>
                    <a:pt x="3676" y="7533"/>
                  </a:cubicBezTo>
                  <a:lnTo>
                    <a:pt x="3721" y="7533"/>
                  </a:lnTo>
                  <a:lnTo>
                    <a:pt x="3721" y="7487"/>
                  </a:lnTo>
                  <a:cubicBezTo>
                    <a:pt x="3858" y="4953"/>
                    <a:pt x="3699" y="137"/>
                    <a:pt x="2215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5717952" y="2586163"/>
              <a:ext cx="305990" cy="315945"/>
            </a:xfrm>
            <a:custGeom>
              <a:avLst/>
              <a:gdLst/>
              <a:ahLst/>
              <a:cxnLst/>
              <a:rect l="l" t="t" r="r" b="b"/>
              <a:pathLst>
                <a:path w="17736" h="18313" extrusionOk="0">
                  <a:moveTo>
                    <a:pt x="15232" y="0"/>
                  </a:moveTo>
                  <a:cubicBezTo>
                    <a:pt x="15077" y="0"/>
                    <a:pt x="14918" y="41"/>
                    <a:pt x="14768" y="129"/>
                  </a:cubicBezTo>
                  <a:lnTo>
                    <a:pt x="457" y="8620"/>
                  </a:lnTo>
                  <a:cubicBezTo>
                    <a:pt x="183" y="8780"/>
                    <a:pt x="0" y="9100"/>
                    <a:pt x="0" y="9419"/>
                  </a:cubicBezTo>
                  <a:lnTo>
                    <a:pt x="0" y="17385"/>
                  </a:lnTo>
                  <a:cubicBezTo>
                    <a:pt x="0" y="17921"/>
                    <a:pt x="445" y="18313"/>
                    <a:pt x="929" y="18313"/>
                  </a:cubicBezTo>
                  <a:cubicBezTo>
                    <a:pt x="1084" y="18313"/>
                    <a:pt x="1243" y="18273"/>
                    <a:pt x="1393" y="18184"/>
                  </a:cubicBezTo>
                  <a:lnTo>
                    <a:pt x="15544" y="9853"/>
                  </a:lnTo>
                  <a:lnTo>
                    <a:pt x="17735" y="8552"/>
                  </a:lnTo>
                  <a:lnTo>
                    <a:pt x="16161" y="8392"/>
                  </a:lnTo>
                  <a:lnTo>
                    <a:pt x="16161" y="928"/>
                  </a:lnTo>
                  <a:cubicBezTo>
                    <a:pt x="16161" y="392"/>
                    <a:pt x="15715" y="0"/>
                    <a:pt x="15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6231059" y="1865474"/>
              <a:ext cx="305990" cy="315652"/>
            </a:xfrm>
            <a:custGeom>
              <a:avLst/>
              <a:gdLst/>
              <a:ahLst/>
              <a:cxnLst/>
              <a:rect l="l" t="t" r="r" b="b"/>
              <a:pathLst>
                <a:path w="17736" h="18296" extrusionOk="0">
                  <a:moveTo>
                    <a:pt x="15242" y="0"/>
                  </a:moveTo>
                  <a:cubicBezTo>
                    <a:pt x="15084" y="0"/>
                    <a:pt x="14921" y="41"/>
                    <a:pt x="14769" y="132"/>
                  </a:cubicBezTo>
                  <a:lnTo>
                    <a:pt x="457" y="8600"/>
                  </a:lnTo>
                  <a:cubicBezTo>
                    <a:pt x="160" y="8783"/>
                    <a:pt x="1" y="9080"/>
                    <a:pt x="1" y="9399"/>
                  </a:cubicBezTo>
                  <a:lnTo>
                    <a:pt x="1" y="17365"/>
                  </a:lnTo>
                  <a:cubicBezTo>
                    <a:pt x="1" y="17914"/>
                    <a:pt x="440" y="18296"/>
                    <a:pt x="919" y="18296"/>
                  </a:cubicBezTo>
                  <a:cubicBezTo>
                    <a:pt x="1078" y="18296"/>
                    <a:pt x="1240" y="18255"/>
                    <a:pt x="1393" y="18164"/>
                  </a:cubicBezTo>
                  <a:lnTo>
                    <a:pt x="15545" y="9833"/>
                  </a:lnTo>
                  <a:lnTo>
                    <a:pt x="17736" y="8532"/>
                  </a:lnTo>
                  <a:lnTo>
                    <a:pt x="16161" y="8372"/>
                  </a:lnTo>
                  <a:lnTo>
                    <a:pt x="16161" y="931"/>
                  </a:lnTo>
                  <a:cubicBezTo>
                    <a:pt x="16161" y="382"/>
                    <a:pt x="15722" y="0"/>
                    <a:pt x="15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7224993" y="2957057"/>
              <a:ext cx="304817" cy="337028"/>
            </a:xfrm>
            <a:custGeom>
              <a:avLst/>
              <a:gdLst/>
              <a:ahLst/>
              <a:cxnLst/>
              <a:rect l="l" t="t" r="r" b="b"/>
              <a:pathLst>
                <a:path w="17668" h="19535" extrusionOk="0">
                  <a:moveTo>
                    <a:pt x="16749" y="1"/>
                  </a:moveTo>
                  <a:cubicBezTo>
                    <a:pt x="16590" y="1"/>
                    <a:pt x="16428" y="42"/>
                    <a:pt x="16275" y="133"/>
                  </a:cubicBezTo>
                  <a:lnTo>
                    <a:pt x="1964" y="8601"/>
                  </a:lnTo>
                  <a:cubicBezTo>
                    <a:pt x="1667" y="8783"/>
                    <a:pt x="1507" y="9080"/>
                    <a:pt x="1507" y="9400"/>
                  </a:cubicBezTo>
                  <a:lnTo>
                    <a:pt x="1507" y="17274"/>
                  </a:lnTo>
                  <a:lnTo>
                    <a:pt x="1" y="19534"/>
                  </a:lnTo>
                  <a:lnTo>
                    <a:pt x="1" y="19534"/>
                  </a:lnTo>
                  <a:lnTo>
                    <a:pt x="2648" y="18279"/>
                  </a:lnTo>
                  <a:cubicBezTo>
                    <a:pt x="2740" y="18256"/>
                    <a:pt x="2808" y="18210"/>
                    <a:pt x="2899" y="18165"/>
                  </a:cubicBezTo>
                  <a:lnTo>
                    <a:pt x="17211" y="9742"/>
                  </a:lnTo>
                  <a:cubicBezTo>
                    <a:pt x="17485" y="9582"/>
                    <a:pt x="17667" y="9263"/>
                    <a:pt x="17667" y="8943"/>
                  </a:cubicBezTo>
                  <a:lnTo>
                    <a:pt x="17667" y="932"/>
                  </a:lnTo>
                  <a:cubicBezTo>
                    <a:pt x="17667" y="382"/>
                    <a:pt x="17228" y="1"/>
                    <a:pt x="16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5348180" y="3031139"/>
              <a:ext cx="302057" cy="338943"/>
            </a:xfrm>
            <a:custGeom>
              <a:avLst/>
              <a:gdLst/>
              <a:ahLst/>
              <a:cxnLst/>
              <a:rect l="l" t="t" r="r" b="b"/>
              <a:pathLst>
                <a:path w="17508" h="19646" extrusionOk="0">
                  <a:moveTo>
                    <a:pt x="929" y="1"/>
                  </a:moveTo>
                  <a:cubicBezTo>
                    <a:pt x="445" y="1"/>
                    <a:pt x="0" y="393"/>
                    <a:pt x="0" y="929"/>
                  </a:cubicBezTo>
                  <a:lnTo>
                    <a:pt x="0" y="8940"/>
                  </a:lnTo>
                  <a:cubicBezTo>
                    <a:pt x="0" y="9283"/>
                    <a:pt x="160" y="9579"/>
                    <a:pt x="457" y="9739"/>
                  </a:cubicBezTo>
                  <a:lnTo>
                    <a:pt x="14768" y="18185"/>
                  </a:lnTo>
                  <a:cubicBezTo>
                    <a:pt x="14837" y="18230"/>
                    <a:pt x="14928" y="18253"/>
                    <a:pt x="15019" y="18276"/>
                  </a:cubicBezTo>
                  <a:lnTo>
                    <a:pt x="15019" y="18299"/>
                  </a:lnTo>
                  <a:lnTo>
                    <a:pt x="17507" y="19645"/>
                  </a:lnTo>
                  <a:lnTo>
                    <a:pt x="16161" y="17294"/>
                  </a:lnTo>
                  <a:lnTo>
                    <a:pt x="16161" y="9420"/>
                  </a:lnTo>
                  <a:cubicBezTo>
                    <a:pt x="16161" y="9077"/>
                    <a:pt x="15978" y="8781"/>
                    <a:pt x="15704" y="8621"/>
                  </a:cubicBezTo>
                  <a:lnTo>
                    <a:pt x="1393" y="130"/>
                  </a:lnTo>
                  <a:cubicBezTo>
                    <a:pt x="1243" y="41"/>
                    <a:pt x="1084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6026289" y="3934359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lnTo>
                    <a:pt x="0" y="846"/>
                  </a:lnTo>
                  <a:lnTo>
                    <a:pt x="183" y="16138"/>
                  </a:lnTo>
                  <a:lnTo>
                    <a:pt x="799" y="16138"/>
                  </a:lnTo>
                  <a:lnTo>
                    <a:pt x="799" y="12601"/>
                  </a:lnTo>
                  <a:cubicBezTo>
                    <a:pt x="799" y="12601"/>
                    <a:pt x="1438" y="16138"/>
                    <a:pt x="2739" y="16138"/>
                  </a:cubicBezTo>
                  <a:lnTo>
                    <a:pt x="5661" y="16138"/>
                  </a:lnTo>
                  <a:cubicBezTo>
                    <a:pt x="5661" y="16138"/>
                    <a:pt x="5433" y="14244"/>
                    <a:pt x="4109" y="14061"/>
                  </a:cubicBezTo>
                  <a:cubicBezTo>
                    <a:pt x="1826" y="13742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6028256" y="4104486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7"/>
                  </a:lnTo>
                  <a:lnTo>
                    <a:pt x="685" y="6277"/>
                  </a:lnTo>
                  <a:lnTo>
                    <a:pt x="685" y="2740"/>
                  </a:lnTo>
                  <a:cubicBezTo>
                    <a:pt x="685" y="2740"/>
                    <a:pt x="1324" y="6277"/>
                    <a:pt x="2625" y="6277"/>
                  </a:cubicBezTo>
                  <a:lnTo>
                    <a:pt x="5547" y="6277"/>
                  </a:lnTo>
                  <a:cubicBezTo>
                    <a:pt x="5547" y="6277"/>
                    <a:pt x="5387" y="4999"/>
                    <a:pt x="4611" y="4429"/>
                  </a:cubicBezTo>
                  <a:cubicBezTo>
                    <a:pt x="4439" y="4445"/>
                    <a:pt x="4278" y="4452"/>
                    <a:pt x="4128" y="4452"/>
                  </a:cubicBezTo>
                  <a:cubicBezTo>
                    <a:pt x="2341" y="4452"/>
                    <a:pt x="2011" y="3351"/>
                    <a:pt x="1758" y="1667"/>
                  </a:cubicBezTo>
                  <a:cubicBezTo>
                    <a:pt x="1553" y="320"/>
                    <a:pt x="548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011711" y="3941847"/>
              <a:ext cx="69717" cy="146905"/>
            </a:xfrm>
            <a:custGeom>
              <a:avLst/>
              <a:gdLst/>
              <a:ahLst/>
              <a:cxnLst/>
              <a:rect l="l" t="t" r="r" b="b"/>
              <a:pathLst>
                <a:path w="4041" h="8515" extrusionOk="0">
                  <a:moveTo>
                    <a:pt x="4041" y="1"/>
                  </a:moveTo>
                  <a:lnTo>
                    <a:pt x="1" y="1758"/>
                  </a:lnTo>
                  <a:lnTo>
                    <a:pt x="663" y="8514"/>
                  </a:lnTo>
                  <a:lnTo>
                    <a:pt x="3721" y="85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5915235" y="3900113"/>
              <a:ext cx="97684" cy="278421"/>
            </a:xfrm>
            <a:custGeom>
              <a:avLst/>
              <a:gdLst/>
              <a:ahLst/>
              <a:cxnLst/>
              <a:rect l="l" t="t" r="r" b="b"/>
              <a:pathLst>
                <a:path w="5662" h="16138" extrusionOk="0">
                  <a:moveTo>
                    <a:pt x="2831" y="0"/>
                  </a:moveTo>
                  <a:lnTo>
                    <a:pt x="1" y="845"/>
                  </a:lnTo>
                  <a:lnTo>
                    <a:pt x="183" y="16138"/>
                  </a:lnTo>
                  <a:lnTo>
                    <a:pt x="800" y="16138"/>
                  </a:lnTo>
                  <a:lnTo>
                    <a:pt x="800" y="12577"/>
                  </a:lnTo>
                  <a:cubicBezTo>
                    <a:pt x="800" y="12577"/>
                    <a:pt x="1439" y="16138"/>
                    <a:pt x="2740" y="16138"/>
                  </a:cubicBezTo>
                  <a:lnTo>
                    <a:pt x="5661" y="16138"/>
                  </a:lnTo>
                  <a:cubicBezTo>
                    <a:pt x="5661" y="16138"/>
                    <a:pt x="5456" y="14220"/>
                    <a:pt x="4109" y="14038"/>
                  </a:cubicBezTo>
                  <a:cubicBezTo>
                    <a:pt x="1827" y="13741"/>
                    <a:pt x="2831" y="0"/>
                    <a:pt x="2831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5917202" y="4070223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8"/>
                  </a:lnTo>
                  <a:lnTo>
                    <a:pt x="686" y="6278"/>
                  </a:lnTo>
                  <a:lnTo>
                    <a:pt x="686" y="2717"/>
                  </a:lnTo>
                  <a:cubicBezTo>
                    <a:pt x="686" y="2717"/>
                    <a:pt x="1325" y="6278"/>
                    <a:pt x="2626" y="6278"/>
                  </a:cubicBezTo>
                  <a:lnTo>
                    <a:pt x="5547" y="6278"/>
                  </a:lnTo>
                  <a:cubicBezTo>
                    <a:pt x="5547" y="6278"/>
                    <a:pt x="5410" y="4999"/>
                    <a:pt x="4612" y="4429"/>
                  </a:cubicBezTo>
                  <a:cubicBezTo>
                    <a:pt x="4442" y="4445"/>
                    <a:pt x="4284" y="4452"/>
                    <a:pt x="4135" y="4452"/>
                  </a:cubicBezTo>
                  <a:cubicBezTo>
                    <a:pt x="2342" y="4452"/>
                    <a:pt x="2011" y="3330"/>
                    <a:pt x="1758" y="1644"/>
                  </a:cubicBezTo>
                  <a:cubicBezTo>
                    <a:pt x="1553" y="320"/>
                    <a:pt x="549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5900674" y="3907204"/>
              <a:ext cx="69717" cy="146888"/>
            </a:xfrm>
            <a:custGeom>
              <a:avLst/>
              <a:gdLst/>
              <a:ahLst/>
              <a:cxnLst/>
              <a:rect l="l" t="t" r="r" b="b"/>
              <a:pathLst>
                <a:path w="4041" h="8514" extrusionOk="0">
                  <a:moveTo>
                    <a:pt x="4040" y="0"/>
                  </a:moveTo>
                  <a:lnTo>
                    <a:pt x="0" y="1758"/>
                  </a:lnTo>
                  <a:lnTo>
                    <a:pt x="662" y="8514"/>
                  </a:lnTo>
                  <a:lnTo>
                    <a:pt x="3721" y="8514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5820329" y="3794442"/>
              <a:ext cx="178408" cy="132862"/>
            </a:xfrm>
            <a:custGeom>
              <a:avLst/>
              <a:gdLst/>
              <a:ahLst/>
              <a:cxnLst/>
              <a:rect l="l" t="t" r="r" b="b"/>
              <a:pathLst>
                <a:path w="10341" h="7701" extrusionOk="0">
                  <a:moveTo>
                    <a:pt x="6978" y="0"/>
                  </a:moveTo>
                  <a:cubicBezTo>
                    <a:pt x="4315" y="0"/>
                    <a:pt x="1" y="3249"/>
                    <a:pt x="1" y="3249"/>
                  </a:cubicBezTo>
                  <a:lnTo>
                    <a:pt x="1233" y="7700"/>
                  </a:lnTo>
                  <a:lnTo>
                    <a:pt x="10227" y="3249"/>
                  </a:lnTo>
                  <a:cubicBezTo>
                    <a:pt x="10227" y="3249"/>
                    <a:pt x="10341" y="1332"/>
                    <a:pt x="7944" y="191"/>
                  </a:cubicBezTo>
                  <a:cubicBezTo>
                    <a:pt x="7661" y="59"/>
                    <a:pt x="7334" y="0"/>
                    <a:pt x="6978" y="0"/>
                  </a:cubicBezTo>
                  <a:close/>
                </a:path>
              </a:pathLst>
            </a:custGeom>
            <a:solidFill>
              <a:srgbClr val="56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5875071" y="3845526"/>
              <a:ext cx="178011" cy="132568"/>
            </a:xfrm>
            <a:custGeom>
              <a:avLst/>
              <a:gdLst/>
              <a:ahLst/>
              <a:cxnLst/>
              <a:rect l="l" t="t" r="r" b="b"/>
              <a:pathLst>
                <a:path w="10318" h="7684" extrusionOk="0">
                  <a:moveTo>
                    <a:pt x="6948" y="0"/>
                  </a:moveTo>
                  <a:cubicBezTo>
                    <a:pt x="4300" y="0"/>
                    <a:pt x="1" y="3256"/>
                    <a:pt x="1" y="3256"/>
                  </a:cubicBezTo>
                  <a:lnTo>
                    <a:pt x="1210" y="7684"/>
                  </a:lnTo>
                  <a:lnTo>
                    <a:pt x="10203" y="3256"/>
                  </a:lnTo>
                  <a:cubicBezTo>
                    <a:pt x="10203" y="3256"/>
                    <a:pt x="10318" y="1315"/>
                    <a:pt x="7921" y="197"/>
                  </a:cubicBezTo>
                  <a:cubicBezTo>
                    <a:pt x="7637" y="60"/>
                    <a:pt x="7308" y="0"/>
                    <a:pt x="6948" y="0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5834114" y="3596452"/>
              <a:ext cx="250075" cy="193797"/>
            </a:xfrm>
            <a:custGeom>
              <a:avLst/>
              <a:gdLst/>
              <a:ahLst/>
              <a:cxnLst/>
              <a:rect l="l" t="t" r="r" b="b"/>
              <a:pathLst>
                <a:path w="14495" h="11233" extrusionOk="0">
                  <a:moveTo>
                    <a:pt x="1570" y="1"/>
                  </a:moveTo>
                  <a:cubicBezTo>
                    <a:pt x="1322" y="1"/>
                    <a:pt x="1079" y="114"/>
                    <a:pt x="868" y="414"/>
                  </a:cubicBezTo>
                  <a:cubicBezTo>
                    <a:pt x="1" y="1646"/>
                    <a:pt x="982" y="4796"/>
                    <a:pt x="982" y="4796"/>
                  </a:cubicBezTo>
                  <a:lnTo>
                    <a:pt x="5410" y="11233"/>
                  </a:lnTo>
                  <a:lnTo>
                    <a:pt x="14495" y="6782"/>
                  </a:lnTo>
                  <a:cubicBezTo>
                    <a:pt x="14335" y="5709"/>
                    <a:pt x="13970" y="5298"/>
                    <a:pt x="13970" y="5298"/>
                  </a:cubicBezTo>
                  <a:lnTo>
                    <a:pt x="6529" y="7946"/>
                  </a:lnTo>
                  <a:lnTo>
                    <a:pt x="3151" y="1099"/>
                  </a:lnTo>
                  <a:cubicBezTo>
                    <a:pt x="3151" y="1099"/>
                    <a:pt x="2340" y="1"/>
                    <a:pt x="1570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6075114" y="3657146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3128" y="0"/>
                  </a:moveTo>
                  <a:lnTo>
                    <a:pt x="1279" y="342"/>
                  </a:lnTo>
                  <a:lnTo>
                    <a:pt x="1" y="1780"/>
                  </a:lnTo>
                  <a:lnTo>
                    <a:pt x="526" y="3264"/>
                  </a:lnTo>
                  <a:lnTo>
                    <a:pt x="2512" y="2419"/>
                  </a:lnTo>
                  <a:cubicBezTo>
                    <a:pt x="2512" y="2419"/>
                    <a:pt x="3059" y="2419"/>
                    <a:pt x="3310" y="2305"/>
                  </a:cubicBezTo>
                  <a:cubicBezTo>
                    <a:pt x="3562" y="2214"/>
                    <a:pt x="3516" y="2100"/>
                    <a:pt x="3516" y="2100"/>
                  </a:cubicBezTo>
                  <a:lnTo>
                    <a:pt x="2397" y="2100"/>
                  </a:lnTo>
                  <a:lnTo>
                    <a:pt x="1507" y="2419"/>
                  </a:lnTo>
                  <a:lnTo>
                    <a:pt x="1507" y="2419"/>
                  </a:lnTo>
                  <a:lnTo>
                    <a:pt x="2306" y="1895"/>
                  </a:lnTo>
                  <a:lnTo>
                    <a:pt x="3356" y="1621"/>
                  </a:lnTo>
                  <a:cubicBezTo>
                    <a:pt x="3676" y="1461"/>
                    <a:pt x="3653" y="1255"/>
                    <a:pt x="3653" y="1255"/>
                  </a:cubicBezTo>
                  <a:lnTo>
                    <a:pt x="3653" y="1255"/>
                  </a:lnTo>
                  <a:lnTo>
                    <a:pt x="2009" y="1506"/>
                  </a:lnTo>
                  <a:lnTo>
                    <a:pt x="1439" y="1780"/>
                  </a:lnTo>
                  <a:lnTo>
                    <a:pt x="1895" y="1347"/>
                  </a:lnTo>
                  <a:cubicBezTo>
                    <a:pt x="1895" y="1347"/>
                    <a:pt x="2238" y="1233"/>
                    <a:pt x="2808" y="1004"/>
                  </a:cubicBezTo>
                  <a:cubicBezTo>
                    <a:pt x="3402" y="776"/>
                    <a:pt x="3310" y="525"/>
                    <a:pt x="3310" y="525"/>
                  </a:cubicBezTo>
                  <a:lnTo>
                    <a:pt x="3310" y="525"/>
                  </a:lnTo>
                  <a:lnTo>
                    <a:pt x="1667" y="890"/>
                  </a:lnTo>
                  <a:lnTo>
                    <a:pt x="1233" y="1233"/>
                  </a:lnTo>
                  <a:lnTo>
                    <a:pt x="1233" y="1233"/>
                  </a:lnTo>
                  <a:lnTo>
                    <a:pt x="1507" y="753"/>
                  </a:lnTo>
                  <a:cubicBezTo>
                    <a:pt x="1507" y="753"/>
                    <a:pt x="2032" y="662"/>
                    <a:pt x="2603" y="479"/>
                  </a:cubicBezTo>
                  <a:cubicBezTo>
                    <a:pt x="3151" y="297"/>
                    <a:pt x="3128" y="0"/>
                    <a:pt x="3128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5665177" y="3045959"/>
              <a:ext cx="168954" cy="558032"/>
            </a:xfrm>
            <a:custGeom>
              <a:avLst/>
              <a:gdLst/>
              <a:ahLst/>
              <a:cxnLst/>
              <a:rect l="l" t="t" r="r" b="b"/>
              <a:pathLst>
                <a:path w="9793" h="32345" extrusionOk="0">
                  <a:moveTo>
                    <a:pt x="7614" y="0"/>
                  </a:moveTo>
                  <a:cubicBezTo>
                    <a:pt x="7311" y="0"/>
                    <a:pt x="6597" y="2854"/>
                    <a:pt x="6597" y="2854"/>
                  </a:cubicBezTo>
                  <a:cubicBezTo>
                    <a:pt x="6597" y="2854"/>
                    <a:pt x="6825" y="138"/>
                    <a:pt x="6711" y="138"/>
                  </a:cubicBezTo>
                  <a:cubicBezTo>
                    <a:pt x="6529" y="138"/>
                    <a:pt x="6552" y="458"/>
                    <a:pt x="6552" y="458"/>
                  </a:cubicBezTo>
                  <a:lnTo>
                    <a:pt x="5981" y="4406"/>
                  </a:lnTo>
                  <a:lnTo>
                    <a:pt x="1416" y="17668"/>
                  </a:lnTo>
                  <a:cubicBezTo>
                    <a:pt x="1416" y="17668"/>
                    <a:pt x="1" y="32276"/>
                    <a:pt x="2329" y="32345"/>
                  </a:cubicBezTo>
                  <a:cubicBezTo>
                    <a:pt x="2334" y="32345"/>
                    <a:pt x="2340" y="32345"/>
                    <a:pt x="2345" y="32345"/>
                  </a:cubicBezTo>
                  <a:cubicBezTo>
                    <a:pt x="4655" y="32345"/>
                    <a:pt x="4178" y="17599"/>
                    <a:pt x="4178" y="17599"/>
                  </a:cubicBezTo>
                  <a:lnTo>
                    <a:pt x="7579" y="5068"/>
                  </a:lnTo>
                  <a:cubicBezTo>
                    <a:pt x="7579" y="5068"/>
                    <a:pt x="9793" y="2763"/>
                    <a:pt x="9564" y="2535"/>
                  </a:cubicBezTo>
                  <a:cubicBezTo>
                    <a:pt x="9547" y="2513"/>
                    <a:pt x="9520" y="2503"/>
                    <a:pt x="9486" y="2503"/>
                  </a:cubicBezTo>
                  <a:cubicBezTo>
                    <a:pt x="9128" y="2503"/>
                    <a:pt x="7967" y="3608"/>
                    <a:pt x="7967" y="3608"/>
                  </a:cubicBezTo>
                  <a:cubicBezTo>
                    <a:pt x="7967" y="3608"/>
                    <a:pt x="9405" y="640"/>
                    <a:pt x="9108" y="617"/>
                  </a:cubicBezTo>
                  <a:cubicBezTo>
                    <a:pt x="9106" y="617"/>
                    <a:pt x="9103" y="617"/>
                    <a:pt x="9101" y="617"/>
                  </a:cubicBezTo>
                  <a:cubicBezTo>
                    <a:pt x="8813" y="617"/>
                    <a:pt x="7647" y="3151"/>
                    <a:pt x="7647" y="3151"/>
                  </a:cubicBezTo>
                  <a:cubicBezTo>
                    <a:pt x="7647" y="3151"/>
                    <a:pt x="8811" y="1"/>
                    <a:pt x="8583" y="1"/>
                  </a:cubicBezTo>
                  <a:cubicBezTo>
                    <a:pt x="8378" y="1"/>
                    <a:pt x="7054" y="3014"/>
                    <a:pt x="7054" y="3014"/>
                  </a:cubicBezTo>
                  <a:cubicBezTo>
                    <a:pt x="7054" y="3014"/>
                    <a:pt x="7921" y="47"/>
                    <a:pt x="7624" y="1"/>
                  </a:cubicBezTo>
                  <a:cubicBezTo>
                    <a:pt x="7621" y="0"/>
                    <a:pt x="7617" y="0"/>
                    <a:pt x="7614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5665177" y="3540882"/>
              <a:ext cx="223299" cy="308043"/>
            </a:xfrm>
            <a:custGeom>
              <a:avLst/>
              <a:gdLst/>
              <a:ahLst/>
              <a:cxnLst/>
              <a:rect l="l" t="t" r="r" b="b"/>
              <a:pathLst>
                <a:path w="12943" h="17855" extrusionOk="0">
                  <a:moveTo>
                    <a:pt x="4988" y="1"/>
                  </a:moveTo>
                  <a:cubicBezTo>
                    <a:pt x="4091" y="1"/>
                    <a:pt x="1498" y="109"/>
                    <a:pt x="822" y="1329"/>
                  </a:cubicBezTo>
                  <a:cubicBezTo>
                    <a:pt x="1" y="2836"/>
                    <a:pt x="480" y="12811"/>
                    <a:pt x="480" y="12811"/>
                  </a:cubicBezTo>
                  <a:lnTo>
                    <a:pt x="10112" y="17855"/>
                  </a:lnTo>
                  <a:lnTo>
                    <a:pt x="12943" y="4320"/>
                  </a:lnTo>
                  <a:lnTo>
                    <a:pt x="9701" y="1329"/>
                  </a:lnTo>
                  <a:lnTo>
                    <a:pt x="5296" y="6"/>
                  </a:lnTo>
                  <a:cubicBezTo>
                    <a:pt x="5296" y="6"/>
                    <a:pt x="5181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5665177" y="3550819"/>
              <a:ext cx="178408" cy="298106"/>
            </a:xfrm>
            <a:custGeom>
              <a:avLst/>
              <a:gdLst/>
              <a:ahLst/>
              <a:cxnLst/>
              <a:rect l="l" t="t" r="r" b="b"/>
              <a:pathLst>
                <a:path w="10341" h="17279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325" y="183"/>
                    <a:pt x="1005" y="434"/>
                    <a:pt x="822" y="753"/>
                  </a:cubicBezTo>
                  <a:cubicBezTo>
                    <a:pt x="1" y="2260"/>
                    <a:pt x="480" y="12235"/>
                    <a:pt x="480" y="12235"/>
                  </a:cubicBezTo>
                  <a:lnTo>
                    <a:pt x="10112" y="17279"/>
                  </a:lnTo>
                  <a:lnTo>
                    <a:pt x="10341" y="16138"/>
                  </a:lnTo>
                  <a:lnTo>
                    <a:pt x="1370" y="11436"/>
                  </a:lnTo>
                  <a:cubicBezTo>
                    <a:pt x="1370" y="11436"/>
                    <a:pt x="914" y="1598"/>
                    <a:pt x="1713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5838444" y="3589948"/>
              <a:ext cx="85866" cy="130653"/>
            </a:xfrm>
            <a:custGeom>
              <a:avLst/>
              <a:gdLst/>
              <a:ahLst/>
              <a:cxnLst/>
              <a:rect l="l" t="t" r="r" b="b"/>
              <a:pathLst>
                <a:path w="4977" h="7573" extrusionOk="0">
                  <a:moveTo>
                    <a:pt x="2516" y="0"/>
                  </a:moveTo>
                  <a:cubicBezTo>
                    <a:pt x="1685" y="0"/>
                    <a:pt x="806" y="233"/>
                    <a:pt x="457" y="996"/>
                  </a:cubicBezTo>
                  <a:cubicBezTo>
                    <a:pt x="1" y="1978"/>
                    <a:pt x="69" y="3461"/>
                    <a:pt x="275" y="4488"/>
                  </a:cubicBezTo>
                  <a:cubicBezTo>
                    <a:pt x="412" y="5310"/>
                    <a:pt x="708" y="6086"/>
                    <a:pt x="1165" y="6794"/>
                  </a:cubicBezTo>
                  <a:cubicBezTo>
                    <a:pt x="1370" y="7159"/>
                    <a:pt x="1667" y="7524"/>
                    <a:pt x="2078" y="7570"/>
                  </a:cubicBezTo>
                  <a:cubicBezTo>
                    <a:pt x="2098" y="7572"/>
                    <a:pt x="2118" y="7572"/>
                    <a:pt x="2138" y="7572"/>
                  </a:cubicBezTo>
                  <a:cubicBezTo>
                    <a:pt x="2391" y="7572"/>
                    <a:pt x="2637" y="7441"/>
                    <a:pt x="2785" y="7250"/>
                  </a:cubicBezTo>
                  <a:cubicBezTo>
                    <a:pt x="2945" y="7022"/>
                    <a:pt x="2968" y="6703"/>
                    <a:pt x="2854" y="6474"/>
                  </a:cubicBezTo>
                  <a:lnTo>
                    <a:pt x="2854" y="6474"/>
                  </a:lnTo>
                  <a:cubicBezTo>
                    <a:pt x="2937" y="6505"/>
                    <a:pt x="3023" y="6520"/>
                    <a:pt x="3110" y="6520"/>
                  </a:cubicBezTo>
                  <a:cubicBezTo>
                    <a:pt x="3404" y="6520"/>
                    <a:pt x="3699" y="6351"/>
                    <a:pt x="3858" y="6086"/>
                  </a:cubicBezTo>
                  <a:cubicBezTo>
                    <a:pt x="4041" y="5767"/>
                    <a:pt x="3927" y="5287"/>
                    <a:pt x="3630" y="5059"/>
                  </a:cubicBezTo>
                  <a:cubicBezTo>
                    <a:pt x="4064" y="5059"/>
                    <a:pt x="4497" y="4854"/>
                    <a:pt x="4748" y="4534"/>
                  </a:cubicBezTo>
                  <a:cubicBezTo>
                    <a:pt x="4840" y="4397"/>
                    <a:pt x="4931" y="4260"/>
                    <a:pt x="4931" y="4123"/>
                  </a:cubicBezTo>
                  <a:cubicBezTo>
                    <a:pt x="4977" y="3712"/>
                    <a:pt x="4566" y="3393"/>
                    <a:pt x="4223" y="3187"/>
                  </a:cubicBezTo>
                  <a:cubicBezTo>
                    <a:pt x="4566" y="3028"/>
                    <a:pt x="4794" y="2640"/>
                    <a:pt x="4748" y="2252"/>
                  </a:cubicBezTo>
                  <a:cubicBezTo>
                    <a:pt x="4726" y="1864"/>
                    <a:pt x="4406" y="1521"/>
                    <a:pt x="4041" y="1453"/>
                  </a:cubicBezTo>
                  <a:cubicBezTo>
                    <a:pt x="4109" y="1019"/>
                    <a:pt x="4178" y="494"/>
                    <a:pt x="3813" y="243"/>
                  </a:cubicBezTo>
                  <a:cubicBezTo>
                    <a:pt x="3698" y="152"/>
                    <a:pt x="3539" y="106"/>
                    <a:pt x="3402" y="83"/>
                  </a:cubicBezTo>
                  <a:cubicBezTo>
                    <a:pt x="3134" y="33"/>
                    <a:pt x="2828" y="0"/>
                    <a:pt x="2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5639574" y="3488624"/>
              <a:ext cx="118162" cy="104447"/>
            </a:xfrm>
            <a:custGeom>
              <a:avLst/>
              <a:gdLst/>
              <a:ahLst/>
              <a:cxnLst/>
              <a:rect l="l" t="t" r="r" b="b"/>
              <a:pathLst>
                <a:path w="6849" h="6054" extrusionOk="0">
                  <a:moveTo>
                    <a:pt x="4503" y="0"/>
                  </a:moveTo>
                  <a:cubicBezTo>
                    <a:pt x="4440" y="0"/>
                    <a:pt x="4377" y="7"/>
                    <a:pt x="4315" y="22"/>
                  </a:cubicBezTo>
                  <a:cubicBezTo>
                    <a:pt x="3950" y="113"/>
                    <a:pt x="3676" y="501"/>
                    <a:pt x="3699" y="889"/>
                  </a:cubicBezTo>
                  <a:cubicBezTo>
                    <a:pt x="3453" y="602"/>
                    <a:pt x="3078" y="426"/>
                    <a:pt x="2690" y="426"/>
                  </a:cubicBezTo>
                  <a:cubicBezTo>
                    <a:pt x="2646" y="426"/>
                    <a:pt x="2602" y="428"/>
                    <a:pt x="2557" y="432"/>
                  </a:cubicBezTo>
                  <a:cubicBezTo>
                    <a:pt x="2398" y="432"/>
                    <a:pt x="2261" y="478"/>
                    <a:pt x="2124" y="569"/>
                  </a:cubicBezTo>
                  <a:cubicBezTo>
                    <a:pt x="1804" y="821"/>
                    <a:pt x="1850" y="1323"/>
                    <a:pt x="1941" y="1734"/>
                  </a:cubicBezTo>
                  <a:cubicBezTo>
                    <a:pt x="1829" y="1684"/>
                    <a:pt x="1710" y="1661"/>
                    <a:pt x="1592" y="1661"/>
                  </a:cubicBezTo>
                  <a:cubicBezTo>
                    <a:pt x="1327" y="1661"/>
                    <a:pt x="1065" y="1779"/>
                    <a:pt x="891" y="1985"/>
                  </a:cubicBezTo>
                  <a:cubicBezTo>
                    <a:pt x="640" y="2259"/>
                    <a:pt x="594" y="2715"/>
                    <a:pt x="800" y="3057"/>
                  </a:cubicBezTo>
                  <a:cubicBezTo>
                    <a:pt x="435" y="3286"/>
                    <a:pt x="1" y="3605"/>
                    <a:pt x="69" y="4039"/>
                  </a:cubicBezTo>
                  <a:cubicBezTo>
                    <a:pt x="92" y="4176"/>
                    <a:pt x="161" y="4313"/>
                    <a:pt x="229" y="4450"/>
                  </a:cubicBezTo>
                  <a:cubicBezTo>
                    <a:pt x="681" y="5176"/>
                    <a:pt x="1537" y="6054"/>
                    <a:pt x="2464" y="6054"/>
                  </a:cubicBezTo>
                  <a:cubicBezTo>
                    <a:pt x="2616" y="6054"/>
                    <a:pt x="2769" y="6030"/>
                    <a:pt x="2923" y="5979"/>
                  </a:cubicBezTo>
                  <a:cubicBezTo>
                    <a:pt x="3950" y="5659"/>
                    <a:pt x="4977" y="4564"/>
                    <a:pt x="5593" y="3742"/>
                  </a:cubicBezTo>
                  <a:cubicBezTo>
                    <a:pt x="6073" y="3057"/>
                    <a:pt x="6461" y="2304"/>
                    <a:pt x="6666" y="1505"/>
                  </a:cubicBezTo>
                  <a:cubicBezTo>
                    <a:pt x="6780" y="1117"/>
                    <a:pt x="6849" y="638"/>
                    <a:pt x="6598" y="318"/>
                  </a:cubicBezTo>
                  <a:cubicBezTo>
                    <a:pt x="6461" y="123"/>
                    <a:pt x="6225" y="12"/>
                    <a:pt x="6002" y="12"/>
                  </a:cubicBezTo>
                  <a:cubicBezTo>
                    <a:pt x="5964" y="12"/>
                    <a:pt x="5927" y="15"/>
                    <a:pt x="5890" y="22"/>
                  </a:cubicBezTo>
                  <a:cubicBezTo>
                    <a:pt x="5616" y="44"/>
                    <a:pt x="5365" y="250"/>
                    <a:pt x="5274" y="501"/>
                  </a:cubicBezTo>
                  <a:cubicBezTo>
                    <a:pt x="5159" y="194"/>
                    <a:pt x="4834" y="0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5689589" y="3270431"/>
              <a:ext cx="213465" cy="304714"/>
            </a:xfrm>
            <a:custGeom>
              <a:avLst/>
              <a:gdLst/>
              <a:ahLst/>
              <a:cxnLst/>
              <a:rect l="l" t="t" r="r" b="b"/>
              <a:pathLst>
                <a:path w="12373" h="17662" extrusionOk="0">
                  <a:moveTo>
                    <a:pt x="5547" y="1"/>
                  </a:moveTo>
                  <a:cubicBezTo>
                    <a:pt x="2489" y="1"/>
                    <a:pt x="1" y="2489"/>
                    <a:pt x="1" y="5570"/>
                  </a:cubicBezTo>
                  <a:cubicBezTo>
                    <a:pt x="1" y="8058"/>
                    <a:pt x="1621" y="10158"/>
                    <a:pt x="3881" y="10865"/>
                  </a:cubicBezTo>
                  <a:lnTo>
                    <a:pt x="3881" y="15682"/>
                  </a:lnTo>
                  <a:cubicBezTo>
                    <a:pt x="4381" y="17233"/>
                    <a:pt x="5315" y="17661"/>
                    <a:pt x="6194" y="17661"/>
                  </a:cubicBezTo>
                  <a:cubicBezTo>
                    <a:pt x="7281" y="17661"/>
                    <a:pt x="8286" y="17005"/>
                    <a:pt x="8286" y="17005"/>
                  </a:cubicBezTo>
                  <a:lnTo>
                    <a:pt x="8286" y="13353"/>
                  </a:lnTo>
                  <a:cubicBezTo>
                    <a:pt x="8811" y="13490"/>
                    <a:pt x="9359" y="13582"/>
                    <a:pt x="9930" y="13604"/>
                  </a:cubicBezTo>
                  <a:cubicBezTo>
                    <a:pt x="9930" y="13604"/>
                    <a:pt x="12372" y="8560"/>
                    <a:pt x="11208" y="4086"/>
                  </a:cubicBezTo>
                  <a:cubicBezTo>
                    <a:pt x="11208" y="4018"/>
                    <a:pt x="11185" y="3949"/>
                    <a:pt x="11162" y="3881"/>
                  </a:cubicBezTo>
                  <a:cubicBezTo>
                    <a:pt x="11094" y="3584"/>
                    <a:pt x="11003" y="3310"/>
                    <a:pt x="10888" y="3059"/>
                  </a:cubicBezTo>
                  <a:cubicBezTo>
                    <a:pt x="10888" y="3059"/>
                    <a:pt x="10888" y="3036"/>
                    <a:pt x="10888" y="3036"/>
                  </a:cubicBezTo>
                  <a:cubicBezTo>
                    <a:pt x="10090" y="1256"/>
                    <a:pt x="8286" y="1"/>
                    <a:pt x="6209" y="1"/>
                  </a:cubicBezTo>
                  <a:cubicBezTo>
                    <a:pt x="6095" y="1"/>
                    <a:pt x="6004" y="23"/>
                    <a:pt x="5890" y="23"/>
                  </a:cubicBezTo>
                  <a:cubicBezTo>
                    <a:pt x="5776" y="23"/>
                    <a:pt x="5661" y="1"/>
                    <a:pt x="5547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1"/>
            <p:cNvSpPr/>
            <p:nvPr/>
          </p:nvSpPr>
          <p:spPr>
            <a:xfrm>
              <a:off x="5681256" y="3267343"/>
              <a:ext cx="196195" cy="272848"/>
            </a:xfrm>
            <a:custGeom>
              <a:avLst/>
              <a:gdLst/>
              <a:ahLst/>
              <a:cxnLst/>
              <a:rect l="l" t="t" r="r" b="b"/>
              <a:pathLst>
                <a:path w="11372" h="15815" extrusionOk="0">
                  <a:moveTo>
                    <a:pt x="6263" y="0"/>
                  </a:moveTo>
                  <a:cubicBezTo>
                    <a:pt x="3210" y="0"/>
                    <a:pt x="1" y="2074"/>
                    <a:pt x="119" y="6662"/>
                  </a:cubicBezTo>
                  <a:cubicBezTo>
                    <a:pt x="347" y="14674"/>
                    <a:pt x="9637" y="15815"/>
                    <a:pt x="9637" y="15815"/>
                  </a:cubicBezTo>
                  <a:cubicBezTo>
                    <a:pt x="7080" y="11432"/>
                    <a:pt x="11371" y="3238"/>
                    <a:pt x="11371" y="3238"/>
                  </a:cubicBezTo>
                  <a:cubicBezTo>
                    <a:pt x="10701" y="1139"/>
                    <a:pt x="8525" y="0"/>
                    <a:pt x="626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1"/>
            <p:cNvSpPr/>
            <p:nvPr/>
          </p:nvSpPr>
          <p:spPr>
            <a:xfrm>
              <a:off x="5569495" y="4056835"/>
              <a:ext cx="532412" cy="168177"/>
            </a:xfrm>
            <a:custGeom>
              <a:avLst/>
              <a:gdLst/>
              <a:ahLst/>
              <a:cxnLst/>
              <a:rect l="l" t="t" r="r" b="b"/>
              <a:pathLst>
                <a:path w="30860" h="9748" extrusionOk="0">
                  <a:moveTo>
                    <a:pt x="15088" y="1"/>
                  </a:moveTo>
                  <a:cubicBezTo>
                    <a:pt x="15002" y="1"/>
                    <a:pt x="14916" y="23"/>
                    <a:pt x="14837" y="69"/>
                  </a:cubicBezTo>
                  <a:lnTo>
                    <a:pt x="320" y="8309"/>
                  </a:lnTo>
                  <a:cubicBezTo>
                    <a:pt x="91" y="8446"/>
                    <a:pt x="0" y="8743"/>
                    <a:pt x="137" y="8994"/>
                  </a:cubicBezTo>
                  <a:cubicBezTo>
                    <a:pt x="231" y="9166"/>
                    <a:pt x="410" y="9263"/>
                    <a:pt x="595" y="9263"/>
                  </a:cubicBezTo>
                  <a:cubicBezTo>
                    <a:pt x="680" y="9263"/>
                    <a:pt x="766" y="9242"/>
                    <a:pt x="845" y="9199"/>
                  </a:cubicBezTo>
                  <a:lnTo>
                    <a:pt x="15088" y="1096"/>
                  </a:lnTo>
                  <a:lnTo>
                    <a:pt x="30015" y="9679"/>
                  </a:lnTo>
                  <a:cubicBezTo>
                    <a:pt x="30107" y="9724"/>
                    <a:pt x="30198" y="9747"/>
                    <a:pt x="30289" y="9747"/>
                  </a:cubicBezTo>
                  <a:cubicBezTo>
                    <a:pt x="30449" y="9747"/>
                    <a:pt x="30632" y="9656"/>
                    <a:pt x="30723" y="9496"/>
                  </a:cubicBezTo>
                  <a:cubicBezTo>
                    <a:pt x="30860" y="9245"/>
                    <a:pt x="30791" y="8925"/>
                    <a:pt x="30540" y="8788"/>
                  </a:cubicBezTo>
                  <a:lnTo>
                    <a:pt x="15339" y="69"/>
                  </a:lnTo>
                  <a:cubicBezTo>
                    <a:pt x="15259" y="23"/>
                    <a:pt x="15173" y="1"/>
                    <a:pt x="15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1"/>
            <p:cNvSpPr/>
            <p:nvPr/>
          </p:nvSpPr>
          <p:spPr>
            <a:xfrm>
              <a:off x="5569495" y="4161972"/>
              <a:ext cx="76411" cy="54673"/>
            </a:xfrm>
            <a:custGeom>
              <a:avLst/>
              <a:gdLst/>
              <a:ahLst/>
              <a:cxnLst/>
              <a:rect l="l" t="t" r="r" b="b"/>
              <a:pathLst>
                <a:path w="4429" h="3169" extrusionOk="0">
                  <a:moveTo>
                    <a:pt x="4200" y="1"/>
                  </a:moveTo>
                  <a:lnTo>
                    <a:pt x="320" y="2215"/>
                  </a:lnTo>
                  <a:cubicBezTo>
                    <a:pt x="91" y="2352"/>
                    <a:pt x="0" y="2649"/>
                    <a:pt x="137" y="2900"/>
                  </a:cubicBezTo>
                  <a:cubicBezTo>
                    <a:pt x="231" y="3072"/>
                    <a:pt x="410" y="3169"/>
                    <a:pt x="595" y="3169"/>
                  </a:cubicBezTo>
                  <a:cubicBezTo>
                    <a:pt x="680" y="3169"/>
                    <a:pt x="766" y="3148"/>
                    <a:pt x="845" y="3105"/>
                  </a:cubicBezTo>
                  <a:lnTo>
                    <a:pt x="4428" y="1074"/>
                  </a:lnTo>
                  <a:cubicBezTo>
                    <a:pt x="4337" y="709"/>
                    <a:pt x="4268" y="366"/>
                    <a:pt x="4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1"/>
            <p:cNvSpPr/>
            <p:nvPr/>
          </p:nvSpPr>
          <p:spPr>
            <a:xfrm>
              <a:off x="6036520" y="4175377"/>
              <a:ext cx="65387" cy="49635"/>
            </a:xfrm>
            <a:custGeom>
              <a:avLst/>
              <a:gdLst/>
              <a:ahLst/>
              <a:cxnLst/>
              <a:rect l="l" t="t" r="r" b="b"/>
              <a:pathLst>
                <a:path w="3790" h="2877" extrusionOk="0">
                  <a:moveTo>
                    <a:pt x="115" y="0"/>
                  </a:moveTo>
                  <a:cubicBezTo>
                    <a:pt x="92" y="365"/>
                    <a:pt x="47" y="730"/>
                    <a:pt x="1" y="1118"/>
                  </a:cubicBezTo>
                  <a:lnTo>
                    <a:pt x="2945" y="2808"/>
                  </a:lnTo>
                  <a:cubicBezTo>
                    <a:pt x="3037" y="2853"/>
                    <a:pt x="3128" y="2876"/>
                    <a:pt x="3219" y="2876"/>
                  </a:cubicBezTo>
                  <a:cubicBezTo>
                    <a:pt x="3379" y="2876"/>
                    <a:pt x="3562" y="2785"/>
                    <a:pt x="3653" y="2625"/>
                  </a:cubicBezTo>
                  <a:cubicBezTo>
                    <a:pt x="3790" y="2374"/>
                    <a:pt x="3721" y="2054"/>
                    <a:pt x="3470" y="191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1"/>
            <p:cNvSpPr/>
            <p:nvPr/>
          </p:nvSpPr>
          <p:spPr>
            <a:xfrm>
              <a:off x="5570668" y="3917831"/>
              <a:ext cx="531636" cy="449324"/>
            </a:xfrm>
            <a:custGeom>
              <a:avLst/>
              <a:gdLst/>
              <a:ahLst/>
              <a:cxnLst/>
              <a:rect l="l" t="t" r="r" b="b"/>
              <a:pathLst>
                <a:path w="30815" h="26044" extrusionOk="0">
                  <a:moveTo>
                    <a:pt x="503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16800"/>
                  </a:lnTo>
                  <a:cubicBezTo>
                    <a:pt x="1" y="16982"/>
                    <a:pt x="115" y="17165"/>
                    <a:pt x="274" y="17256"/>
                  </a:cubicBezTo>
                  <a:lnTo>
                    <a:pt x="16458" y="25975"/>
                  </a:lnTo>
                  <a:lnTo>
                    <a:pt x="16480" y="25975"/>
                  </a:lnTo>
                  <a:lnTo>
                    <a:pt x="16480" y="25998"/>
                  </a:lnTo>
                  <a:cubicBezTo>
                    <a:pt x="16503" y="25998"/>
                    <a:pt x="16526" y="25998"/>
                    <a:pt x="16526" y="26021"/>
                  </a:cubicBezTo>
                  <a:cubicBezTo>
                    <a:pt x="16549" y="26021"/>
                    <a:pt x="16572" y="26021"/>
                    <a:pt x="16595" y="26044"/>
                  </a:cubicBezTo>
                  <a:lnTo>
                    <a:pt x="16732" y="26044"/>
                  </a:lnTo>
                  <a:cubicBezTo>
                    <a:pt x="16777" y="26044"/>
                    <a:pt x="16823" y="26044"/>
                    <a:pt x="16846" y="26021"/>
                  </a:cubicBezTo>
                  <a:lnTo>
                    <a:pt x="16891" y="26021"/>
                  </a:lnTo>
                  <a:cubicBezTo>
                    <a:pt x="16937" y="25998"/>
                    <a:pt x="16960" y="25998"/>
                    <a:pt x="16983" y="25975"/>
                  </a:cubicBezTo>
                  <a:lnTo>
                    <a:pt x="30472" y="17736"/>
                  </a:lnTo>
                  <a:cubicBezTo>
                    <a:pt x="30632" y="17644"/>
                    <a:pt x="30723" y="17484"/>
                    <a:pt x="30723" y="17302"/>
                  </a:cubicBezTo>
                  <a:lnTo>
                    <a:pt x="30815" y="1393"/>
                  </a:lnTo>
                  <a:cubicBezTo>
                    <a:pt x="30815" y="1096"/>
                    <a:pt x="30586" y="868"/>
                    <a:pt x="30290" y="868"/>
                  </a:cubicBezTo>
                  <a:cubicBezTo>
                    <a:pt x="30016" y="868"/>
                    <a:pt x="29788" y="1096"/>
                    <a:pt x="29788" y="1393"/>
                  </a:cubicBezTo>
                  <a:lnTo>
                    <a:pt x="29696" y="17005"/>
                  </a:lnTo>
                  <a:lnTo>
                    <a:pt x="17234" y="24629"/>
                  </a:lnTo>
                  <a:lnTo>
                    <a:pt x="17120" y="9382"/>
                  </a:lnTo>
                  <a:cubicBezTo>
                    <a:pt x="17097" y="9108"/>
                    <a:pt x="16868" y="8879"/>
                    <a:pt x="16595" y="8879"/>
                  </a:cubicBezTo>
                  <a:cubicBezTo>
                    <a:pt x="16298" y="8879"/>
                    <a:pt x="16070" y="9108"/>
                    <a:pt x="16092" y="9404"/>
                  </a:cubicBezTo>
                  <a:lnTo>
                    <a:pt x="16207" y="24674"/>
                  </a:lnTo>
                  <a:lnTo>
                    <a:pt x="16207" y="24674"/>
                  </a:lnTo>
                  <a:lnTo>
                    <a:pt x="1028" y="16503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1"/>
            <p:cNvSpPr/>
            <p:nvPr/>
          </p:nvSpPr>
          <p:spPr>
            <a:xfrm>
              <a:off x="5847898" y="4071016"/>
              <a:ext cx="18529" cy="71684"/>
            </a:xfrm>
            <a:custGeom>
              <a:avLst/>
              <a:gdLst/>
              <a:ahLst/>
              <a:cxnLst/>
              <a:rect l="l" t="t" r="r" b="b"/>
              <a:pathLst>
                <a:path w="1074" h="4155" extrusionOk="0">
                  <a:moveTo>
                    <a:pt x="526" y="0"/>
                  </a:moveTo>
                  <a:cubicBezTo>
                    <a:pt x="229" y="0"/>
                    <a:pt x="1" y="229"/>
                    <a:pt x="23" y="525"/>
                  </a:cubicBezTo>
                  <a:lnTo>
                    <a:pt x="46" y="3903"/>
                  </a:lnTo>
                  <a:lnTo>
                    <a:pt x="434" y="4155"/>
                  </a:lnTo>
                  <a:lnTo>
                    <a:pt x="1073" y="3789"/>
                  </a:lnTo>
                  <a:lnTo>
                    <a:pt x="1051" y="503"/>
                  </a:lnTo>
                  <a:cubicBezTo>
                    <a:pt x="1028" y="229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1"/>
            <p:cNvSpPr/>
            <p:nvPr/>
          </p:nvSpPr>
          <p:spPr>
            <a:xfrm>
              <a:off x="6084171" y="3932789"/>
              <a:ext cx="18132" cy="76808"/>
            </a:xfrm>
            <a:custGeom>
              <a:avLst/>
              <a:gdLst/>
              <a:ahLst/>
              <a:cxnLst/>
              <a:rect l="l" t="t" r="r" b="b"/>
              <a:pathLst>
                <a:path w="1051" h="4452" extrusionOk="0">
                  <a:moveTo>
                    <a:pt x="526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4452"/>
                  </a:lnTo>
                  <a:lnTo>
                    <a:pt x="1028" y="3835"/>
                  </a:ln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1"/>
            <p:cNvSpPr/>
            <p:nvPr/>
          </p:nvSpPr>
          <p:spPr>
            <a:xfrm>
              <a:off x="5570668" y="3917831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26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2762"/>
                  </a:lnTo>
                  <a:lnTo>
                    <a:pt x="1028" y="3401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1"/>
            <p:cNvSpPr/>
            <p:nvPr/>
          </p:nvSpPr>
          <p:spPr>
            <a:xfrm>
              <a:off x="5511992" y="3577198"/>
              <a:ext cx="600956" cy="527305"/>
            </a:xfrm>
            <a:custGeom>
              <a:avLst/>
              <a:gdLst/>
              <a:ahLst/>
              <a:cxnLst/>
              <a:rect l="l" t="t" r="r" b="b"/>
              <a:pathLst>
                <a:path w="34833" h="30564" extrusionOk="0">
                  <a:moveTo>
                    <a:pt x="1" y="0"/>
                  </a:moveTo>
                  <a:lnTo>
                    <a:pt x="3424" y="21091"/>
                  </a:lnTo>
                  <a:lnTo>
                    <a:pt x="19996" y="30564"/>
                  </a:lnTo>
                  <a:lnTo>
                    <a:pt x="34421" y="22461"/>
                  </a:lnTo>
                  <a:lnTo>
                    <a:pt x="34832" y="15042"/>
                  </a:lnTo>
                  <a:lnTo>
                    <a:pt x="22735" y="21456"/>
                  </a:lnTo>
                  <a:lnTo>
                    <a:pt x="19060" y="10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1"/>
            <p:cNvSpPr/>
            <p:nvPr/>
          </p:nvSpPr>
          <p:spPr>
            <a:xfrm>
              <a:off x="5835683" y="3759126"/>
              <a:ext cx="21290" cy="336717"/>
            </a:xfrm>
            <a:custGeom>
              <a:avLst/>
              <a:gdLst/>
              <a:ahLst/>
              <a:cxnLst/>
              <a:rect l="l" t="t" r="r" b="b"/>
              <a:pathLst>
                <a:path w="1234" h="19517" extrusionOk="0">
                  <a:moveTo>
                    <a:pt x="1" y="1"/>
                  </a:moveTo>
                  <a:cubicBezTo>
                    <a:pt x="69" y="1644"/>
                    <a:pt x="138" y="3265"/>
                    <a:pt x="229" y="4885"/>
                  </a:cubicBezTo>
                  <a:lnTo>
                    <a:pt x="526" y="9770"/>
                  </a:lnTo>
                  <a:lnTo>
                    <a:pt x="846" y="14632"/>
                  </a:lnTo>
                  <a:cubicBezTo>
                    <a:pt x="960" y="16252"/>
                    <a:pt x="1097" y="17896"/>
                    <a:pt x="1234" y="19516"/>
                  </a:cubicBezTo>
                  <a:cubicBezTo>
                    <a:pt x="1165" y="17873"/>
                    <a:pt x="1097" y="16252"/>
                    <a:pt x="1005" y="14632"/>
                  </a:cubicBezTo>
                  <a:lnTo>
                    <a:pt x="709" y="9747"/>
                  </a:lnTo>
                  <a:lnTo>
                    <a:pt x="389" y="4885"/>
                  </a:lnTo>
                  <a:cubicBezTo>
                    <a:pt x="275" y="3265"/>
                    <a:pt x="138" y="16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1"/>
            <p:cNvSpPr/>
            <p:nvPr/>
          </p:nvSpPr>
          <p:spPr>
            <a:xfrm>
              <a:off x="6595328" y="3893022"/>
              <a:ext cx="97666" cy="278421"/>
            </a:xfrm>
            <a:custGeom>
              <a:avLst/>
              <a:gdLst/>
              <a:ahLst/>
              <a:cxnLst/>
              <a:rect l="l" t="t" r="r" b="b"/>
              <a:pathLst>
                <a:path w="5661" h="16138" extrusionOk="0">
                  <a:moveTo>
                    <a:pt x="2830" y="0"/>
                  </a:moveTo>
                  <a:lnTo>
                    <a:pt x="2830" y="0"/>
                  </a:lnTo>
                  <a:cubicBezTo>
                    <a:pt x="2830" y="1"/>
                    <a:pt x="3835" y="13741"/>
                    <a:pt x="1552" y="14038"/>
                  </a:cubicBezTo>
                  <a:cubicBezTo>
                    <a:pt x="205" y="14220"/>
                    <a:pt x="0" y="16138"/>
                    <a:pt x="0" y="16138"/>
                  </a:cubicBezTo>
                  <a:lnTo>
                    <a:pt x="2922" y="16138"/>
                  </a:lnTo>
                  <a:cubicBezTo>
                    <a:pt x="4223" y="16138"/>
                    <a:pt x="4862" y="12577"/>
                    <a:pt x="4862" y="12577"/>
                  </a:cubicBezTo>
                  <a:lnTo>
                    <a:pt x="4862" y="16138"/>
                  </a:lnTo>
                  <a:lnTo>
                    <a:pt x="5478" y="16138"/>
                  </a:lnTo>
                  <a:lnTo>
                    <a:pt x="5661" y="84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1"/>
            <p:cNvSpPr/>
            <p:nvPr/>
          </p:nvSpPr>
          <p:spPr>
            <a:xfrm>
              <a:off x="6595328" y="4062752"/>
              <a:ext cx="95700" cy="108691"/>
            </a:xfrm>
            <a:custGeom>
              <a:avLst/>
              <a:gdLst/>
              <a:ahLst/>
              <a:cxnLst/>
              <a:rect l="l" t="t" r="r" b="b"/>
              <a:pathLst>
                <a:path w="5547" h="6300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4" y="320"/>
                    <a:pt x="3789" y="1666"/>
                  </a:cubicBezTo>
                  <a:cubicBezTo>
                    <a:pt x="3536" y="3353"/>
                    <a:pt x="3205" y="4474"/>
                    <a:pt x="1412" y="4474"/>
                  </a:cubicBezTo>
                  <a:cubicBezTo>
                    <a:pt x="1264" y="4474"/>
                    <a:pt x="1105" y="4467"/>
                    <a:pt x="936" y="4451"/>
                  </a:cubicBezTo>
                  <a:cubicBezTo>
                    <a:pt x="137" y="4999"/>
                    <a:pt x="0" y="6300"/>
                    <a:pt x="0" y="6300"/>
                  </a:cubicBezTo>
                  <a:lnTo>
                    <a:pt x="2922" y="6300"/>
                  </a:lnTo>
                  <a:cubicBezTo>
                    <a:pt x="4223" y="6300"/>
                    <a:pt x="4862" y="2739"/>
                    <a:pt x="4862" y="2739"/>
                  </a:cubicBezTo>
                  <a:lnTo>
                    <a:pt x="4862" y="6300"/>
                  </a:lnTo>
                  <a:lnTo>
                    <a:pt x="5478" y="6300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706365" y="3858362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cubicBezTo>
                    <a:pt x="2831" y="1"/>
                    <a:pt x="3835" y="13742"/>
                    <a:pt x="1553" y="14061"/>
                  </a:cubicBezTo>
                  <a:cubicBezTo>
                    <a:pt x="206" y="14244"/>
                    <a:pt x="1" y="16138"/>
                    <a:pt x="1" y="16138"/>
                  </a:cubicBezTo>
                  <a:lnTo>
                    <a:pt x="2922" y="16138"/>
                  </a:lnTo>
                  <a:cubicBezTo>
                    <a:pt x="4223" y="16138"/>
                    <a:pt x="4840" y="12600"/>
                    <a:pt x="4840" y="12600"/>
                  </a:cubicBezTo>
                  <a:lnTo>
                    <a:pt x="4840" y="16138"/>
                  </a:lnTo>
                  <a:lnTo>
                    <a:pt x="5479" y="16138"/>
                  </a:lnTo>
                  <a:lnTo>
                    <a:pt x="5661" y="845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6706365" y="4028489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5" y="320"/>
                    <a:pt x="3790" y="1666"/>
                  </a:cubicBezTo>
                  <a:cubicBezTo>
                    <a:pt x="3535" y="3364"/>
                    <a:pt x="3201" y="4470"/>
                    <a:pt x="1376" y="4470"/>
                  </a:cubicBezTo>
                  <a:cubicBezTo>
                    <a:pt x="1238" y="4470"/>
                    <a:pt x="1092" y="4464"/>
                    <a:pt x="937" y="4451"/>
                  </a:cubicBezTo>
                  <a:cubicBezTo>
                    <a:pt x="138" y="4999"/>
                    <a:pt x="1" y="6277"/>
                    <a:pt x="1" y="6277"/>
                  </a:cubicBezTo>
                  <a:lnTo>
                    <a:pt x="2922" y="6277"/>
                  </a:lnTo>
                  <a:cubicBezTo>
                    <a:pt x="4223" y="6277"/>
                    <a:pt x="4840" y="2739"/>
                    <a:pt x="4840" y="2739"/>
                  </a:cubicBezTo>
                  <a:lnTo>
                    <a:pt x="4840" y="6277"/>
                  </a:lnTo>
                  <a:lnTo>
                    <a:pt x="5479" y="627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6830808" y="3499234"/>
              <a:ext cx="223299" cy="307957"/>
            </a:xfrm>
            <a:custGeom>
              <a:avLst/>
              <a:gdLst/>
              <a:ahLst/>
              <a:cxnLst/>
              <a:rect l="l" t="t" r="r" b="b"/>
              <a:pathLst>
                <a:path w="12943" h="17850" extrusionOk="0">
                  <a:moveTo>
                    <a:pt x="7647" y="0"/>
                  </a:moveTo>
                  <a:lnTo>
                    <a:pt x="3242" y="1347"/>
                  </a:lnTo>
                  <a:lnTo>
                    <a:pt x="3219" y="1347"/>
                  </a:lnTo>
                  <a:cubicBezTo>
                    <a:pt x="3265" y="1392"/>
                    <a:pt x="3265" y="1461"/>
                    <a:pt x="3242" y="1529"/>
                  </a:cubicBezTo>
                  <a:cubicBezTo>
                    <a:pt x="3013" y="1917"/>
                    <a:pt x="2557" y="2260"/>
                    <a:pt x="2237" y="2579"/>
                  </a:cubicBezTo>
                  <a:cubicBezTo>
                    <a:pt x="1827" y="2922"/>
                    <a:pt x="1416" y="3264"/>
                    <a:pt x="982" y="3584"/>
                  </a:cubicBezTo>
                  <a:cubicBezTo>
                    <a:pt x="948" y="3606"/>
                    <a:pt x="914" y="3618"/>
                    <a:pt x="882" y="3618"/>
                  </a:cubicBezTo>
                  <a:cubicBezTo>
                    <a:pt x="851" y="3618"/>
                    <a:pt x="822" y="3606"/>
                    <a:pt x="799" y="3584"/>
                  </a:cubicBezTo>
                  <a:lnTo>
                    <a:pt x="1" y="4314"/>
                  </a:lnTo>
                  <a:lnTo>
                    <a:pt x="2831" y="17849"/>
                  </a:lnTo>
                  <a:lnTo>
                    <a:pt x="12463" y="12805"/>
                  </a:lnTo>
                  <a:cubicBezTo>
                    <a:pt x="12463" y="12805"/>
                    <a:pt x="12942" y="2830"/>
                    <a:pt x="12098" y="1347"/>
                  </a:cubicBezTo>
                  <a:cubicBezTo>
                    <a:pt x="11756" y="708"/>
                    <a:pt x="10865" y="365"/>
                    <a:pt x="9975" y="183"/>
                  </a:cubicBezTo>
                  <a:cubicBezTo>
                    <a:pt x="9975" y="228"/>
                    <a:pt x="9930" y="274"/>
                    <a:pt x="9884" y="274"/>
                  </a:cubicBezTo>
                  <a:cubicBezTo>
                    <a:pt x="9761" y="296"/>
                    <a:pt x="9638" y="304"/>
                    <a:pt x="9516" y="304"/>
                  </a:cubicBezTo>
                  <a:cubicBezTo>
                    <a:pt x="9252" y="304"/>
                    <a:pt x="8992" y="267"/>
                    <a:pt x="8743" y="251"/>
                  </a:cubicBezTo>
                  <a:cubicBezTo>
                    <a:pt x="8636" y="251"/>
                    <a:pt x="8522" y="256"/>
                    <a:pt x="8407" y="256"/>
                  </a:cubicBezTo>
                  <a:cubicBezTo>
                    <a:pt x="8177" y="256"/>
                    <a:pt x="7944" y="236"/>
                    <a:pt x="7761" y="114"/>
                  </a:cubicBezTo>
                  <a:cubicBezTo>
                    <a:pt x="7716" y="69"/>
                    <a:pt x="7716" y="46"/>
                    <a:pt x="769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6875699" y="3509465"/>
              <a:ext cx="178408" cy="297726"/>
            </a:xfrm>
            <a:custGeom>
              <a:avLst/>
              <a:gdLst/>
              <a:ahLst/>
              <a:cxnLst/>
              <a:rect l="l" t="t" r="r" b="b"/>
              <a:pathLst>
                <a:path w="10341" h="17257" extrusionOk="0">
                  <a:moveTo>
                    <a:pt x="8629" y="1"/>
                  </a:moveTo>
                  <a:lnTo>
                    <a:pt x="8629" y="1"/>
                  </a:lnTo>
                  <a:cubicBezTo>
                    <a:pt x="9427" y="1598"/>
                    <a:pt x="8971" y="11413"/>
                    <a:pt x="8971" y="11413"/>
                  </a:cubicBezTo>
                  <a:lnTo>
                    <a:pt x="1" y="16115"/>
                  </a:lnTo>
                  <a:lnTo>
                    <a:pt x="229" y="17256"/>
                  </a:lnTo>
                  <a:lnTo>
                    <a:pt x="9861" y="12212"/>
                  </a:lnTo>
                  <a:cubicBezTo>
                    <a:pt x="9861" y="12212"/>
                    <a:pt x="10340" y="2237"/>
                    <a:pt x="9496" y="754"/>
                  </a:cubicBezTo>
                  <a:cubicBezTo>
                    <a:pt x="9336" y="434"/>
                    <a:pt x="9017" y="183"/>
                    <a:pt x="8629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6848526" y="3499234"/>
              <a:ext cx="154393" cy="159103"/>
            </a:xfrm>
            <a:custGeom>
              <a:avLst/>
              <a:gdLst/>
              <a:ahLst/>
              <a:cxnLst/>
              <a:rect l="l" t="t" r="r" b="b"/>
              <a:pathLst>
                <a:path w="8949" h="9222" extrusionOk="0">
                  <a:moveTo>
                    <a:pt x="6620" y="0"/>
                  </a:moveTo>
                  <a:lnTo>
                    <a:pt x="2215" y="1347"/>
                  </a:lnTo>
                  <a:lnTo>
                    <a:pt x="1" y="3424"/>
                  </a:lnTo>
                  <a:lnTo>
                    <a:pt x="1" y="9221"/>
                  </a:lnTo>
                  <a:cubicBezTo>
                    <a:pt x="6643" y="7053"/>
                    <a:pt x="8948" y="183"/>
                    <a:pt x="8948" y="183"/>
                  </a:cubicBezTo>
                  <a:lnTo>
                    <a:pt x="662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1"/>
            <p:cNvSpPr/>
            <p:nvPr/>
          </p:nvSpPr>
          <p:spPr>
            <a:xfrm>
              <a:off x="6580750" y="3615395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548" y="1"/>
                  </a:moveTo>
                  <a:cubicBezTo>
                    <a:pt x="548" y="1"/>
                    <a:pt x="525" y="297"/>
                    <a:pt x="1073" y="480"/>
                  </a:cubicBezTo>
                  <a:cubicBezTo>
                    <a:pt x="1644" y="662"/>
                    <a:pt x="2169" y="754"/>
                    <a:pt x="2169" y="754"/>
                  </a:cubicBezTo>
                  <a:lnTo>
                    <a:pt x="2443" y="1256"/>
                  </a:lnTo>
                  <a:lnTo>
                    <a:pt x="2009" y="891"/>
                  </a:lnTo>
                  <a:lnTo>
                    <a:pt x="366" y="526"/>
                  </a:lnTo>
                  <a:lnTo>
                    <a:pt x="366" y="526"/>
                  </a:lnTo>
                  <a:cubicBezTo>
                    <a:pt x="366" y="526"/>
                    <a:pt x="274" y="777"/>
                    <a:pt x="868" y="1005"/>
                  </a:cubicBezTo>
                  <a:cubicBezTo>
                    <a:pt x="1438" y="1233"/>
                    <a:pt x="1781" y="1347"/>
                    <a:pt x="1781" y="1347"/>
                  </a:cubicBezTo>
                  <a:lnTo>
                    <a:pt x="2215" y="1804"/>
                  </a:lnTo>
                  <a:lnTo>
                    <a:pt x="1667" y="1530"/>
                  </a:lnTo>
                  <a:lnTo>
                    <a:pt x="23" y="1279"/>
                  </a:lnTo>
                  <a:lnTo>
                    <a:pt x="23" y="1279"/>
                  </a:lnTo>
                  <a:cubicBezTo>
                    <a:pt x="23" y="1279"/>
                    <a:pt x="1" y="1484"/>
                    <a:pt x="320" y="1644"/>
                  </a:cubicBezTo>
                  <a:lnTo>
                    <a:pt x="1370" y="1895"/>
                  </a:lnTo>
                  <a:lnTo>
                    <a:pt x="2169" y="2420"/>
                  </a:lnTo>
                  <a:lnTo>
                    <a:pt x="1279" y="2123"/>
                  </a:lnTo>
                  <a:lnTo>
                    <a:pt x="160" y="2123"/>
                  </a:lnTo>
                  <a:cubicBezTo>
                    <a:pt x="160" y="2123"/>
                    <a:pt x="92" y="2215"/>
                    <a:pt x="366" y="2329"/>
                  </a:cubicBezTo>
                  <a:cubicBezTo>
                    <a:pt x="617" y="2420"/>
                    <a:pt x="1165" y="2420"/>
                    <a:pt x="1165" y="2420"/>
                  </a:cubicBezTo>
                  <a:lnTo>
                    <a:pt x="3150" y="3265"/>
                  </a:lnTo>
                  <a:lnTo>
                    <a:pt x="3675" y="1804"/>
                  </a:lnTo>
                  <a:lnTo>
                    <a:pt x="2397" y="36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1"/>
            <p:cNvSpPr/>
            <p:nvPr/>
          </p:nvSpPr>
          <p:spPr>
            <a:xfrm>
              <a:off x="6635095" y="3554718"/>
              <a:ext cx="250075" cy="194194"/>
            </a:xfrm>
            <a:custGeom>
              <a:avLst/>
              <a:gdLst/>
              <a:ahLst/>
              <a:cxnLst/>
              <a:rect l="l" t="t" r="r" b="b"/>
              <a:pathLst>
                <a:path w="14495" h="11256" extrusionOk="0">
                  <a:moveTo>
                    <a:pt x="12925" y="0"/>
                  </a:moveTo>
                  <a:cubicBezTo>
                    <a:pt x="12155" y="0"/>
                    <a:pt x="11345" y="1098"/>
                    <a:pt x="11345" y="1098"/>
                  </a:cubicBezTo>
                  <a:lnTo>
                    <a:pt x="7966" y="7946"/>
                  </a:lnTo>
                  <a:lnTo>
                    <a:pt x="525" y="5321"/>
                  </a:lnTo>
                  <a:cubicBezTo>
                    <a:pt x="525" y="5321"/>
                    <a:pt x="137" y="5709"/>
                    <a:pt x="0" y="6782"/>
                  </a:cubicBezTo>
                  <a:lnTo>
                    <a:pt x="9085" y="11255"/>
                  </a:lnTo>
                  <a:lnTo>
                    <a:pt x="13011" y="4499"/>
                  </a:lnTo>
                  <a:cubicBezTo>
                    <a:pt x="13011" y="4499"/>
                    <a:pt x="14494" y="1646"/>
                    <a:pt x="13627" y="413"/>
                  </a:cubicBezTo>
                  <a:cubicBezTo>
                    <a:pt x="13416" y="113"/>
                    <a:pt x="13173" y="0"/>
                    <a:pt x="12925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6821353" y="3554356"/>
              <a:ext cx="54363" cy="131947"/>
            </a:xfrm>
            <a:custGeom>
              <a:avLst/>
              <a:gdLst/>
              <a:ahLst/>
              <a:cxnLst/>
              <a:rect l="l" t="t" r="r" b="b"/>
              <a:pathLst>
                <a:path w="3151" h="7648" extrusionOk="0">
                  <a:moveTo>
                    <a:pt x="2169" y="1"/>
                  </a:moveTo>
                  <a:cubicBezTo>
                    <a:pt x="1918" y="1"/>
                    <a:pt x="1713" y="92"/>
                    <a:pt x="1507" y="206"/>
                  </a:cubicBezTo>
                  <a:cubicBezTo>
                    <a:pt x="1119" y="434"/>
                    <a:pt x="800" y="754"/>
                    <a:pt x="526" y="1119"/>
                  </a:cubicBezTo>
                  <a:lnTo>
                    <a:pt x="1" y="2215"/>
                  </a:lnTo>
                  <a:lnTo>
                    <a:pt x="549" y="1142"/>
                  </a:lnTo>
                  <a:cubicBezTo>
                    <a:pt x="845" y="800"/>
                    <a:pt x="1165" y="480"/>
                    <a:pt x="1530" y="252"/>
                  </a:cubicBezTo>
                  <a:cubicBezTo>
                    <a:pt x="1714" y="149"/>
                    <a:pt x="1898" y="66"/>
                    <a:pt x="2082" y="66"/>
                  </a:cubicBezTo>
                  <a:cubicBezTo>
                    <a:pt x="2103" y="66"/>
                    <a:pt x="2125" y="67"/>
                    <a:pt x="2146" y="69"/>
                  </a:cubicBezTo>
                  <a:cubicBezTo>
                    <a:pt x="2260" y="69"/>
                    <a:pt x="2375" y="92"/>
                    <a:pt x="2466" y="138"/>
                  </a:cubicBezTo>
                  <a:cubicBezTo>
                    <a:pt x="2557" y="206"/>
                    <a:pt x="2648" y="252"/>
                    <a:pt x="2717" y="343"/>
                  </a:cubicBezTo>
                  <a:cubicBezTo>
                    <a:pt x="3014" y="685"/>
                    <a:pt x="3082" y="1142"/>
                    <a:pt x="3059" y="1598"/>
                  </a:cubicBezTo>
                  <a:cubicBezTo>
                    <a:pt x="3037" y="2032"/>
                    <a:pt x="2945" y="2466"/>
                    <a:pt x="2831" y="2899"/>
                  </a:cubicBezTo>
                  <a:cubicBezTo>
                    <a:pt x="2694" y="3333"/>
                    <a:pt x="2534" y="3744"/>
                    <a:pt x="2352" y="4155"/>
                  </a:cubicBezTo>
                  <a:cubicBezTo>
                    <a:pt x="2169" y="4566"/>
                    <a:pt x="1918" y="4931"/>
                    <a:pt x="1713" y="5319"/>
                  </a:cubicBezTo>
                  <a:lnTo>
                    <a:pt x="389" y="7647"/>
                  </a:lnTo>
                  <a:lnTo>
                    <a:pt x="1758" y="5342"/>
                  </a:lnTo>
                  <a:cubicBezTo>
                    <a:pt x="1964" y="4954"/>
                    <a:pt x="2238" y="4588"/>
                    <a:pt x="2397" y="4178"/>
                  </a:cubicBezTo>
                  <a:cubicBezTo>
                    <a:pt x="2603" y="3767"/>
                    <a:pt x="2763" y="3356"/>
                    <a:pt x="2900" y="2922"/>
                  </a:cubicBezTo>
                  <a:cubicBezTo>
                    <a:pt x="3014" y="2489"/>
                    <a:pt x="3128" y="2032"/>
                    <a:pt x="3128" y="1598"/>
                  </a:cubicBezTo>
                  <a:cubicBezTo>
                    <a:pt x="3151" y="1142"/>
                    <a:pt x="3059" y="663"/>
                    <a:pt x="2763" y="320"/>
                  </a:cubicBezTo>
                  <a:cubicBezTo>
                    <a:pt x="2694" y="229"/>
                    <a:pt x="2580" y="160"/>
                    <a:pt x="2489" y="92"/>
                  </a:cubicBezTo>
                  <a:cubicBezTo>
                    <a:pt x="2397" y="46"/>
                    <a:pt x="2283" y="1"/>
                    <a:pt x="2169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1"/>
            <p:cNvSpPr/>
            <p:nvPr/>
          </p:nvSpPr>
          <p:spPr>
            <a:xfrm>
              <a:off x="6816247" y="3229077"/>
              <a:ext cx="213448" cy="304489"/>
            </a:xfrm>
            <a:custGeom>
              <a:avLst/>
              <a:gdLst/>
              <a:ahLst/>
              <a:cxnLst/>
              <a:rect l="l" t="t" r="r" b="b"/>
              <a:pathLst>
                <a:path w="12372" h="17649" extrusionOk="0">
                  <a:moveTo>
                    <a:pt x="6163" y="1"/>
                  </a:moveTo>
                  <a:cubicBezTo>
                    <a:pt x="4063" y="1"/>
                    <a:pt x="2283" y="1234"/>
                    <a:pt x="1484" y="3037"/>
                  </a:cubicBezTo>
                  <a:cubicBezTo>
                    <a:pt x="1370" y="3311"/>
                    <a:pt x="1278" y="3585"/>
                    <a:pt x="1210" y="3858"/>
                  </a:cubicBezTo>
                  <a:cubicBezTo>
                    <a:pt x="1187" y="3927"/>
                    <a:pt x="1164" y="3995"/>
                    <a:pt x="1141" y="4064"/>
                  </a:cubicBezTo>
                  <a:cubicBezTo>
                    <a:pt x="1141" y="4064"/>
                    <a:pt x="1141" y="4064"/>
                    <a:pt x="1141" y="4087"/>
                  </a:cubicBezTo>
                  <a:cubicBezTo>
                    <a:pt x="0" y="8538"/>
                    <a:pt x="2442" y="13582"/>
                    <a:pt x="2442" y="13582"/>
                  </a:cubicBezTo>
                  <a:cubicBezTo>
                    <a:pt x="3013" y="13559"/>
                    <a:pt x="3561" y="13468"/>
                    <a:pt x="4086" y="13354"/>
                  </a:cubicBezTo>
                  <a:lnTo>
                    <a:pt x="4086" y="17006"/>
                  </a:lnTo>
                  <a:cubicBezTo>
                    <a:pt x="4086" y="17006"/>
                    <a:pt x="5081" y="17649"/>
                    <a:pt x="6163" y="17649"/>
                  </a:cubicBezTo>
                  <a:cubicBezTo>
                    <a:pt x="7047" y="17649"/>
                    <a:pt x="7988" y="17219"/>
                    <a:pt x="8491" y="15659"/>
                  </a:cubicBezTo>
                  <a:lnTo>
                    <a:pt x="8491" y="10866"/>
                  </a:lnTo>
                  <a:cubicBezTo>
                    <a:pt x="10751" y="10158"/>
                    <a:pt x="12371" y="8035"/>
                    <a:pt x="12371" y="5547"/>
                  </a:cubicBezTo>
                  <a:cubicBezTo>
                    <a:pt x="12371" y="2489"/>
                    <a:pt x="9883" y="1"/>
                    <a:pt x="6802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1"/>
            <p:cNvSpPr/>
            <p:nvPr/>
          </p:nvSpPr>
          <p:spPr>
            <a:xfrm>
              <a:off x="6886723" y="3428343"/>
              <a:ext cx="77999" cy="58296"/>
            </a:xfrm>
            <a:custGeom>
              <a:avLst/>
              <a:gdLst/>
              <a:ahLst/>
              <a:cxnLst/>
              <a:rect l="l" t="t" r="r" b="b"/>
              <a:pathLst>
                <a:path w="4521" h="3379" extrusionOk="0">
                  <a:moveTo>
                    <a:pt x="4520" y="1"/>
                  </a:moveTo>
                  <a:lnTo>
                    <a:pt x="4520" y="1"/>
                  </a:lnTo>
                  <a:cubicBezTo>
                    <a:pt x="3379" y="1575"/>
                    <a:pt x="1" y="1804"/>
                    <a:pt x="1" y="1804"/>
                  </a:cubicBezTo>
                  <a:lnTo>
                    <a:pt x="1" y="3379"/>
                  </a:lnTo>
                  <a:cubicBezTo>
                    <a:pt x="2854" y="3333"/>
                    <a:pt x="4360" y="1918"/>
                    <a:pt x="4360" y="1918"/>
                  </a:cubicBezTo>
                  <a:lnTo>
                    <a:pt x="4520" y="1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6841832" y="3222970"/>
              <a:ext cx="229993" cy="247142"/>
            </a:xfrm>
            <a:custGeom>
              <a:avLst/>
              <a:gdLst/>
              <a:ahLst/>
              <a:cxnLst/>
              <a:rect l="l" t="t" r="r" b="b"/>
              <a:pathLst>
                <a:path w="13331" h="14325" extrusionOk="0">
                  <a:moveTo>
                    <a:pt x="5286" y="1"/>
                  </a:moveTo>
                  <a:cubicBezTo>
                    <a:pt x="2752" y="1"/>
                    <a:pt x="344" y="1492"/>
                    <a:pt x="1" y="3391"/>
                  </a:cubicBezTo>
                  <a:cubicBezTo>
                    <a:pt x="1" y="3391"/>
                    <a:pt x="297" y="7705"/>
                    <a:pt x="2146" y="8914"/>
                  </a:cubicBezTo>
                  <a:cubicBezTo>
                    <a:pt x="2146" y="8914"/>
                    <a:pt x="2615" y="7688"/>
                    <a:pt x="3441" y="7688"/>
                  </a:cubicBezTo>
                  <a:cubicBezTo>
                    <a:pt x="3544" y="7688"/>
                    <a:pt x="3653" y="7707"/>
                    <a:pt x="3767" y="7750"/>
                  </a:cubicBezTo>
                  <a:cubicBezTo>
                    <a:pt x="4784" y="8157"/>
                    <a:pt x="3786" y="10490"/>
                    <a:pt x="2636" y="10490"/>
                  </a:cubicBezTo>
                  <a:cubicBezTo>
                    <a:pt x="2625" y="10490"/>
                    <a:pt x="2614" y="10490"/>
                    <a:pt x="2603" y="10489"/>
                  </a:cubicBezTo>
                  <a:lnTo>
                    <a:pt x="2603" y="10489"/>
                  </a:lnTo>
                  <a:cubicBezTo>
                    <a:pt x="2603" y="10489"/>
                    <a:pt x="3607" y="14278"/>
                    <a:pt x="6962" y="14324"/>
                  </a:cubicBezTo>
                  <a:cubicBezTo>
                    <a:pt x="6962" y="14324"/>
                    <a:pt x="13331" y="10307"/>
                    <a:pt x="10888" y="4030"/>
                  </a:cubicBezTo>
                  <a:cubicBezTo>
                    <a:pt x="9757" y="1111"/>
                    <a:pt x="7474" y="1"/>
                    <a:pt x="5286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1"/>
            <p:cNvSpPr/>
            <p:nvPr/>
          </p:nvSpPr>
          <p:spPr>
            <a:xfrm>
              <a:off x="6667772" y="3757073"/>
              <a:ext cx="246538" cy="178098"/>
            </a:xfrm>
            <a:custGeom>
              <a:avLst/>
              <a:gdLst/>
              <a:ahLst/>
              <a:cxnLst/>
              <a:rect l="l" t="t" r="r" b="b"/>
              <a:pathLst>
                <a:path w="14290" h="10323" extrusionOk="0">
                  <a:moveTo>
                    <a:pt x="7302" y="1"/>
                  </a:moveTo>
                  <a:cubicBezTo>
                    <a:pt x="3214" y="1"/>
                    <a:pt x="1" y="5963"/>
                    <a:pt x="1" y="5963"/>
                  </a:cubicBezTo>
                  <a:lnTo>
                    <a:pt x="8811" y="10323"/>
                  </a:lnTo>
                  <a:lnTo>
                    <a:pt x="14290" y="2904"/>
                  </a:lnTo>
                  <a:cubicBezTo>
                    <a:pt x="14290" y="2904"/>
                    <a:pt x="12532" y="919"/>
                    <a:pt x="8081" y="74"/>
                  </a:cubicBezTo>
                  <a:cubicBezTo>
                    <a:pt x="7818" y="24"/>
                    <a:pt x="7559" y="1"/>
                    <a:pt x="7302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1"/>
            <p:cNvSpPr/>
            <p:nvPr/>
          </p:nvSpPr>
          <p:spPr>
            <a:xfrm>
              <a:off x="6982423" y="3205062"/>
              <a:ext cx="113815" cy="114212"/>
            </a:xfrm>
            <a:custGeom>
              <a:avLst/>
              <a:gdLst/>
              <a:ahLst/>
              <a:cxnLst/>
              <a:rect l="l" t="t" r="r" b="b"/>
              <a:pathLst>
                <a:path w="6597" h="6620" extrusionOk="0">
                  <a:moveTo>
                    <a:pt x="3310" y="1"/>
                  </a:moveTo>
                  <a:cubicBezTo>
                    <a:pt x="1461" y="1"/>
                    <a:pt x="0" y="1484"/>
                    <a:pt x="0" y="3310"/>
                  </a:cubicBezTo>
                  <a:cubicBezTo>
                    <a:pt x="0" y="5136"/>
                    <a:pt x="1461" y="6620"/>
                    <a:pt x="3310" y="6620"/>
                  </a:cubicBezTo>
                  <a:cubicBezTo>
                    <a:pt x="5136" y="6620"/>
                    <a:pt x="6597" y="5136"/>
                    <a:pt x="6597" y="3310"/>
                  </a:cubicBezTo>
                  <a:cubicBezTo>
                    <a:pt x="6597" y="1484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1"/>
            <p:cNvSpPr/>
            <p:nvPr/>
          </p:nvSpPr>
          <p:spPr>
            <a:xfrm>
              <a:off x="6617377" y="4015101"/>
              <a:ext cx="532429" cy="168557"/>
            </a:xfrm>
            <a:custGeom>
              <a:avLst/>
              <a:gdLst/>
              <a:ahLst/>
              <a:cxnLst/>
              <a:rect l="l" t="t" r="r" b="b"/>
              <a:pathLst>
                <a:path w="30861" h="9770" extrusionOk="0">
                  <a:moveTo>
                    <a:pt x="15761" y="0"/>
                  </a:moveTo>
                  <a:cubicBezTo>
                    <a:pt x="15670" y="0"/>
                    <a:pt x="15579" y="23"/>
                    <a:pt x="15499" y="69"/>
                  </a:cubicBezTo>
                  <a:lnTo>
                    <a:pt x="320" y="8811"/>
                  </a:lnTo>
                  <a:cubicBezTo>
                    <a:pt x="69" y="8948"/>
                    <a:pt x="0" y="9267"/>
                    <a:pt x="137" y="9495"/>
                  </a:cubicBezTo>
                  <a:cubicBezTo>
                    <a:pt x="228" y="9678"/>
                    <a:pt x="388" y="9769"/>
                    <a:pt x="571" y="9769"/>
                  </a:cubicBezTo>
                  <a:cubicBezTo>
                    <a:pt x="662" y="9769"/>
                    <a:pt x="753" y="9747"/>
                    <a:pt x="822" y="9701"/>
                  </a:cubicBezTo>
                  <a:lnTo>
                    <a:pt x="15773" y="1119"/>
                  </a:lnTo>
                  <a:lnTo>
                    <a:pt x="30016" y="9199"/>
                  </a:lnTo>
                  <a:cubicBezTo>
                    <a:pt x="30101" y="9245"/>
                    <a:pt x="30194" y="9268"/>
                    <a:pt x="30285" y="9268"/>
                  </a:cubicBezTo>
                  <a:cubicBezTo>
                    <a:pt x="30463" y="9268"/>
                    <a:pt x="30633" y="9182"/>
                    <a:pt x="30723" y="9016"/>
                  </a:cubicBezTo>
                  <a:cubicBezTo>
                    <a:pt x="30860" y="8765"/>
                    <a:pt x="30769" y="8446"/>
                    <a:pt x="30518" y="8309"/>
                  </a:cubicBezTo>
                  <a:lnTo>
                    <a:pt x="16024" y="69"/>
                  </a:lnTo>
                  <a:cubicBezTo>
                    <a:pt x="15944" y="23"/>
                    <a:pt x="15852" y="0"/>
                    <a:pt x="15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1"/>
            <p:cNvSpPr/>
            <p:nvPr/>
          </p:nvSpPr>
          <p:spPr>
            <a:xfrm>
              <a:off x="7073378" y="4120238"/>
              <a:ext cx="76429" cy="54777"/>
            </a:xfrm>
            <a:custGeom>
              <a:avLst/>
              <a:gdLst/>
              <a:ahLst/>
              <a:cxnLst/>
              <a:rect l="l" t="t" r="r" b="b"/>
              <a:pathLst>
                <a:path w="4430" h="3175" extrusionOk="0">
                  <a:moveTo>
                    <a:pt x="206" y="1"/>
                  </a:moveTo>
                  <a:cubicBezTo>
                    <a:pt x="138" y="366"/>
                    <a:pt x="69" y="731"/>
                    <a:pt x="1" y="1073"/>
                  </a:cubicBezTo>
                  <a:lnTo>
                    <a:pt x="3585" y="3105"/>
                  </a:lnTo>
                  <a:cubicBezTo>
                    <a:pt x="3670" y="3151"/>
                    <a:pt x="3763" y="3174"/>
                    <a:pt x="3854" y="3174"/>
                  </a:cubicBezTo>
                  <a:cubicBezTo>
                    <a:pt x="4032" y="3174"/>
                    <a:pt x="4202" y="3088"/>
                    <a:pt x="4292" y="2922"/>
                  </a:cubicBezTo>
                  <a:cubicBezTo>
                    <a:pt x="4429" y="2671"/>
                    <a:pt x="4338" y="2352"/>
                    <a:pt x="4087" y="2215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6617377" y="4133626"/>
              <a:ext cx="65387" cy="50032"/>
            </a:xfrm>
            <a:custGeom>
              <a:avLst/>
              <a:gdLst/>
              <a:ahLst/>
              <a:cxnLst/>
              <a:rect l="l" t="t" r="r" b="b"/>
              <a:pathLst>
                <a:path w="3790" h="2900" extrusionOk="0">
                  <a:moveTo>
                    <a:pt x="3675" y="1"/>
                  </a:moveTo>
                  <a:lnTo>
                    <a:pt x="320" y="1941"/>
                  </a:lnTo>
                  <a:cubicBezTo>
                    <a:pt x="69" y="2078"/>
                    <a:pt x="0" y="2397"/>
                    <a:pt x="137" y="2625"/>
                  </a:cubicBezTo>
                  <a:cubicBezTo>
                    <a:pt x="228" y="2808"/>
                    <a:pt x="388" y="2899"/>
                    <a:pt x="571" y="2899"/>
                  </a:cubicBezTo>
                  <a:cubicBezTo>
                    <a:pt x="662" y="2899"/>
                    <a:pt x="753" y="2877"/>
                    <a:pt x="822" y="2831"/>
                  </a:cubicBezTo>
                  <a:lnTo>
                    <a:pt x="3789" y="1119"/>
                  </a:lnTo>
                  <a:cubicBezTo>
                    <a:pt x="3744" y="754"/>
                    <a:pt x="3698" y="389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6616980" y="3876477"/>
              <a:ext cx="531636" cy="449341"/>
            </a:xfrm>
            <a:custGeom>
              <a:avLst/>
              <a:gdLst/>
              <a:ahLst/>
              <a:cxnLst/>
              <a:rect l="l" t="t" r="r" b="b"/>
              <a:pathLst>
                <a:path w="30815" h="26045" extrusionOk="0">
                  <a:moveTo>
                    <a:pt x="30290" y="1"/>
                  </a:moveTo>
                  <a:cubicBezTo>
                    <a:pt x="30016" y="1"/>
                    <a:pt x="29787" y="229"/>
                    <a:pt x="29787" y="503"/>
                  </a:cubicBezTo>
                  <a:lnTo>
                    <a:pt x="29787" y="16481"/>
                  </a:lnTo>
                  <a:lnTo>
                    <a:pt x="14609" y="24652"/>
                  </a:lnTo>
                  <a:lnTo>
                    <a:pt x="14723" y="9382"/>
                  </a:lnTo>
                  <a:cubicBezTo>
                    <a:pt x="14723" y="9108"/>
                    <a:pt x="14494" y="8857"/>
                    <a:pt x="14221" y="8857"/>
                  </a:cubicBezTo>
                  <a:cubicBezTo>
                    <a:pt x="13924" y="8857"/>
                    <a:pt x="13696" y="9085"/>
                    <a:pt x="13696" y="9382"/>
                  </a:cubicBezTo>
                  <a:lnTo>
                    <a:pt x="13581" y="24606"/>
                  </a:lnTo>
                  <a:lnTo>
                    <a:pt x="1119" y="16983"/>
                  </a:lnTo>
                  <a:lnTo>
                    <a:pt x="1028" y="1370"/>
                  </a:lnTo>
                  <a:cubicBezTo>
                    <a:pt x="1028" y="1096"/>
                    <a:pt x="799" y="868"/>
                    <a:pt x="525" y="868"/>
                  </a:cubicBezTo>
                  <a:cubicBezTo>
                    <a:pt x="229" y="868"/>
                    <a:pt x="0" y="1096"/>
                    <a:pt x="0" y="1370"/>
                  </a:cubicBezTo>
                  <a:lnTo>
                    <a:pt x="92" y="17279"/>
                  </a:lnTo>
                  <a:cubicBezTo>
                    <a:pt x="92" y="17462"/>
                    <a:pt x="183" y="17622"/>
                    <a:pt x="343" y="17713"/>
                  </a:cubicBezTo>
                  <a:lnTo>
                    <a:pt x="13833" y="25953"/>
                  </a:lnTo>
                  <a:cubicBezTo>
                    <a:pt x="13833" y="25953"/>
                    <a:pt x="13833" y="25976"/>
                    <a:pt x="13833" y="25976"/>
                  </a:cubicBezTo>
                  <a:cubicBezTo>
                    <a:pt x="13855" y="25976"/>
                    <a:pt x="13878" y="25999"/>
                    <a:pt x="13924" y="25999"/>
                  </a:cubicBezTo>
                  <a:cubicBezTo>
                    <a:pt x="13924" y="25999"/>
                    <a:pt x="13947" y="26021"/>
                    <a:pt x="13947" y="26021"/>
                  </a:cubicBezTo>
                  <a:cubicBezTo>
                    <a:pt x="13992" y="26021"/>
                    <a:pt x="14038" y="26044"/>
                    <a:pt x="14061" y="26044"/>
                  </a:cubicBezTo>
                  <a:lnTo>
                    <a:pt x="14084" y="26044"/>
                  </a:lnTo>
                  <a:cubicBezTo>
                    <a:pt x="14129" y="26044"/>
                    <a:pt x="14175" y="26044"/>
                    <a:pt x="14221" y="26021"/>
                  </a:cubicBezTo>
                  <a:cubicBezTo>
                    <a:pt x="14243" y="26021"/>
                    <a:pt x="14266" y="25999"/>
                    <a:pt x="14266" y="25999"/>
                  </a:cubicBezTo>
                  <a:cubicBezTo>
                    <a:pt x="14289" y="25999"/>
                    <a:pt x="14312" y="25999"/>
                    <a:pt x="14335" y="25976"/>
                  </a:cubicBezTo>
                  <a:lnTo>
                    <a:pt x="30541" y="17234"/>
                  </a:lnTo>
                  <a:cubicBezTo>
                    <a:pt x="30700" y="17165"/>
                    <a:pt x="30815" y="16983"/>
                    <a:pt x="30815" y="16800"/>
                  </a:cubicBezTo>
                  <a:lnTo>
                    <a:pt x="30815" y="503"/>
                  </a:lnTo>
                  <a:cubicBezTo>
                    <a:pt x="30815" y="229"/>
                    <a:pt x="30586" y="1"/>
                    <a:pt x="30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1"/>
            <p:cNvSpPr/>
            <p:nvPr/>
          </p:nvSpPr>
          <p:spPr>
            <a:xfrm>
              <a:off x="6852856" y="4029265"/>
              <a:ext cx="18132" cy="71701"/>
            </a:xfrm>
            <a:custGeom>
              <a:avLst/>
              <a:gdLst/>
              <a:ahLst/>
              <a:cxnLst/>
              <a:rect l="l" t="t" r="r" b="b"/>
              <a:pathLst>
                <a:path w="1051" h="4156" extrusionOk="0">
                  <a:moveTo>
                    <a:pt x="549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3790"/>
                  </a:lnTo>
                  <a:lnTo>
                    <a:pt x="640" y="4155"/>
                  </a:lnTo>
                  <a:lnTo>
                    <a:pt x="1028" y="3904"/>
                  </a:lnTo>
                  <a:lnTo>
                    <a:pt x="1051" y="526"/>
                  </a:lnTo>
                  <a:cubicBezTo>
                    <a:pt x="1051" y="252"/>
                    <a:pt x="822" y="1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1"/>
            <p:cNvSpPr/>
            <p:nvPr/>
          </p:nvSpPr>
          <p:spPr>
            <a:xfrm>
              <a:off x="6616980" y="3891452"/>
              <a:ext cx="18132" cy="76411"/>
            </a:xfrm>
            <a:custGeom>
              <a:avLst/>
              <a:gdLst/>
              <a:ahLst/>
              <a:cxnLst/>
              <a:rect l="l" t="t" r="r" b="b"/>
              <a:pathLst>
                <a:path w="1051" h="4429" extrusionOk="0">
                  <a:moveTo>
                    <a:pt x="525" y="0"/>
                  </a:moveTo>
                  <a:cubicBezTo>
                    <a:pt x="229" y="0"/>
                    <a:pt x="0" y="228"/>
                    <a:pt x="0" y="502"/>
                  </a:cubicBezTo>
                  <a:lnTo>
                    <a:pt x="23" y="3835"/>
                  </a:lnTo>
                  <a:lnTo>
                    <a:pt x="1050" y="4428"/>
                  </a:lnTo>
                  <a:lnTo>
                    <a:pt x="1028" y="502"/>
                  </a:lnTo>
                  <a:cubicBezTo>
                    <a:pt x="1028" y="228"/>
                    <a:pt x="799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7130880" y="3876477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03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3402"/>
                  </a:lnTo>
                  <a:lnTo>
                    <a:pt x="1028" y="2763"/>
                  </a:lnTo>
                  <a:lnTo>
                    <a:pt x="1028" y="503"/>
                  </a:lnTo>
                  <a:cubicBezTo>
                    <a:pt x="1028" y="229"/>
                    <a:pt x="799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6606353" y="3535464"/>
              <a:ext cx="600939" cy="527305"/>
            </a:xfrm>
            <a:custGeom>
              <a:avLst/>
              <a:gdLst/>
              <a:ahLst/>
              <a:cxnLst/>
              <a:rect l="l" t="t" r="r" b="b"/>
              <a:pathLst>
                <a:path w="34832" h="30564" extrusionOk="0">
                  <a:moveTo>
                    <a:pt x="34832" y="0"/>
                  </a:moveTo>
                  <a:lnTo>
                    <a:pt x="15772" y="10249"/>
                  </a:lnTo>
                  <a:lnTo>
                    <a:pt x="12098" y="21456"/>
                  </a:lnTo>
                  <a:lnTo>
                    <a:pt x="0" y="15042"/>
                  </a:lnTo>
                  <a:lnTo>
                    <a:pt x="411" y="22483"/>
                  </a:lnTo>
                  <a:lnTo>
                    <a:pt x="14837" y="30563"/>
                  </a:lnTo>
                  <a:lnTo>
                    <a:pt x="31408" y="21091"/>
                  </a:lnTo>
                  <a:lnTo>
                    <a:pt x="348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6862311" y="3717789"/>
              <a:ext cx="21290" cy="336303"/>
            </a:xfrm>
            <a:custGeom>
              <a:avLst/>
              <a:gdLst/>
              <a:ahLst/>
              <a:cxnLst/>
              <a:rect l="l" t="t" r="r" b="b"/>
              <a:pathLst>
                <a:path w="1234" h="19493" extrusionOk="0">
                  <a:moveTo>
                    <a:pt x="1233" y="0"/>
                  </a:moveTo>
                  <a:lnTo>
                    <a:pt x="1233" y="0"/>
                  </a:lnTo>
                  <a:cubicBezTo>
                    <a:pt x="1096" y="1621"/>
                    <a:pt x="959" y="3241"/>
                    <a:pt x="845" y="4862"/>
                  </a:cubicBezTo>
                  <a:lnTo>
                    <a:pt x="526" y="9746"/>
                  </a:lnTo>
                  <a:lnTo>
                    <a:pt x="229" y="14608"/>
                  </a:lnTo>
                  <a:cubicBezTo>
                    <a:pt x="138" y="16252"/>
                    <a:pt x="69" y="17872"/>
                    <a:pt x="1" y="19493"/>
                  </a:cubicBezTo>
                  <a:cubicBezTo>
                    <a:pt x="138" y="17872"/>
                    <a:pt x="252" y="16252"/>
                    <a:pt x="366" y="14631"/>
                  </a:cubicBezTo>
                  <a:lnTo>
                    <a:pt x="708" y="9746"/>
                  </a:lnTo>
                  <a:lnTo>
                    <a:pt x="982" y="4885"/>
                  </a:lnTo>
                  <a:cubicBezTo>
                    <a:pt x="1073" y="3241"/>
                    <a:pt x="1165" y="1621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609F424-5008-4A43-8C5A-69D1BB124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r="1779" b="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4E922-2FD1-4A42-AA4A-A8F72FB1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1790058"/>
            <a:ext cx="6566606" cy="123444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800" spc="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2599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Google Shape;6151;p47"/>
          <p:cNvSpPr txBox="1">
            <a:spLocks noGrp="1"/>
          </p:cNvSpPr>
          <p:nvPr>
            <p:ph type="title"/>
          </p:nvPr>
        </p:nvSpPr>
        <p:spPr>
          <a:xfrm>
            <a:off x="1807535" y="161408"/>
            <a:ext cx="5600617" cy="510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verpass SemiBold"/>
              </a:rPr>
              <a:t>Project Pathway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verpass SemiBold"/>
            </a:endParaRPr>
          </a:p>
        </p:txBody>
      </p:sp>
      <p:grpSp>
        <p:nvGrpSpPr>
          <p:cNvPr id="6152" name="Google Shape;6152;p47"/>
          <p:cNvGrpSpPr/>
          <p:nvPr/>
        </p:nvGrpSpPr>
        <p:grpSpPr>
          <a:xfrm>
            <a:off x="2431430" y="1585913"/>
            <a:ext cx="4371541" cy="2401273"/>
            <a:chOff x="2599038" y="1866150"/>
            <a:chExt cx="4350525" cy="2737350"/>
          </a:xfrm>
        </p:grpSpPr>
        <p:sp>
          <p:nvSpPr>
            <p:cNvPr id="6153" name="Google Shape;6153;p47"/>
            <p:cNvSpPr/>
            <p:nvPr/>
          </p:nvSpPr>
          <p:spPr>
            <a:xfrm>
              <a:off x="2599588" y="3178025"/>
              <a:ext cx="1592100" cy="960975"/>
            </a:xfrm>
            <a:custGeom>
              <a:avLst/>
              <a:gdLst/>
              <a:ahLst/>
              <a:cxnLst/>
              <a:rect l="l" t="t" r="r" b="b"/>
              <a:pathLst>
                <a:path w="63684" h="38439" extrusionOk="0">
                  <a:moveTo>
                    <a:pt x="1" y="1"/>
                  </a:moveTo>
                  <a:lnTo>
                    <a:pt x="1" y="4977"/>
                  </a:lnTo>
                  <a:cubicBezTo>
                    <a:pt x="24" y="9724"/>
                    <a:pt x="3196" y="14495"/>
                    <a:pt x="9473" y="18101"/>
                  </a:cubicBezTo>
                  <a:cubicBezTo>
                    <a:pt x="9884" y="18352"/>
                    <a:pt x="10295" y="18558"/>
                    <a:pt x="10706" y="18786"/>
                  </a:cubicBezTo>
                  <a:cubicBezTo>
                    <a:pt x="10843" y="18854"/>
                    <a:pt x="10980" y="18923"/>
                    <a:pt x="11117" y="18991"/>
                  </a:cubicBezTo>
                  <a:cubicBezTo>
                    <a:pt x="11414" y="19151"/>
                    <a:pt x="11710" y="19288"/>
                    <a:pt x="12007" y="19425"/>
                  </a:cubicBezTo>
                  <a:cubicBezTo>
                    <a:pt x="12167" y="19493"/>
                    <a:pt x="12327" y="19585"/>
                    <a:pt x="12509" y="19653"/>
                  </a:cubicBezTo>
                  <a:cubicBezTo>
                    <a:pt x="12783" y="19767"/>
                    <a:pt x="13080" y="19904"/>
                    <a:pt x="13377" y="20018"/>
                  </a:cubicBezTo>
                  <a:cubicBezTo>
                    <a:pt x="13536" y="20087"/>
                    <a:pt x="13696" y="20155"/>
                    <a:pt x="13879" y="20224"/>
                  </a:cubicBezTo>
                  <a:cubicBezTo>
                    <a:pt x="13970" y="20270"/>
                    <a:pt x="14038" y="20315"/>
                    <a:pt x="14130" y="20338"/>
                  </a:cubicBezTo>
                  <a:cubicBezTo>
                    <a:pt x="14244" y="20384"/>
                    <a:pt x="14381" y="20429"/>
                    <a:pt x="14495" y="20475"/>
                  </a:cubicBezTo>
                  <a:cubicBezTo>
                    <a:pt x="14906" y="20635"/>
                    <a:pt x="15294" y="20772"/>
                    <a:pt x="15705" y="20909"/>
                  </a:cubicBezTo>
                  <a:cubicBezTo>
                    <a:pt x="15910" y="20977"/>
                    <a:pt x="16116" y="21046"/>
                    <a:pt x="16321" y="21114"/>
                  </a:cubicBezTo>
                  <a:cubicBezTo>
                    <a:pt x="16755" y="21274"/>
                    <a:pt x="17188" y="21388"/>
                    <a:pt x="17622" y="21525"/>
                  </a:cubicBezTo>
                  <a:cubicBezTo>
                    <a:pt x="17759" y="21571"/>
                    <a:pt x="17873" y="21616"/>
                    <a:pt x="18010" y="21639"/>
                  </a:cubicBezTo>
                  <a:cubicBezTo>
                    <a:pt x="18056" y="21662"/>
                    <a:pt x="18101" y="21662"/>
                    <a:pt x="18147" y="21685"/>
                  </a:cubicBezTo>
                  <a:cubicBezTo>
                    <a:pt x="18444" y="21776"/>
                    <a:pt x="18763" y="21844"/>
                    <a:pt x="19060" y="21913"/>
                  </a:cubicBezTo>
                  <a:cubicBezTo>
                    <a:pt x="19288" y="21981"/>
                    <a:pt x="19539" y="22050"/>
                    <a:pt x="19790" y="22118"/>
                  </a:cubicBezTo>
                  <a:cubicBezTo>
                    <a:pt x="20110" y="22187"/>
                    <a:pt x="20430" y="22255"/>
                    <a:pt x="20749" y="22324"/>
                  </a:cubicBezTo>
                  <a:cubicBezTo>
                    <a:pt x="20955" y="22369"/>
                    <a:pt x="21160" y="22415"/>
                    <a:pt x="21365" y="22461"/>
                  </a:cubicBezTo>
                  <a:cubicBezTo>
                    <a:pt x="21411" y="22484"/>
                    <a:pt x="21480" y="22484"/>
                    <a:pt x="21525" y="22506"/>
                  </a:cubicBezTo>
                  <a:cubicBezTo>
                    <a:pt x="22050" y="22598"/>
                    <a:pt x="22575" y="22712"/>
                    <a:pt x="23100" y="22803"/>
                  </a:cubicBezTo>
                  <a:cubicBezTo>
                    <a:pt x="23283" y="22826"/>
                    <a:pt x="23465" y="22849"/>
                    <a:pt x="23625" y="22872"/>
                  </a:cubicBezTo>
                  <a:cubicBezTo>
                    <a:pt x="23922" y="22917"/>
                    <a:pt x="24219" y="22963"/>
                    <a:pt x="24515" y="23009"/>
                  </a:cubicBezTo>
                  <a:cubicBezTo>
                    <a:pt x="24561" y="23031"/>
                    <a:pt x="24629" y="23031"/>
                    <a:pt x="24698" y="23031"/>
                  </a:cubicBezTo>
                  <a:cubicBezTo>
                    <a:pt x="24926" y="23077"/>
                    <a:pt x="25154" y="23100"/>
                    <a:pt x="25360" y="23123"/>
                  </a:cubicBezTo>
                  <a:cubicBezTo>
                    <a:pt x="25679" y="23168"/>
                    <a:pt x="25999" y="23191"/>
                    <a:pt x="26318" y="23237"/>
                  </a:cubicBezTo>
                  <a:cubicBezTo>
                    <a:pt x="26570" y="23260"/>
                    <a:pt x="26798" y="23282"/>
                    <a:pt x="27026" y="23305"/>
                  </a:cubicBezTo>
                  <a:cubicBezTo>
                    <a:pt x="27231" y="23328"/>
                    <a:pt x="27414" y="23351"/>
                    <a:pt x="27620" y="23351"/>
                  </a:cubicBezTo>
                  <a:cubicBezTo>
                    <a:pt x="27734" y="23374"/>
                    <a:pt x="27848" y="23374"/>
                    <a:pt x="27985" y="23374"/>
                  </a:cubicBezTo>
                  <a:cubicBezTo>
                    <a:pt x="28213" y="23397"/>
                    <a:pt x="28464" y="23419"/>
                    <a:pt x="28692" y="23442"/>
                  </a:cubicBezTo>
                  <a:cubicBezTo>
                    <a:pt x="29012" y="23442"/>
                    <a:pt x="29331" y="23465"/>
                    <a:pt x="29651" y="23488"/>
                  </a:cubicBezTo>
                  <a:cubicBezTo>
                    <a:pt x="29879" y="23488"/>
                    <a:pt x="30130" y="23511"/>
                    <a:pt x="30381" y="23511"/>
                  </a:cubicBezTo>
                  <a:cubicBezTo>
                    <a:pt x="30518" y="23511"/>
                    <a:pt x="30655" y="23534"/>
                    <a:pt x="30792" y="23534"/>
                  </a:cubicBezTo>
                  <a:lnTo>
                    <a:pt x="33029" y="23534"/>
                  </a:lnTo>
                  <a:cubicBezTo>
                    <a:pt x="33280" y="23534"/>
                    <a:pt x="33554" y="23534"/>
                    <a:pt x="33828" y="23511"/>
                  </a:cubicBezTo>
                  <a:lnTo>
                    <a:pt x="34170" y="23511"/>
                  </a:lnTo>
                  <a:cubicBezTo>
                    <a:pt x="34536" y="23511"/>
                    <a:pt x="34901" y="23488"/>
                    <a:pt x="35266" y="23465"/>
                  </a:cubicBezTo>
                  <a:cubicBezTo>
                    <a:pt x="35654" y="23442"/>
                    <a:pt x="36019" y="23442"/>
                    <a:pt x="36407" y="23419"/>
                  </a:cubicBezTo>
                  <a:lnTo>
                    <a:pt x="37046" y="23419"/>
                  </a:lnTo>
                  <a:cubicBezTo>
                    <a:pt x="37275" y="23397"/>
                    <a:pt x="37526" y="23397"/>
                    <a:pt x="37777" y="23397"/>
                  </a:cubicBezTo>
                  <a:cubicBezTo>
                    <a:pt x="37982" y="23397"/>
                    <a:pt x="38188" y="23419"/>
                    <a:pt x="38393" y="23419"/>
                  </a:cubicBezTo>
                  <a:lnTo>
                    <a:pt x="39146" y="23419"/>
                  </a:lnTo>
                  <a:cubicBezTo>
                    <a:pt x="39352" y="23442"/>
                    <a:pt x="39534" y="23442"/>
                    <a:pt x="39717" y="23442"/>
                  </a:cubicBezTo>
                  <a:cubicBezTo>
                    <a:pt x="39991" y="23465"/>
                    <a:pt x="40242" y="23488"/>
                    <a:pt x="40493" y="23488"/>
                  </a:cubicBezTo>
                  <a:cubicBezTo>
                    <a:pt x="40676" y="23511"/>
                    <a:pt x="40881" y="23511"/>
                    <a:pt x="41064" y="23534"/>
                  </a:cubicBezTo>
                  <a:cubicBezTo>
                    <a:pt x="41315" y="23556"/>
                    <a:pt x="41566" y="23579"/>
                    <a:pt x="41840" y="23602"/>
                  </a:cubicBezTo>
                  <a:cubicBezTo>
                    <a:pt x="42022" y="23625"/>
                    <a:pt x="42205" y="23625"/>
                    <a:pt x="42387" y="23648"/>
                  </a:cubicBezTo>
                  <a:cubicBezTo>
                    <a:pt x="42661" y="23693"/>
                    <a:pt x="42912" y="23716"/>
                    <a:pt x="43186" y="23739"/>
                  </a:cubicBezTo>
                  <a:cubicBezTo>
                    <a:pt x="43346" y="23762"/>
                    <a:pt x="43529" y="23785"/>
                    <a:pt x="43711" y="23807"/>
                  </a:cubicBezTo>
                  <a:cubicBezTo>
                    <a:pt x="44008" y="23853"/>
                    <a:pt x="44282" y="23899"/>
                    <a:pt x="44579" y="23944"/>
                  </a:cubicBezTo>
                  <a:cubicBezTo>
                    <a:pt x="44716" y="23967"/>
                    <a:pt x="44853" y="23990"/>
                    <a:pt x="45012" y="24013"/>
                  </a:cubicBezTo>
                  <a:cubicBezTo>
                    <a:pt x="45423" y="24081"/>
                    <a:pt x="45857" y="24173"/>
                    <a:pt x="46291" y="24264"/>
                  </a:cubicBezTo>
                  <a:cubicBezTo>
                    <a:pt x="46473" y="24287"/>
                    <a:pt x="46679" y="24332"/>
                    <a:pt x="46884" y="24378"/>
                  </a:cubicBezTo>
                  <a:cubicBezTo>
                    <a:pt x="47135" y="24447"/>
                    <a:pt x="47409" y="24492"/>
                    <a:pt x="47683" y="24561"/>
                  </a:cubicBezTo>
                  <a:cubicBezTo>
                    <a:pt x="47866" y="24606"/>
                    <a:pt x="48048" y="24675"/>
                    <a:pt x="48231" y="24720"/>
                  </a:cubicBezTo>
                  <a:cubicBezTo>
                    <a:pt x="48482" y="24789"/>
                    <a:pt x="48756" y="24835"/>
                    <a:pt x="48984" y="24903"/>
                  </a:cubicBezTo>
                  <a:cubicBezTo>
                    <a:pt x="49121" y="24949"/>
                    <a:pt x="49235" y="24994"/>
                    <a:pt x="49372" y="25017"/>
                  </a:cubicBezTo>
                  <a:cubicBezTo>
                    <a:pt x="49737" y="25131"/>
                    <a:pt x="50102" y="25245"/>
                    <a:pt x="50468" y="25360"/>
                  </a:cubicBezTo>
                  <a:cubicBezTo>
                    <a:pt x="50627" y="25428"/>
                    <a:pt x="50787" y="25474"/>
                    <a:pt x="50947" y="25519"/>
                  </a:cubicBezTo>
                  <a:cubicBezTo>
                    <a:pt x="51267" y="25633"/>
                    <a:pt x="51609" y="25770"/>
                    <a:pt x="51928" y="25885"/>
                  </a:cubicBezTo>
                  <a:cubicBezTo>
                    <a:pt x="52065" y="25930"/>
                    <a:pt x="52202" y="25999"/>
                    <a:pt x="52339" y="26044"/>
                  </a:cubicBezTo>
                  <a:cubicBezTo>
                    <a:pt x="52910" y="26273"/>
                    <a:pt x="53481" y="26524"/>
                    <a:pt x="54028" y="26775"/>
                  </a:cubicBezTo>
                  <a:cubicBezTo>
                    <a:pt x="54143" y="26843"/>
                    <a:pt x="54257" y="26889"/>
                    <a:pt x="54348" y="26935"/>
                  </a:cubicBezTo>
                  <a:cubicBezTo>
                    <a:pt x="54919" y="27208"/>
                    <a:pt x="55489" y="27505"/>
                    <a:pt x="56014" y="27802"/>
                  </a:cubicBezTo>
                  <a:cubicBezTo>
                    <a:pt x="61104" y="30746"/>
                    <a:pt x="63661" y="34581"/>
                    <a:pt x="63684" y="38438"/>
                  </a:cubicBezTo>
                  <a:lnTo>
                    <a:pt x="63684" y="33463"/>
                  </a:lnTo>
                  <a:cubicBezTo>
                    <a:pt x="63661" y="29605"/>
                    <a:pt x="61127" y="25770"/>
                    <a:pt x="56037" y="22826"/>
                  </a:cubicBezTo>
                  <a:cubicBezTo>
                    <a:pt x="55489" y="22529"/>
                    <a:pt x="54941" y="22233"/>
                    <a:pt x="54371" y="21959"/>
                  </a:cubicBezTo>
                  <a:cubicBezTo>
                    <a:pt x="54257" y="21913"/>
                    <a:pt x="54165" y="21844"/>
                    <a:pt x="54051" y="21799"/>
                  </a:cubicBezTo>
                  <a:cubicBezTo>
                    <a:pt x="53503" y="21548"/>
                    <a:pt x="52933" y="21297"/>
                    <a:pt x="52362" y="21068"/>
                  </a:cubicBezTo>
                  <a:cubicBezTo>
                    <a:pt x="52317" y="21046"/>
                    <a:pt x="52271" y="21023"/>
                    <a:pt x="52225" y="21000"/>
                  </a:cubicBezTo>
                  <a:cubicBezTo>
                    <a:pt x="52134" y="20977"/>
                    <a:pt x="52020" y="20931"/>
                    <a:pt x="51928" y="20909"/>
                  </a:cubicBezTo>
                  <a:cubicBezTo>
                    <a:pt x="51609" y="20772"/>
                    <a:pt x="51289" y="20658"/>
                    <a:pt x="50970" y="20543"/>
                  </a:cubicBezTo>
                  <a:cubicBezTo>
                    <a:pt x="50810" y="20498"/>
                    <a:pt x="50650" y="20429"/>
                    <a:pt x="50468" y="20384"/>
                  </a:cubicBezTo>
                  <a:cubicBezTo>
                    <a:pt x="50125" y="20270"/>
                    <a:pt x="49760" y="20155"/>
                    <a:pt x="49395" y="20041"/>
                  </a:cubicBezTo>
                  <a:cubicBezTo>
                    <a:pt x="49281" y="20018"/>
                    <a:pt x="49189" y="19973"/>
                    <a:pt x="49098" y="19950"/>
                  </a:cubicBezTo>
                  <a:cubicBezTo>
                    <a:pt x="49075" y="19950"/>
                    <a:pt x="49030" y="19950"/>
                    <a:pt x="49007" y="19927"/>
                  </a:cubicBezTo>
                  <a:cubicBezTo>
                    <a:pt x="48756" y="19859"/>
                    <a:pt x="48505" y="19790"/>
                    <a:pt x="48254" y="19722"/>
                  </a:cubicBezTo>
                  <a:cubicBezTo>
                    <a:pt x="48071" y="19676"/>
                    <a:pt x="47888" y="19630"/>
                    <a:pt x="47683" y="19585"/>
                  </a:cubicBezTo>
                  <a:cubicBezTo>
                    <a:pt x="47432" y="19516"/>
                    <a:pt x="47158" y="19471"/>
                    <a:pt x="46884" y="19402"/>
                  </a:cubicBezTo>
                  <a:cubicBezTo>
                    <a:pt x="46724" y="19379"/>
                    <a:pt x="46565" y="19334"/>
                    <a:pt x="46405" y="19288"/>
                  </a:cubicBezTo>
                  <a:cubicBezTo>
                    <a:pt x="46359" y="19288"/>
                    <a:pt x="46336" y="19288"/>
                    <a:pt x="46291" y="19265"/>
                  </a:cubicBezTo>
                  <a:cubicBezTo>
                    <a:pt x="45880" y="19197"/>
                    <a:pt x="45446" y="19105"/>
                    <a:pt x="45012" y="19037"/>
                  </a:cubicBezTo>
                  <a:cubicBezTo>
                    <a:pt x="44875" y="19014"/>
                    <a:pt x="44739" y="18991"/>
                    <a:pt x="44579" y="18969"/>
                  </a:cubicBezTo>
                  <a:cubicBezTo>
                    <a:pt x="44350" y="18923"/>
                    <a:pt x="44099" y="18877"/>
                    <a:pt x="43848" y="18854"/>
                  </a:cubicBezTo>
                  <a:cubicBezTo>
                    <a:pt x="43803" y="18854"/>
                    <a:pt x="43757" y="18832"/>
                    <a:pt x="43711" y="18832"/>
                  </a:cubicBezTo>
                  <a:cubicBezTo>
                    <a:pt x="43552" y="18809"/>
                    <a:pt x="43369" y="18786"/>
                    <a:pt x="43186" y="18763"/>
                  </a:cubicBezTo>
                  <a:cubicBezTo>
                    <a:pt x="42935" y="18740"/>
                    <a:pt x="42661" y="18695"/>
                    <a:pt x="42410" y="18672"/>
                  </a:cubicBezTo>
                  <a:cubicBezTo>
                    <a:pt x="42228" y="18649"/>
                    <a:pt x="42022" y="18649"/>
                    <a:pt x="41840" y="18626"/>
                  </a:cubicBezTo>
                  <a:cubicBezTo>
                    <a:pt x="41680" y="18603"/>
                    <a:pt x="41520" y="18580"/>
                    <a:pt x="41338" y="18580"/>
                  </a:cubicBezTo>
                  <a:cubicBezTo>
                    <a:pt x="41246" y="18558"/>
                    <a:pt x="41155" y="18558"/>
                    <a:pt x="41086" y="18558"/>
                  </a:cubicBezTo>
                  <a:cubicBezTo>
                    <a:pt x="40881" y="18535"/>
                    <a:pt x="40698" y="18535"/>
                    <a:pt x="40493" y="18512"/>
                  </a:cubicBezTo>
                  <a:cubicBezTo>
                    <a:pt x="40242" y="18489"/>
                    <a:pt x="39991" y="18489"/>
                    <a:pt x="39740" y="18466"/>
                  </a:cubicBezTo>
                  <a:cubicBezTo>
                    <a:pt x="39557" y="18466"/>
                    <a:pt x="39352" y="18466"/>
                    <a:pt x="39169" y="18444"/>
                  </a:cubicBezTo>
                  <a:lnTo>
                    <a:pt x="38804" y="18444"/>
                  </a:lnTo>
                  <a:cubicBezTo>
                    <a:pt x="38735" y="18432"/>
                    <a:pt x="38673" y="18432"/>
                    <a:pt x="38610" y="18432"/>
                  </a:cubicBezTo>
                  <a:cubicBezTo>
                    <a:pt x="38547" y="18432"/>
                    <a:pt x="38484" y="18432"/>
                    <a:pt x="38416" y="18421"/>
                  </a:cubicBezTo>
                  <a:lnTo>
                    <a:pt x="37046" y="18421"/>
                  </a:lnTo>
                  <a:cubicBezTo>
                    <a:pt x="36841" y="18444"/>
                    <a:pt x="36636" y="18444"/>
                    <a:pt x="36430" y="18444"/>
                  </a:cubicBezTo>
                  <a:lnTo>
                    <a:pt x="36156" y="18444"/>
                  </a:lnTo>
                  <a:cubicBezTo>
                    <a:pt x="35859" y="18466"/>
                    <a:pt x="35563" y="18466"/>
                    <a:pt x="35289" y="18489"/>
                  </a:cubicBezTo>
                  <a:cubicBezTo>
                    <a:pt x="34809" y="18512"/>
                    <a:pt x="34330" y="18535"/>
                    <a:pt x="33851" y="18535"/>
                  </a:cubicBezTo>
                  <a:cubicBezTo>
                    <a:pt x="33577" y="18558"/>
                    <a:pt x="33303" y="18558"/>
                    <a:pt x="33029" y="18558"/>
                  </a:cubicBezTo>
                  <a:lnTo>
                    <a:pt x="31317" y="18558"/>
                  </a:lnTo>
                  <a:cubicBezTo>
                    <a:pt x="30998" y="18558"/>
                    <a:pt x="30701" y="18535"/>
                    <a:pt x="30381" y="18535"/>
                  </a:cubicBezTo>
                  <a:cubicBezTo>
                    <a:pt x="30153" y="18535"/>
                    <a:pt x="29902" y="18512"/>
                    <a:pt x="29651" y="18512"/>
                  </a:cubicBezTo>
                  <a:cubicBezTo>
                    <a:pt x="29331" y="18489"/>
                    <a:pt x="29035" y="18466"/>
                    <a:pt x="28715" y="18444"/>
                  </a:cubicBezTo>
                  <a:cubicBezTo>
                    <a:pt x="28464" y="18444"/>
                    <a:pt x="28236" y="18421"/>
                    <a:pt x="27985" y="18398"/>
                  </a:cubicBezTo>
                  <a:cubicBezTo>
                    <a:pt x="27665" y="18375"/>
                    <a:pt x="27346" y="18352"/>
                    <a:pt x="27049" y="18329"/>
                  </a:cubicBezTo>
                  <a:cubicBezTo>
                    <a:pt x="26798" y="18307"/>
                    <a:pt x="26570" y="18284"/>
                    <a:pt x="26341" y="18261"/>
                  </a:cubicBezTo>
                  <a:cubicBezTo>
                    <a:pt x="26022" y="18215"/>
                    <a:pt x="25702" y="18170"/>
                    <a:pt x="25383" y="18147"/>
                  </a:cubicBezTo>
                  <a:cubicBezTo>
                    <a:pt x="25154" y="18101"/>
                    <a:pt x="24926" y="18078"/>
                    <a:pt x="24721" y="18056"/>
                  </a:cubicBezTo>
                  <a:cubicBezTo>
                    <a:pt x="24356" y="18010"/>
                    <a:pt x="23990" y="17941"/>
                    <a:pt x="23648" y="17896"/>
                  </a:cubicBezTo>
                  <a:cubicBezTo>
                    <a:pt x="23465" y="17873"/>
                    <a:pt x="23306" y="17850"/>
                    <a:pt x="23123" y="17804"/>
                  </a:cubicBezTo>
                  <a:cubicBezTo>
                    <a:pt x="22598" y="17713"/>
                    <a:pt x="22073" y="17622"/>
                    <a:pt x="21548" y="17531"/>
                  </a:cubicBezTo>
                  <a:cubicBezTo>
                    <a:pt x="21274" y="17462"/>
                    <a:pt x="21023" y="17394"/>
                    <a:pt x="20749" y="17348"/>
                  </a:cubicBezTo>
                  <a:cubicBezTo>
                    <a:pt x="20430" y="17279"/>
                    <a:pt x="20110" y="17211"/>
                    <a:pt x="19790" y="17120"/>
                  </a:cubicBezTo>
                  <a:cubicBezTo>
                    <a:pt x="19562" y="17074"/>
                    <a:pt x="19311" y="17006"/>
                    <a:pt x="19060" y="16937"/>
                  </a:cubicBezTo>
                  <a:cubicBezTo>
                    <a:pt x="18763" y="16869"/>
                    <a:pt x="18467" y="16777"/>
                    <a:pt x="18147" y="16709"/>
                  </a:cubicBezTo>
                  <a:cubicBezTo>
                    <a:pt x="17987" y="16640"/>
                    <a:pt x="17805" y="16595"/>
                    <a:pt x="17645" y="16549"/>
                  </a:cubicBezTo>
                  <a:cubicBezTo>
                    <a:pt x="17211" y="16412"/>
                    <a:pt x="16755" y="16275"/>
                    <a:pt x="16321" y="16138"/>
                  </a:cubicBezTo>
                  <a:cubicBezTo>
                    <a:pt x="16116" y="16070"/>
                    <a:pt x="15933" y="16001"/>
                    <a:pt x="15728" y="15933"/>
                  </a:cubicBezTo>
                  <a:cubicBezTo>
                    <a:pt x="15317" y="15796"/>
                    <a:pt x="14906" y="15636"/>
                    <a:pt x="14518" y="15499"/>
                  </a:cubicBezTo>
                  <a:cubicBezTo>
                    <a:pt x="14312" y="15408"/>
                    <a:pt x="14084" y="15339"/>
                    <a:pt x="13879" y="15248"/>
                  </a:cubicBezTo>
                  <a:cubicBezTo>
                    <a:pt x="13719" y="15180"/>
                    <a:pt x="13559" y="15111"/>
                    <a:pt x="13399" y="15043"/>
                  </a:cubicBezTo>
                  <a:cubicBezTo>
                    <a:pt x="13103" y="14928"/>
                    <a:pt x="12806" y="14791"/>
                    <a:pt x="12509" y="14677"/>
                  </a:cubicBezTo>
                  <a:cubicBezTo>
                    <a:pt x="12349" y="14586"/>
                    <a:pt x="12190" y="14518"/>
                    <a:pt x="12030" y="14449"/>
                  </a:cubicBezTo>
                  <a:cubicBezTo>
                    <a:pt x="11733" y="14312"/>
                    <a:pt x="11436" y="14152"/>
                    <a:pt x="11140" y="14015"/>
                  </a:cubicBezTo>
                  <a:cubicBezTo>
                    <a:pt x="11003" y="13947"/>
                    <a:pt x="10866" y="13878"/>
                    <a:pt x="10729" y="13810"/>
                  </a:cubicBezTo>
                  <a:cubicBezTo>
                    <a:pt x="10295" y="13582"/>
                    <a:pt x="9884" y="13353"/>
                    <a:pt x="9473" y="13125"/>
                  </a:cubicBezTo>
                  <a:cubicBezTo>
                    <a:pt x="3196" y="9496"/>
                    <a:pt x="47" y="474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47"/>
            <p:cNvSpPr/>
            <p:nvPr/>
          </p:nvSpPr>
          <p:spPr>
            <a:xfrm>
              <a:off x="6581463" y="2207375"/>
              <a:ext cx="214600" cy="421725"/>
            </a:xfrm>
            <a:custGeom>
              <a:avLst/>
              <a:gdLst/>
              <a:ahLst/>
              <a:cxnLst/>
              <a:rect l="l" t="t" r="r" b="b"/>
              <a:pathLst>
                <a:path w="8584" h="16869" extrusionOk="0">
                  <a:moveTo>
                    <a:pt x="24" y="1"/>
                  </a:moveTo>
                  <a:lnTo>
                    <a:pt x="1" y="4977"/>
                  </a:lnTo>
                  <a:cubicBezTo>
                    <a:pt x="1" y="5433"/>
                    <a:pt x="320" y="5890"/>
                    <a:pt x="914" y="6232"/>
                  </a:cubicBezTo>
                  <a:cubicBezTo>
                    <a:pt x="6004" y="9177"/>
                    <a:pt x="8560" y="13011"/>
                    <a:pt x="8583" y="16869"/>
                  </a:cubicBezTo>
                  <a:lnTo>
                    <a:pt x="8583" y="11893"/>
                  </a:lnTo>
                  <a:cubicBezTo>
                    <a:pt x="8560" y="8035"/>
                    <a:pt x="6027" y="4201"/>
                    <a:pt x="937" y="1256"/>
                  </a:cubicBezTo>
                  <a:cubicBezTo>
                    <a:pt x="320" y="891"/>
                    <a:pt x="24" y="45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47"/>
            <p:cNvSpPr/>
            <p:nvPr/>
          </p:nvSpPr>
          <p:spPr>
            <a:xfrm>
              <a:off x="2752538" y="2801975"/>
              <a:ext cx="1298200" cy="502750"/>
            </a:xfrm>
            <a:custGeom>
              <a:avLst/>
              <a:gdLst/>
              <a:ahLst/>
              <a:cxnLst/>
              <a:rect l="l" t="t" r="r" b="b"/>
              <a:pathLst>
                <a:path w="51928" h="20110" extrusionOk="0">
                  <a:moveTo>
                    <a:pt x="25884" y="1"/>
                  </a:moveTo>
                  <a:cubicBezTo>
                    <a:pt x="25405" y="1"/>
                    <a:pt x="24948" y="1"/>
                    <a:pt x="24469" y="24"/>
                  </a:cubicBezTo>
                  <a:lnTo>
                    <a:pt x="24355" y="24"/>
                  </a:lnTo>
                  <a:cubicBezTo>
                    <a:pt x="24241" y="24"/>
                    <a:pt x="24126" y="24"/>
                    <a:pt x="23989" y="47"/>
                  </a:cubicBezTo>
                  <a:cubicBezTo>
                    <a:pt x="23716" y="47"/>
                    <a:pt x="23419" y="69"/>
                    <a:pt x="23122" y="92"/>
                  </a:cubicBezTo>
                  <a:cubicBezTo>
                    <a:pt x="22940" y="92"/>
                    <a:pt x="22780" y="115"/>
                    <a:pt x="22597" y="115"/>
                  </a:cubicBezTo>
                  <a:cubicBezTo>
                    <a:pt x="22323" y="138"/>
                    <a:pt x="22027" y="161"/>
                    <a:pt x="21753" y="183"/>
                  </a:cubicBezTo>
                  <a:cubicBezTo>
                    <a:pt x="21661" y="206"/>
                    <a:pt x="21570" y="206"/>
                    <a:pt x="21456" y="206"/>
                  </a:cubicBezTo>
                  <a:cubicBezTo>
                    <a:pt x="21387" y="229"/>
                    <a:pt x="21342" y="229"/>
                    <a:pt x="21273" y="229"/>
                  </a:cubicBezTo>
                  <a:cubicBezTo>
                    <a:pt x="20817" y="275"/>
                    <a:pt x="20383" y="343"/>
                    <a:pt x="19972" y="389"/>
                  </a:cubicBezTo>
                  <a:cubicBezTo>
                    <a:pt x="19904" y="389"/>
                    <a:pt x="19835" y="412"/>
                    <a:pt x="19767" y="412"/>
                  </a:cubicBezTo>
                  <a:cubicBezTo>
                    <a:pt x="19265" y="480"/>
                    <a:pt x="18762" y="572"/>
                    <a:pt x="18283" y="640"/>
                  </a:cubicBezTo>
                  <a:cubicBezTo>
                    <a:pt x="18238" y="663"/>
                    <a:pt x="18192" y="663"/>
                    <a:pt x="18146" y="663"/>
                  </a:cubicBezTo>
                  <a:cubicBezTo>
                    <a:pt x="18009" y="686"/>
                    <a:pt x="17872" y="731"/>
                    <a:pt x="17758" y="754"/>
                  </a:cubicBezTo>
                  <a:cubicBezTo>
                    <a:pt x="17530" y="800"/>
                    <a:pt x="17324" y="823"/>
                    <a:pt x="17096" y="868"/>
                  </a:cubicBezTo>
                  <a:cubicBezTo>
                    <a:pt x="16914" y="914"/>
                    <a:pt x="16731" y="960"/>
                    <a:pt x="16548" y="1005"/>
                  </a:cubicBezTo>
                  <a:cubicBezTo>
                    <a:pt x="16320" y="1051"/>
                    <a:pt x="16115" y="1096"/>
                    <a:pt x="15909" y="1142"/>
                  </a:cubicBezTo>
                  <a:cubicBezTo>
                    <a:pt x="15727" y="1188"/>
                    <a:pt x="15544" y="1233"/>
                    <a:pt x="15362" y="1279"/>
                  </a:cubicBezTo>
                  <a:cubicBezTo>
                    <a:pt x="15156" y="1348"/>
                    <a:pt x="14928" y="1393"/>
                    <a:pt x="14722" y="1439"/>
                  </a:cubicBezTo>
                  <a:cubicBezTo>
                    <a:pt x="14540" y="1507"/>
                    <a:pt x="14357" y="1553"/>
                    <a:pt x="14175" y="1599"/>
                  </a:cubicBezTo>
                  <a:cubicBezTo>
                    <a:pt x="13992" y="1667"/>
                    <a:pt x="13787" y="1736"/>
                    <a:pt x="13581" y="1781"/>
                  </a:cubicBezTo>
                  <a:cubicBezTo>
                    <a:pt x="13513" y="1804"/>
                    <a:pt x="13421" y="1827"/>
                    <a:pt x="13353" y="1850"/>
                  </a:cubicBezTo>
                  <a:cubicBezTo>
                    <a:pt x="13284" y="1873"/>
                    <a:pt x="13216" y="1918"/>
                    <a:pt x="13125" y="1941"/>
                  </a:cubicBezTo>
                  <a:cubicBezTo>
                    <a:pt x="12759" y="2055"/>
                    <a:pt x="12394" y="2192"/>
                    <a:pt x="12029" y="2306"/>
                  </a:cubicBezTo>
                  <a:cubicBezTo>
                    <a:pt x="11938" y="2352"/>
                    <a:pt x="11824" y="2398"/>
                    <a:pt x="11732" y="2420"/>
                  </a:cubicBezTo>
                  <a:cubicBezTo>
                    <a:pt x="11299" y="2603"/>
                    <a:pt x="10842" y="2763"/>
                    <a:pt x="10431" y="2968"/>
                  </a:cubicBezTo>
                  <a:cubicBezTo>
                    <a:pt x="10317" y="2991"/>
                    <a:pt x="10226" y="3037"/>
                    <a:pt x="10135" y="3082"/>
                  </a:cubicBezTo>
                  <a:cubicBezTo>
                    <a:pt x="9792" y="3242"/>
                    <a:pt x="9450" y="3402"/>
                    <a:pt x="9107" y="3562"/>
                  </a:cubicBezTo>
                  <a:cubicBezTo>
                    <a:pt x="8993" y="3630"/>
                    <a:pt x="8879" y="3676"/>
                    <a:pt x="8765" y="3744"/>
                  </a:cubicBezTo>
                  <a:cubicBezTo>
                    <a:pt x="8354" y="3950"/>
                    <a:pt x="7943" y="4178"/>
                    <a:pt x="7555" y="4406"/>
                  </a:cubicBezTo>
                  <a:cubicBezTo>
                    <a:pt x="7418" y="4475"/>
                    <a:pt x="7304" y="4543"/>
                    <a:pt x="7190" y="4612"/>
                  </a:cubicBezTo>
                  <a:cubicBezTo>
                    <a:pt x="7099" y="4657"/>
                    <a:pt x="7007" y="4726"/>
                    <a:pt x="6916" y="4794"/>
                  </a:cubicBezTo>
                  <a:cubicBezTo>
                    <a:pt x="6756" y="4885"/>
                    <a:pt x="6597" y="4977"/>
                    <a:pt x="6460" y="5068"/>
                  </a:cubicBezTo>
                  <a:cubicBezTo>
                    <a:pt x="6323" y="5159"/>
                    <a:pt x="6163" y="5274"/>
                    <a:pt x="6026" y="5365"/>
                  </a:cubicBezTo>
                  <a:cubicBezTo>
                    <a:pt x="5889" y="5456"/>
                    <a:pt x="5752" y="5570"/>
                    <a:pt x="5615" y="5662"/>
                  </a:cubicBezTo>
                  <a:cubicBezTo>
                    <a:pt x="5478" y="5753"/>
                    <a:pt x="5341" y="5867"/>
                    <a:pt x="5204" y="5958"/>
                  </a:cubicBezTo>
                  <a:cubicBezTo>
                    <a:pt x="5067" y="6072"/>
                    <a:pt x="4953" y="6164"/>
                    <a:pt x="4816" y="6278"/>
                  </a:cubicBezTo>
                  <a:cubicBezTo>
                    <a:pt x="4679" y="6369"/>
                    <a:pt x="4565" y="6483"/>
                    <a:pt x="4451" y="6575"/>
                  </a:cubicBezTo>
                  <a:cubicBezTo>
                    <a:pt x="4314" y="6689"/>
                    <a:pt x="4200" y="6780"/>
                    <a:pt x="4086" y="6894"/>
                  </a:cubicBezTo>
                  <a:cubicBezTo>
                    <a:pt x="4040" y="6940"/>
                    <a:pt x="3972" y="6985"/>
                    <a:pt x="3926" y="7031"/>
                  </a:cubicBezTo>
                  <a:cubicBezTo>
                    <a:pt x="3880" y="7077"/>
                    <a:pt x="3835" y="7122"/>
                    <a:pt x="3789" y="7168"/>
                  </a:cubicBezTo>
                  <a:cubicBezTo>
                    <a:pt x="3606" y="7351"/>
                    <a:pt x="3401" y="7556"/>
                    <a:pt x="3218" y="7739"/>
                  </a:cubicBezTo>
                  <a:cubicBezTo>
                    <a:pt x="3150" y="7807"/>
                    <a:pt x="3082" y="7876"/>
                    <a:pt x="3013" y="7944"/>
                  </a:cubicBezTo>
                  <a:cubicBezTo>
                    <a:pt x="2785" y="8195"/>
                    <a:pt x="2557" y="8469"/>
                    <a:pt x="2351" y="8743"/>
                  </a:cubicBezTo>
                  <a:cubicBezTo>
                    <a:pt x="2351" y="8743"/>
                    <a:pt x="2328" y="8743"/>
                    <a:pt x="2328" y="8766"/>
                  </a:cubicBezTo>
                  <a:cubicBezTo>
                    <a:pt x="2283" y="8811"/>
                    <a:pt x="2237" y="8880"/>
                    <a:pt x="2191" y="8926"/>
                  </a:cubicBezTo>
                  <a:cubicBezTo>
                    <a:pt x="2077" y="9108"/>
                    <a:pt x="1940" y="9291"/>
                    <a:pt x="1826" y="9451"/>
                  </a:cubicBezTo>
                  <a:cubicBezTo>
                    <a:pt x="1758" y="9542"/>
                    <a:pt x="1712" y="9633"/>
                    <a:pt x="1644" y="9724"/>
                  </a:cubicBezTo>
                  <a:cubicBezTo>
                    <a:pt x="1552" y="9884"/>
                    <a:pt x="1438" y="10044"/>
                    <a:pt x="1370" y="10181"/>
                  </a:cubicBezTo>
                  <a:cubicBezTo>
                    <a:pt x="1347" y="10227"/>
                    <a:pt x="1301" y="10272"/>
                    <a:pt x="1301" y="10295"/>
                  </a:cubicBezTo>
                  <a:cubicBezTo>
                    <a:pt x="1255" y="10364"/>
                    <a:pt x="1210" y="10432"/>
                    <a:pt x="1187" y="10500"/>
                  </a:cubicBezTo>
                  <a:cubicBezTo>
                    <a:pt x="1119" y="10637"/>
                    <a:pt x="1050" y="10774"/>
                    <a:pt x="982" y="10889"/>
                  </a:cubicBezTo>
                  <a:cubicBezTo>
                    <a:pt x="936" y="11003"/>
                    <a:pt x="890" y="11117"/>
                    <a:pt x="822" y="11231"/>
                  </a:cubicBezTo>
                  <a:cubicBezTo>
                    <a:pt x="776" y="11368"/>
                    <a:pt x="708" y="11482"/>
                    <a:pt x="662" y="11619"/>
                  </a:cubicBezTo>
                  <a:cubicBezTo>
                    <a:pt x="639" y="11665"/>
                    <a:pt x="616" y="11710"/>
                    <a:pt x="594" y="11779"/>
                  </a:cubicBezTo>
                  <a:cubicBezTo>
                    <a:pt x="571" y="11824"/>
                    <a:pt x="571" y="11893"/>
                    <a:pt x="548" y="11961"/>
                  </a:cubicBezTo>
                  <a:cubicBezTo>
                    <a:pt x="502" y="12075"/>
                    <a:pt x="457" y="12212"/>
                    <a:pt x="411" y="12327"/>
                  </a:cubicBezTo>
                  <a:cubicBezTo>
                    <a:pt x="388" y="12441"/>
                    <a:pt x="342" y="12555"/>
                    <a:pt x="320" y="12692"/>
                  </a:cubicBezTo>
                  <a:cubicBezTo>
                    <a:pt x="274" y="12806"/>
                    <a:pt x="251" y="12943"/>
                    <a:pt x="228" y="13057"/>
                  </a:cubicBezTo>
                  <a:cubicBezTo>
                    <a:pt x="206" y="13125"/>
                    <a:pt x="183" y="13171"/>
                    <a:pt x="183" y="13240"/>
                  </a:cubicBezTo>
                  <a:cubicBezTo>
                    <a:pt x="160" y="13285"/>
                    <a:pt x="160" y="13354"/>
                    <a:pt x="160" y="13399"/>
                  </a:cubicBezTo>
                  <a:cubicBezTo>
                    <a:pt x="137" y="13536"/>
                    <a:pt x="114" y="13673"/>
                    <a:pt x="91" y="13787"/>
                  </a:cubicBezTo>
                  <a:cubicBezTo>
                    <a:pt x="69" y="13901"/>
                    <a:pt x="69" y="14016"/>
                    <a:pt x="46" y="14153"/>
                  </a:cubicBezTo>
                  <a:cubicBezTo>
                    <a:pt x="46" y="14267"/>
                    <a:pt x="23" y="14404"/>
                    <a:pt x="23" y="14541"/>
                  </a:cubicBezTo>
                  <a:cubicBezTo>
                    <a:pt x="23" y="14609"/>
                    <a:pt x="0" y="14655"/>
                    <a:pt x="0" y="14723"/>
                  </a:cubicBezTo>
                  <a:cubicBezTo>
                    <a:pt x="0" y="14837"/>
                    <a:pt x="0" y="14929"/>
                    <a:pt x="0" y="15043"/>
                  </a:cubicBezTo>
                  <a:lnTo>
                    <a:pt x="0" y="19516"/>
                  </a:lnTo>
                  <a:cubicBezTo>
                    <a:pt x="23" y="19380"/>
                    <a:pt x="23" y="19243"/>
                    <a:pt x="46" y="19128"/>
                  </a:cubicBezTo>
                  <a:cubicBezTo>
                    <a:pt x="46" y="19014"/>
                    <a:pt x="69" y="18900"/>
                    <a:pt x="69" y="18786"/>
                  </a:cubicBezTo>
                  <a:cubicBezTo>
                    <a:pt x="91" y="18649"/>
                    <a:pt x="114" y="18512"/>
                    <a:pt x="137" y="18398"/>
                  </a:cubicBezTo>
                  <a:cubicBezTo>
                    <a:pt x="160" y="18261"/>
                    <a:pt x="183" y="18147"/>
                    <a:pt x="206" y="18033"/>
                  </a:cubicBezTo>
                  <a:cubicBezTo>
                    <a:pt x="228" y="17919"/>
                    <a:pt x="274" y="17782"/>
                    <a:pt x="297" y="17668"/>
                  </a:cubicBezTo>
                  <a:cubicBezTo>
                    <a:pt x="342" y="17553"/>
                    <a:pt x="365" y="17439"/>
                    <a:pt x="411" y="17325"/>
                  </a:cubicBezTo>
                  <a:cubicBezTo>
                    <a:pt x="434" y="17188"/>
                    <a:pt x="479" y="17074"/>
                    <a:pt x="525" y="16937"/>
                  </a:cubicBezTo>
                  <a:cubicBezTo>
                    <a:pt x="571" y="16823"/>
                    <a:pt x="616" y="16709"/>
                    <a:pt x="662" y="16595"/>
                  </a:cubicBezTo>
                  <a:cubicBezTo>
                    <a:pt x="708" y="16481"/>
                    <a:pt x="753" y="16344"/>
                    <a:pt x="822" y="16207"/>
                  </a:cubicBezTo>
                  <a:cubicBezTo>
                    <a:pt x="867" y="16093"/>
                    <a:pt x="913" y="15979"/>
                    <a:pt x="959" y="15887"/>
                  </a:cubicBezTo>
                  <a:cubicBezTo>
                    <a:pt x="1027" y="15750"/>
                    <a:pt x="1096" y="15613"/>
                    <a:pt x="1164" y="15499"/>
                  </a:cubicBezTo>
                  <a:cubicBezTo>
                    <a:pt x="1233" y="15385"/>
                    <a:pt x="1278" y="15271"/>
                    <a:pt x="1347" y="15180"/>
                  </a:cubicBezTo>
                  <a:cubicBezTo>
                    <a:pt x="1438" y="15020"/>
                    <a:pt x="1529" y="14860"/>
                    <a:pt x="1621" y="14700"/>
                  </a:cubicBezTo>
                  <a:cubicBezTo>
                    <a:pt x="1689" y="14609"/>
                    <a:pt x="1735" y="14518"/>
                    <a:pt x="1803" y="14426"/>
                  </a:cubicBezTo>
                  <a:cubicBezTo>
                    <a:pt x="1917" y="14267"/>
                    <a:pt x="2054" y="14084"/>
                    <a:pt x="2191" y="13924"/>
                  </a:cubicBezTo>
                  <a:cubicBezTo>
                    <a:pt x="2237" y="13856"/>
                    <a:pt x="2283" y="13787"/>
                    <a:pt x="2328" y="13719"/>
                  </a:cubicBezTo>
                  <a:cubicBezTo>
                    <a:pt x="2534" y="13445"/>
                    <a:pt x="2762" y="13194"/>
                    <a:pt x="3013" y="12920"/>
                  </a:cubicBezTo>
                  <a:cubicBezTo>
                    <a:pt x="3082" y="12851"/>
                    <a:pt x="3150" y="12783"/>
                    <a:pt x="3196" y="12715"/>
                  </a:cubicBezTo>
                  <a:cubicBezTo>
                    <a:pt x="3401" y="12532"/>
                    <a:pt x="3584" y="12327"/>
                    <a:pt x="3789" y="12144"/>
                  </a:cubicBezTo>
                  <a:cubicBezTo>
                    <a:pt x="3880" y="12053"/>
                    <a:pt x="3972" y="11961"/>
                    <a:pt x="4063" y="11870"/>
                  </a:cubicBezTo>
                  <a:cubicBezTo>
                    <a:pt x="4177" y="11779"/>
                    <a:pt x="4314" y="11665"/>
                    <a:pt x="4428" y="11550"/>
                  </a:cubicBezTo>
                  <a:cubicBezTo>
                    <a:pt x="4565" y="11459"/>
                    <a:pt x="4679" y="11345"/>
                    <a:pt x="4793" y="11254"/>
                  </a:cubicBezTo>
                  <a:cubicBezTo>
                    <a:pt x="4930" y="11140"/>
                    <a:pt x="5067" y="11048"/>
                    <a:pt x="5204" y="10934"/>
                  </a:cubicBezTo>
                  <a:cubicBezTo>
                    <a:pt x="5318" y="10843"/>
                    <a:pt x="5455" y="10752"/>
                    <a:pt x="5592" y="10637"/>
                  </a:cubicBezTo>
                  <a:cubicBezTo>
                    <a:pt x="5729" y="10546"/>
                    <a:pt x="5866" y="10455"/>
                    <a:pt x="6026" y="10341"/>
                  </a:cubicBezTo>
                  <a:cubicBezTo>
                    <a:pt x="6163" y="10249"/>
                    <a:pt x="6300" y="10158"/>
                    <a:pt x="6437" y="10067"/>
                  </a:cubicBezTo>
                  <a:cubicBezTo>
                    <a:pt x="6597" y="9953"/>
                    <a:pt x="6756" y="9861"/>
                    <a:pt x="6893" y="9770"/>
                  </a:cubicBezTo>
                  <a:cubicBezTo>
                    <a:pt x="7122" y="9633"/>
                    <a:pt x="7327" y="9496"/>
                    <a:pt x="7532" y="9382"/>
                  </a:cubicBezTo>
                  <a:cubicBezTo>
                    <a:pt x="7920" y="9154"/>
                    <a:pt x="8331" y="8926"/>
                    <a:pt x="8742" y="8720"/>
                  </a:cubicBezTo>
                  <a:cubicBezTo>
                    <a:pt x="8856" y="8652"/>
                    <a:pt x="8993" y="8606"/>
                    <a:pt x="9107" y="8538"/>
                  </a:cubicBezTo>
                  <a:cubicBezTo>
                    <a:pt x="9427" y="8378"/>
                    <a:pt x="9769" y="8218"/>
                    <a:pt x="10112" y="8081"/>
                  </a:cubicBezTo>
                  <a:cubicBezTo>
                    <a:pt x="10203" y="8035"/>
                    <a:pt x="10317" y="7990"/>
                    <a:pt x="10408" y="7944"/>
                  </a:cubicBezTo>
                  <a:cubicBezTo>
                    <a:pt x="10842" y="7761"/>
                    <a:pt x="11276" y="7579"/>
                    <a:pt x="11709" y="7396"/>
                  </a:cubicBezTo>
                  <a:cubicBezTo>
                    <a:pt x="11824" y="7373"/>
                    <a:pt x="11915" y="7328"/>
                    <a:pt x="12006" y="7305"/>
                  </a:cubicBezTo>
                  <a:cubicBezTo>
                    <a:pt x="12371" y="7168"/>
                    <a:pt x="12737" y="7031"/>
                    <a:pt x="13125" y="6917"/>
                  </a:cubicBezTo>
                  <a:cubicBezTo>
                    <a:pt x="13262" y="6871"/>
                    <a:pt x="13421" y="6826"/>
                    <a:pt x="13558" y="6780"/>
                  </a:cubicBezTo>
                  <a:cubicBezTo>
                    <a:pt x="13764" y="6711"/>
                    <a:pt x="13969" y="6643"/>
                    <a:pt x="14175" y="6597"/>
                  </a:cubicBezTo>
                  <a:cubicBezTo>
                    <a:pt x="14357" y="6529"/>
                    <a:pt x="14540" y="6483"/>
                    <a:pt x="14722" y="6438"/>
                  </a:cubicBezTo>
                  <a:cubicBezTo>
                    <a:pt x="14928" y="6369"/>
                    <a:pt x="15133" y="6323"/>
                    <a:pt x="15339" y="6278"/>
                  </a:cubicBezTo>
                  <a:cubicBezTo>
                    <a:pt x="15521" y="6209"/>
                    <a:pt x="15704" y="6164"/>
                    <a:pt x="15887" y="6118"/>
                  </a:cubicBezTo>
                  <a:cubicBezTo>
                    <a:pt x="16115" y="6072"/>
                    <a:pt x="16320" y="6027"/>
                    <a:pt x="16526" y="5981"/>
                  </a:cubicBezTo>
                  <a:cubicBezTo>
                    <a:pt x="16708" y="5935"/>
                    <a:pt x="16891" y="5890"/>
                    <a:pt x="17096" y="5867"/>
                  </a:cubicBezTo>
                  <a:cubicBezTo>
                    <a:pt x="17302" y="5821"/>
                    <a:pt x="17530" y="5776"/>
                    <a:pt x="17735" y="5730"/>
                  </a:cubicBezTo>
                  <a:cubicBezTo>
                    <a:pt x="17918" y="5707"/>
                    <a:pt x="18101" y="5662"/>
                    <a:pt x="18283" y="5639"/>
                  </a:cubicBezTo>
                  <a:cubicBezTo>
                    <a:pt x="18762" y="5547"/>
                    <a:pt x="19242" y="5456"/>
                    <a:pt x="19744" y="5388"/>
                  </a:cubicBezTo>
                  <a:cubicBezTo>
                    <a:pt x="19812" y="5388"/>
                    <a:pt x="19881" y="5388"/>
                    <a:pt x="19949" y="5365"/>
                  </a:cubicBezTo>
                  <a:cubicBezTo>
                    <a:pt x="20383" y="5319"/>
                    <a:pt x="20817" y="5251"/>
                    <a:pt x="21250" y="5228"/>
                  </a:cubicBezTo>
                  <a:cubicBezTo>
                    <a:pt x="21410" y="5205"/>
                    <a:pt x="21570" y="5182"/>
                    <a:pt x="21753" y="5159"/>
                  </a:cubicBezTo>
                  <a:cubicBezTo>
                    <a:pt x="22027" y="5137"/>
                    <a:pt x="22300" y="5114"/>
                    <a:pt x="22574" y="5091"/>
                  </a:cubicBezTo>
                  <a:cubicBezTo>
                    <a:pt x="22757" y="5091"/>
                    <a:pt x="22940" y="5068"/>
                    <a:pt x="23099" y="5068"/>
                  </a:cubicBezTo>
                  <a:cubicBezTo>
                    <a:pt x="23396" y="5045"/>
                    <a:pt x="23693" y="5022"/>
                    <a:pt x="23989" y="5022"/>
                  </a:cubicBezTo>
                  <a:cubicBezTo>
                    <a:pt x="24149" y="5022"/>
                    <a:pt x="24309" y="5000"/>
                    <a:pt x="24469" y="5000"/>
                  </a:cubicBezTo>
                  <a:cubicBezTo>
                    <a:pt x="24925" y="4977"/>
                    <a:pt x="25405" y="4977"/>
                    <a:pt x="25861" y="4977"/>
                  </a:cubicBezTo>
                  <a:cubicBezTo>
                    <a:pt x="26272" y="4977"/>
                    <a:pt x="26660" y="4977"/>
                    <a:pt x="27048" y="5000"/>
                  </a:cubicBezTo>
                  <a:cubicBezTo>
                    <a:pt x="27322" y="5000"/>
                    <a:pt x="27573" y="5000"/>
                    <a:pt x="27824" y="5022"/>
                  </a:cubicBezTo>
                  <a:cubicBezTo>
                    <a:pt x="27984" y="5022"/>
                    <a:pt x="28144" y="5022"/>
                    <a:pt x="28326" y="5045"/>
                  </a:cubicBezTo>
                  <a:cubicBezTo>
                    <a:pt x="28600" y="5045"/>
                    <a:pt x="28874" y="5068"/>
                    <a:pt x="29148" y="5091"/>
                  </a:cubicBezTo>
                  <a:cubicBezTo>
                    <a:pt x="29285" y="5114"/>
                    <a:pt x="29445" y="5114"/>
                    <a:pt x="29582" y="5137"/>
                  </a:cubicBezTo>
                  <a:cubicBezTo>
                    <a:pt x="29924" y="5159"/>
                    <a:pt x="30266" y="5182"/>
                    <a:pt x="30609" y="5228"/>
                  </a:cubicBezTo>
                  <a:cubicBezTo>
                    <a:pt x="30677" y="5228"/>
                    <a:pt x="30746" y="5251"/>
                    <a:pt x="30837" y="5251"/>
                  </a:cubicBezTo>
                  <a:cubicBezTo>
                    <a:pt x="31248" y="5296"/>
                    <a:pt x="31659" y="5342"/>
                    <a:pt x="32070" y="5410"/>
                  </a:cubicBezTo>
                  <a:cubicBezTo>
                    <a:pt x="32161" y="5410"/>
                    <a:pt x="32229" y="5433"/>
                    <a:pt x="32321" y="5433"/>
                  </a:cubicBezTo>
                  <a:cubicBezTo>
                    <a:pt x="32640" y="5502"/>
                    <a:pt x="32983" y="5547"/>
                    <a:pt x="33325" y="5593"/>
                  </a:cubicBezTo>
                  <a:cubicBezTo>
                    <a:pt x="33462" y="5639"/>
                    <a:pt x="33622" y="5662"/>
                    <a:pt x="33759" y="5684"/>
                  </a:cubicBezTo>
                  <a:cubicBezTo>
                    <a:pt x="34033" y="5730"/>
                    <a:pt x="34284" y="5776"/>
                    <a:pt x="34558" y="5844"/>
                  </a:cubicBezTo>
                  <a:cubicBezTo>
                    <a:pt x="34695" y="5867"/>
                    <a:pt x="34832" y="5890"/>
                    <a:pt x="34968" y="5935"/>
                  </a:cubicBezTo>
                  <a:cubicBezTo>
                    <a:pt x="35265" y="5981"/>
                    <a:pt x="35562" y="6050"/>
                    <a:pt x="35836" y="6118"/>
                  </a:cubicBezTo>
                  <a:cubicBezTo>
                    <a:pt x="35996" y="6164"/>
                    <a:pt x="36155" y="6209"/>
                    <a:pt x="36315" y="6255"/>
                  </a:cubicBezTo>
                  <a:cubicBezTo>
                    <a:pt x="36589" y="6301"/>
                    <a:pt x="36863" y="6369"/>
                    <a:pt x="37114" y="6460"/>
                  </a:cubicBezTo>
                  <a:cubicBezTo>
                    <a:pt x="37251" y="6483"/>
                    <a:pt x="37411" y="6529"/>
                    <a:pt x="37548" y="6575"/>
                  </a:cubicBezTo>
                  <a:cubicBezTo>
                    <a:pt x="37959" y="6689"/>
                    <a:pt x="38347" y="6826"/>
                    <a:pt x="38757" y="6940"/>
                  </a:cubicBezTo>
                  <a:cubicBezTo>
                    <a:pt x="38826" y="6985"/>
                    <a:pt x="38917" y="7008"/>
                    <a:pt x="38986" y="7031"/>
                  </a:cubicBezTo>
                  <a:cubicBezTo>
                    <a:pt x="39442" y="7191"/>
                    <a:pt x="39899" y="7351"/>
                    <a:pt x="40355" y="7533"/>
                  </a:cubicBezTo>
                  <a:cubicBezTo>
                    <a:pt x="40447" y="7556"/>
                    <a:pt x="40538" y="7602"/>
                    <a:pt x="40629" y="7625"/>
                  </a:cubicBezTo>
                  <a:cubicBezTo>
                    <a:pt x="41223" y="7876"/>
                    <a:pt x="41793" y="8127"/>
                    <a:pt x="42364" y="8401"/>
                  </a:cubicBezTo>
                  <a:cubicBezTo>
                    <a:pt x="42410" y="8423"/>
                    <a:pt x="42478" y="8446"/>
                    <a:pt x="42524" y="8469"/>
                  </a:cubicBezTo>
                  <a:cubicBezTo>
                    <a:pt x="43117" y="8766"/>
                    <a:pt x="43688" y="9063"/>
                    <a:pt x="44258" y="9382"/>
                  </a:cubicBezTo>
                  <a:cubicBezTo>
                    <a:pt x="47157" y="11048"/>
                    <a:pt x="49211" y="13011"/>
                    <a:pt x="50467" y="15088"/>
                  </a:cubicBezTo>
                  <a:cubicBezTo>
                    <a:pt x="51426" y="16686"/>
                    <a:pt x="51905" y="18375"/>
                    <a:pt x="51905" y="20110"/>
                  </a:cubicBezTo>
                  <a:lnTo>
                    <a:pt x="51928" y="15134"/>
                  </a:lnTo>
                  <a:cubicBezTo>
                    <a:pt x="51928" y="13376"/>
                    <a:pt x="51448" y="11710"/>
                    <a:pt x="50490" y="10112"/>
                  </a:cubicBezTo>
                  <a:cubicBezTo>
                    <a:pt x="49234" y="8035"/>
                    <a:pt x="47157" y="6072"/>
                    <a:pt x="44258" y="4406"/>
                  </a:cubicBezTo>
                  <a:cubicBezTo>
                    <a:pt x="43711" y="4064"/>
                    <a:pt x="43140" y="3767"/>
                    <a:pt x="42546" y="3493"/>
                  </a:cubicBezTo>
                  <a:cubicBezTo>
                    <a:pt x="42478" y="3470"/>
                    <a:pt x="42432" y="3425"/>
                    <a:pt x="42387" y="3402"/>
                  </a:cubicBezTo>
                  <a:cubicBezTo>
                    <a:pt x="41816" y="3151"/>
                    <a:pt x="41223" y="2900"/>
                    <a:pt x="40629" y="2649"/>
                  </a:cubicBezTo>
                  <a:cubicBezTo>
                    <a:pt x="40583" y="2626"/>
                    <a:pt x="40538" y="2603"/>
                    <a:pt x="40492" y="2580"/>
                  </a:cubicBezTo>
                  <a:cubicBezTo>
                    <a:pt x="40447" y="2580"/>
                    <a:pt x="40401" y="2557"/>
                    <a:pt x="40355" y="2534"/>
                  </a:cubicBezTo>
                  <a:cubicBezTo>
                    <a:pt x="39922" y="2375"/>
                    <a:pt x="39465" y="2192"/>
                    <a:pt x="39009" y="2055"/>
                  </a:cubicBezTo>
                  <a:cubicBezTo>
                    <a:pt x="38917" y="2009"/>
                    <a:pt x="38849" y="1987"/>
                    <a:pt x="38757" y="1964"/>
                  </a:cubicBezTo>
                  <a:cubicBezTo>
                    <a:pt x="38369" y="1827"/>
                    <a:pt x="37981" y="1713"/>
                    <a:pt x="37571" y="1599"/>
                  </a:cubicBezTo>
                  <a:cubicBezTo>
                    <a:pt x="37502" y="1576"/>
                    <a:pt x="37434" y="1553"/>
                    <a:pt x="37365" y="1530"/>
                  </a:cubicBezTo>
                  <a:cubicBezTo>
                    <a:pt x="37297" y="1507"/>
                    <a:pt x="37205" y="1485"/>
                    <a:pt x="37137" y="1462"/>
                  </a:cubicBezTo>
                  <a:cubicBezTo>
                    <a:pt x="36863" y="1393"/>
                    <a:pt x="36612" y="1325"/>
                    <a:pt x="36338" y="1256"/>
                  </a:cubicBezTo>
                  <a:cubicBezTo>
                    <a:pt x="36178" y="1233"/>
                    <a:pt x="36018" y="1188"/>
                    <a:pt x="35859" y="1142"/>
                  </a:cubicBezTo>
                  <a:cubicBezTo>
                    <a:pt x="35562" y="1074"/>
                    <a:pt x="35265" y="1005"/>
                    <a:pt x="34968" y="937"/>
                  </a:cubicBezTo>
                  <a:cubicBezTo>
                    <a:pt x="34877" y="914"/>
                    <a:pt x="34763" y="891"/>
                    <a:pt x="34649" y="868"/>
                  </a:cubicBezTo>
                  <a:cubicBezTo>
                    <a:pt x="34626" y="868"/>
                    <a:pt x="34603" y="868"/>
                    <a:pt x="34558" y="845"/>
                  </a:cubicBezTo>
                  <a:cubicBezTo>
                    <a:pt x="34307" y="800"/>
                    <a:pt x="34055" y="754"/>
                    <a:pt x="33782" y="708"/>
                  </a:cubicBezTo>
                  <a:cubicBezTo>
                    <a:pt x="33622" y="686"/>
                    <a:pt x="33485" y="640"/>
                    <a:pt x="33325" y="617"/>
                  </a:cubicBezTo>
                  <a:cubicBezTo>
                    <a:pt x="33005" y="572"/>
                    <a:pt x="32663" y="503"/>
                    <a:pt x="32321" y="457"/>
                  </a:cubicBezTo>
                  <a:cubicBezTo>
                    <a:pt x="32252" y="457"/>
                    <a:pt x="32184" y="435"/>
                    <a:pt x="32092" y="435"/>
                  </a:cubicBezTo>
                  <a:cubicBezTo>
                    <a:pt x="31682" y="366"/>
                    <a:pt x="31271" y="320"/>
                    <a:pt x="30837" y="275"/>
                  </a:cubicBezTo>
                  <a:cubicBezTo>
                    <a:pt x="30769" y="252"/>
                    <a:pt x="30700" y="252"/>
                    <a:pt x="30632" y="252"/>
                  </a:cubicBezTo>
                  <a:cubicBezTo>
                    <a:pt x="30289" y="206"/>
                    <a:pt x="29947" y="183"/>
                    <a:pt x="29605" y="138"/>
                  </a:cubicBezTo>
                  <a:lnTo>
                    <a:pt x="29582" y="138"/>
                  </a:lnTo>
                  <a:cubicBezTo>
                    <a:pt x="29445" y="138"/>
                    <a:pt x="29308" y="138"/>
                    <a:pt x="29171" y="115"/>
                  </a:cubicBezTo>
                  <a:cubicBezTo>
                    <a:pt x="28897" y="92"/>
                    <a:pt x="28623" y="69"/>
                    <a:pt x="28326" y="69"/>
                  </a:cubicBezTo>
                  <a:cubicBezTo>
                    <a:pt x="28167" y="47"/>
                    <a:pt x="28007" y="47"/>
                    <a:pt x="27824" y="47"/>
                  </a:cubicBezTo>
                  <a:cubicBezTo>
                    <a:pt x="27573" y="24"/>
                    <a:pt x="27322" y="24"/>
                    <a:pt x="27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47"/>
            <p:cNvSpPr/>
            <p:nvPr/>
          </p:nvSpPr>
          <p:spPr>
            <a:xfrm>
              <a:off x="2599038" y="1957450"/>
              <a:ext cx="4350525" cy="2521650"/>
            </a:xfrm>
            <a:custGeom>
              <a:avLst/>
              <a:gdLst/>
              <a:ahLst/>
              <a:cxnLst/>
              <a:rect l="l" t="t" r="r" b="b"/>
              <a:pathLst>
                <a:path w="174021" h="100866" extrusionOk="0">
                  <a:moveTo>
                    <a:pt x="84043" y="0"/>
                  </a:moveTo>
                  <a:cubicBezTo>
                    <a:pt x="75849" y="0"/>
                    <a:pt x="67631" y="1804"/>
                    <a:pt x="61400" y="5433"/>
                  </a:cubicBezTo>
                  <a:cubicBezTo>
                    <a:pt x="55169" y="9062"/>
                    <a:pt x="52042" y="13833"/>
                    <a:pt x="52065" y="18580"/>
                  </a:cubicBezTo>
                  <a:cubicBezTo>
                    <a:pt x="52110" y="23328"/>
                    <a:pt x="55260" y="28076"/>
                    <a:pt x="61537" y="31705"/>
                  </a:cubicBezTo>
                  <a:cubicBezTo>
                    <a:pt x="65052" y="33736"/>
                    <a:pt x="69206" y="35197"/>
                    <a:pt x="73612" y="36110"/>
                  </a:cubicBezTo>
                  <a:cubicBezTo>
                    <a:pt x="77038" y="36792"/>
                    <a:pt x="80618" y="37149"/>
                    <a:pt x="84310" y="37149"/>
                  </a:cubicBezTo>
                  <a:cubicBezTo>
                    <a:pt x="85316" y="37149"/>
                    <a:pt x="86331" y="37122"/>
                    <a:pt x="87353" y="37069"/>
                  </a:cubicBezTo>
                  <a:cubicBezTo>
                    <a:pt x="88153" y="37024"/>
                    <a:pt x="88957" y="37002"/>
                    <a:pt x="89761" y="37002"/>
                  </a:cubicBezTo>
                  <a:cubicBezTo>
                    <a:pt x="92670" y="37002"/>
                    <a:pt x="95582" y="37290"/>
                    <a:pt x="98354" y="37845"/>
                  </a:cubicBezTo>
                  <a:cubicBezTo>
                    <a:pt x="101824" y="38552"/>
                    <a:pt x="105065" y="39694"/>
                    <a:pt x="108192" y="41497"/>
                  </a:cubicBezTo>
                  <a:cubicBezTo>
                    <a:pt x="113282" y="44441"/>
                    <a:pt x="115816" y="48276"/>
                    <a:pt x="115839" y="52133"/>
                  </a:cubicBezTo>
                  <a:cubicBezTo>
                    <a:pt x="115861" y="55968"/>
                    <a:pt x="113373" y="59825"/>
                    <a:pt x="108306" y="62747"/>
                  </a:cubicBezTo>
                  <a:cubicBezTo>
                    <a:pt x="103239" y="65692"/>
                    <a:pt x="96620" y="67152"/>
                    <a:pt x="89977" y="67152"/>
                  </a:cubicBezTo>
                  <a:cubicBezTo>
                    <a:pt x="83312" y="67152"/>
                    <a:pt x="76670" y="65692"/>
                    <a:pt x="71580" y="62747"/>
                  </a:cubicBezTo>
                  <a:cubicBezTo>
                    <a:pt x="68727" y="61104"/>
                    <a:pt x="66673" y="59186"/>
                    <a:pt x="65417" y="57132"/>
                  </a:cubicBezTo>
                  <a:cubicBezTo>
                    <a:pt x="64162" y="55078"/>
                    <a:pt x="63683" y="52887"/>
                    <a:pt x="64048" y="50581"/>
                  </a:cubicBezTo>
                  <a:cubicBezTo>
                    <a:pt x="64459" y="47956"/>
                    <a:pt x="63911" y="45286"/>
                    <a:pt x="62404" y="42752"/>
                  </a:cubicBezTo>
                  <a:cubicBezTo>
                    <a:pt x="60852" y="40173"/>
                    <a:pt x="58273" y="37731"/>
                    <a:pt x="54712" y="35676"/>
                  </a:cubicBezTo>
                  <a:cubicBezTo>
                    <a:pt x="48474" y="32070"/>
                    <a:pt x="40297" y="30244"/>
                    <a:pt x="32153" y="30244"/>
                  </a:cubicBezTo>
                  <a:cubicBezTo>
                    <a:pt x="32102" y="30244"/>
                    <a:pt x="32052" y="30244"/>
                    <a:pt x="32001" y="30244"/>
                  </a:cubicBezTo>
                  <a:cubicBezTo>
                    <a:pt x="23807" y="30244"/>
                    <a:pt x="15590" y="32047"/>
                    <a:pt x="9358" y="35676"/>
                  </a:cubicBezTo>
                  <a:cubicBezTo>
                    <a:pt x="3127" y="39306"/>
                    <a:pt x="0" y="44053"/>
                    <a:pt x="23" y="48824"/>
                  </a:cubicBezTo>
                  <a:cubicBezTo>
                    <a:pt x="69" y="53571"/>
                    <a:pt x="3218" y="58319"/>
                    <a:pt x="9495" y="61948"/>
                  </a:cubicBezTo>
                  <a:cubicBezTo>
                    <a:pt x="13011" y="63980"/>
                    <a:pt x="17165" y="65441"/>
                    <a:pt x="21570" y="66354"/>
                  </a:cubicBezTo>
                  <a:cubicBezTo>
                    <a:pt x="24988" y="67048"/>
                    <a:pt x="28573" y="67395"/>
                    <a:pt x="32217" y="67395"/>
                  </a:cubicBezTo>
                  <a:cubicBezTo>
                    <a:pt x="33244" y="67395"/>
                    <a:pt x="34276" y="67367"/>
                    <a:pt x="35311" y="67312"/>
                  </a:cubicBezTo>
                  <a:cubicBezTo>
                    <a:pt x="36111" y="67268"/>
                    <a:pt x="36915" y="67246"/>
                    <a:pt x="37719" y="67246"/>
                  </a:cubicBezTo>
                  <a:cubicBezTo>
                    <a:pt x="40629" y="67246"/>
                    <a:pt x="43541" y="67534"/>
                    <a:pt x="46313" y="68088"/>
                  </a:cubicBezTo>
                  <a:cubicBezTo>
                    <a:pt x="49873" y="68819"/>
                    <a:pt x="53183" y="70006"/>
                    <a:pt x="56059" y="71649"/>
                  </a:cubicBezTo>
                  <a:cubicBezTo>
                    <a:pt x="61149" y="74593"/>
                    <a:pt x="63683" y="78428"/>
                    <a:pt x="63706" y="82286"/>
                  </a:cubicBezTo>
                  <a:cubicBezTo>
                    <a:pt x="63728" y="86143"/>
                    <a:pt x="61240" y="89978"/>
                    <a:pt x="56173" y="92922"/>
                  </a:cubicBezTo>
                  <a:cubicBezTo>
                    <a:pt x="51106" y="95867"/>
                    <a:pt x="44487" y="97327"/>
                    <a:pt x="37844" y="97327"/>
                  </a:cubicBezTo>
                  <a:cubicBezTo>
                    <a:pt x="31179" y="97327"/>
                    <a:pt x="24537" y="95867"/>
                    <a:pt x="19447" y="92922"/>
                  </a:cubicBezTo>
                  <a:cubicBezTo>
                    <a:pt x="18854" y="92580"/>
                    <a:pt x="18072" y="92409"/>
                    <a:pt x="17290" y="92409"/>
                  </a:cubicBezTo>
                  <a:cubicBezTo>
                    <a:pt x="16508" y="92409"/>
                    <a:pt x="15727" y="92580"/>
                    <a:pt x="15133" y="92922"/>
                  </a:cubicBezTo>
                  <a:cubicBezTo>
                    <a:pt x="13946" y="93607"/>
                    <a:pt x="13946" y="94725"/>
                    <a:pt x="15156" y="95433"/>
                  </a:cubicBezTo>
                  <a:cubicBezTo>
                    <a:pt x="21433" y="99039"/>
                    <a:pt x="29650" y="100865"/>
                    <a:pt x="37867" y="100865"/>
                  </a:cubicBezTo>
                  <a:cubicBezTo>
                    <a:pt x="46062" y="100865"/>
                    <a:pt x="54279" y="99039"/>
                    <a:pt x="60510" y="95433"/>
                  </a:cubicBezTo>
                  <a:cubicBezTo>
                    <a:pt x="66741" y="91804"/>
                    <a:pt x="69846" y="87033"/>
                    <a:pt x="69823" y="82286"/>
                  </a:cubicBezTo>
                  <a:cubicBezTo>
                    <a:pt x="69800" y="77538"/>
                    <a:pt x="66627" y="72767"/>
                    <a:pt x="60350" y="69161"/>
                  </a:cubicBezTo>
                  <a:cubicBezTo>
                    <a:pt x="56858" y="67130"/>
                    <a:pt x="52727" y="65646"/>
                    <a:pt x="48344" y="64756"/>
                  </a:cubicBezTo>
                  <a:cubicBezTo>
                    <a:pt x="44889" y="64050"/>
                    <a:pt x="41290" y="63703"/>
                    <a:pt x="37571" y="63703"/>
                  </a:cubicBezTo>
                  <a:cubicBezTo>
                    <a:pt x="36597" y="63703"/>
                    <a:pt x="35616" y="63727"/>
                    <a:pt x="34626" y="63774"/>
                  </a:cubicBezTo>
                  <a:cubicBezTo>
                    <a:pt x="33794" y="63820"/>
                    <a:pt x="32959" y="63843"/>
                    <a:pt x="32125" y="63843"/>
                  </a:cubicBezTo>
                  <a:cubicBezTo>
                    <a:pt x="29230" y="63843"/>
                    <a:pt x="26343" y="63565"/>
                    <a:pt x="23579" y="62998"/>
                  </a:cubicBezTo>
                  <a:cubicBezTo>
                    <a:pt x="20018" y="62291"/>
                    <a:pt x="16663" y="61104"/>
                    <a:pt x="13809" y="59437"/>
                  </a:cubicBezTo>
                  <a:cubicBezTo>
                    <a:pt x="8719" y="56516"/>
                    <a:pt x="6163" y="52658"/>
                    <a:pt x="6140" y="48824"/>
                  </a:cubicBezTo>
                  <a:cubicBezTo>
                    <a:pt x="6117" y="44966"/>
                    <a:pt x="8628" y="41109"/>
                    <a:pt x="13695" y="38187"/>
                  </a:cubicBezTo>
                  <a:cubicBezTo>
                    <a:pt x="18740" y="35243"/>
                    <a:pt x="25359" y="33782"/>
                    <a:pt x="32024" y="33782"/>
                  </a:cubicBezTo>
                  <a:cubicBezTo>
                    <a:pt x="38689" y="33782"/>
                    <a:pt x="45308" y="35243"/>
                    <a:pt x="50398" y="38187"/>
                  </a:cubicBezTo>
                  <a:cubicBezTo>
                    <a:pt x="53297" y="39853"/>
                    <a:pt x="55374" y="41816"/>
                    <a:pt x="56630" y="43893"/>
                  </a:cubicBezTo>
                  <a:cubicBezTo>
                    <a:pt x="57885" y="45993"/>
                    <a:pt x="58319" y="48207"/>
                    <a:pt x="57908" y="50558"/>
                  </a:cubicBezTo>
                  <a:cubicBezTo>
                    <a:pt x="57543" y="53161"/>
                    <a:pt x="58136" y="55808"/>
                    <a:pt x="59665" y="58296"/>
                  </a:cubicBezTo>
                  <a:cubicBezTo>
                    <a:pt x="61218" y="60830"/>
                    <a:pt x="63774" y="63226"/>
                    <a:pt x="67266" y="65258"/>
                  </a:cubicBezTo>
                  <a:cubicBezTo>
                    <a:pt x="73566" y="68887"/>
                    <a:pt x="81783" y="70713"/>
                    <a:pt x="89977" y="70713"/>
                  </a:cubicBezTo>
                  <a:cubicBezTo>
                    <a:pt x="98195" y="70713"/>
                    <a:pt x="106412" y="68887"/>
                    <a:pt x="112643" y="65258"/>
                  </a:cubicBezTo>
                  <a:cubicBezTo>
                    <a:pt x="118874" y="61629"/>
                    <a:pt x="121979" y="56881"/>
                    <a:pt x="121956" y="52133"/>
                  </a:cubicBezTo>
                  <a:cubicBezTo>
                    <a:pt x="121933" y="47431"/>
                    <a:pt x="118851" y="42729"/>
                    <a:pt x="112392" y="38918"/>
                  </a:cubicBezTo>
                  <a:cubicBezTo>
                    <a:pt x="108877" y="36886"/>
                    <a:pt x="104768" y="35402"/>
                    <a:pt x="100386" y="34512"/>
                  </a:cubicBezTo>
                  <a:cubicBezTo>
                    <a:pt x="96930" y="33807"/>
                    <a:pt x="93332" y="33460"/>
                    <a:pt x="89613" y="33460"/>
                  </a:cubicBezTo>
                  <a:cubicBezTo>
                    <a:pt x="88639" y="33460"/>
                    <a:pt x="87657" y="33483"/>
                    <a:pt x="86668" y="33531"/>
                  </a:cubicBezTo>
                  <a:cubicBezTo>
                    <a:pt x="85835" y="33577"/>
                    <a:pt x="85001" y="33600"/>
                    <a:pt x="84166" y="33600"/>
                  </a:cubicBezTo>
                  <a:cubicBezTo>
                    <a:pt x="81272" y="33600"/>
                    <a:pt x="78384" y="33322"/>
                    <a:pt x="75620" y="32755"/>
                  </a:cubicBezTo>
                  <a:cubicBezTo>
                    <a:pt x="72060" y="32047"/>
                    <a:pt x="68704" y="30860"/>
                    <a:pt x="65851" y="29194"/>
                  </a:cubicBezTo>
                  <a:cubicBezTo>
                    <a:pt x="60761" y="26272"/>
                    <a:pt x="58205" y="22415"/>
                    <a:pt x="58182" y="18580"/>
                  </a:cubicBezTo>
                  <a:cubicBezTo>
                    <a:pt x="58159" y="14723"/>
                    <a:pt x="60670" y="10865"/>
                    <a:pt x="65737" y="7944"/>
                  </a:cubicBezTo>
                  <a:cubicBezTo>
                    <a:pt x="70781" y="4999"/>
                    <a:pt x="77401" y="3538"/>
                    <a:pt x="84066" y="3538"/>
                  </a:cubicBezTo>
                  <a:cubicBezTo>
                    <a:pt x="90708" y="3538"/>
                    <a:pt x="97350" y="4999"/>
                    <a:pt x="102440" y="7944"/>
                  </a:cubicBezTo>
                  <a:cubicBezTo>
                    <a:pt x="105339" y="9610"/>
                    <a:pt x="107416" y="11573"/>
                    <a:pt x="108671" y="13650"/>
                  </a:cubicBezTo>
                  <a:cubicBezTo>
                    <a:pt x="109927" y="15750"/>
                    <a:pt x="110360" y="17964"/>
                    <a:pt x="109950" y="20315"/>
                  </a:cubicBezTo>
                  <a:cubicBezTo>
                    <a:pt x="109584" y="22917"/>
                    <a:pt x="110178" y="25565"/>
                    <a:pt x="111707" y="28053"/>
                  </a:cubicBezTo>
                  <a:cubicBezTo>
                    <a:pt x="113259" y="30609"/>
                    <a:pt x="115816" y="32983"/>
                    <a:pt x="119308" y="35014"/>
                  </a:cubicBezTo>
                  <a:cubicBezTo>
                    <a:pt x="125585" y="38644"/>
                    <a:pt x="133825" y="40470"/>
                    <a:pt x="142019" y="40470"/>
                  </a:cubicBezTo>
                  <a:cubicBezTo>
                    <a:pt x="150236" y="40470"/>
                    <a:pt x="158453" y="38644"/>
                    <a:pt x="164685" y="35014"/>
                  </a:cubicBezTo>
                  <a:cubicBezTo>
                    <a:pt x="170916" y="31385"/>
                    <a:pt x="174020" y="26638"/>
                    <a:pt x="173997" y="21890"/>
                  </a:cubicBezTo>
                  <a:cubicBezTo>
                    <a:pt x="173975" y="17142"/>
                    <a:pt x="170802" y="12372"/>
                    <a:pt x="164525" y="8743"/>
                  </a:cubicBezTo>
                  <a:cubicBezTo>
                    <a:pt x="163931" y="8400"/>
                    <a:pt x="163150" y="8229"/>
                    <a:pt x="162368" y="8229"/>
                  </a:cubicBezTo>
                  <a:cubicBezTo>
                    <a:pt x="161586" y="8229"/>
                    <a:pt x="160804" y="8400"/>
                    <a:pt x="160211" y="8743"/>
                  </a:cubicBezTo>
                  <a:cubicBezTo>
                    <a:pt x="159024" y="9427"/>
                    <a:pt x="159024" y="10546"/>
                    <a:pt x="160234" y="11253"/>
                  </a:cubicBezTo>
                  <a:cubicBezTo>
                    <a:pt x="165324" y="14198"/>
                    <a:pt x="167857" y="18032"/>
                    <a:pt x="167880" y="21890"/>
                  </a:cubicBezTo>
                  <a:cubicBezTo>
                    <a:pt x="167903" y="25747"/>
                    <a:pt x="165415" y="29582"/>
                    <a:pt x="160348" y="32504"/>
                  </a:cubicBezTo>
                  <a:cubicBezTo>
                    <a:pt x="155281" y="35448"/>
                    <a:pt x="148661" y="36909"/>
                    <a:pt x="142019" y="36932"/>
                  </a:cubicBezTo>
                  <a:cubicBezTo>
                    <a:pt x="135354" y="36909"/>
                    <a:pt x="128712" y="35448"/>
                    <a:pt x="123622" y="32504"/>
                  </a:cubicBezTo>
                  <a:cubicBezTo>
                    <a:pt x="120769" y="30860"/>
                    <a:pt x="118715" y="28943"/>
                    <a:pt x="117459" y="26889"/>
                  </a:cubicBezTo>
                  <a:cubicBezTo>
                    <a:pt x="116204" y="24834"/>
                    <a:pt x="115724" y="22643"/>
                    <a:pt x="116090" y="20338"/>
                  </a:cubicBezTo>
                  <a:cubicBezTo>
                    <a:pt x="116500" y="17713"/>
                    <a:pt x="115953" y="15042"/>
                    <a:pt x="114446" y="12509"/>
                  </a:cubicBezTo>
                  <a:cubicBezTo>
                    <a:pt x="112894" y="9929"/>
                    <a:pt x="110315" y="7487"/>
                    <a:pt x="106754" y="5433"/>
                  </a:cubicBezTo>
                  <a:cubicBezTo>
                    <a:pt x="100477" y="1804"/>
                    <a:pt x="92237" y="0"/>
                    <a:pt x="8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47"/>
            <p:cNvSpPr/>
            <p:nvPr/>
          </p:nvSpPr>
          <p:spPr>
            <a:xfrm>
              <a:off x="2710863" y="2805975"/>
              <a:ext cx="445125" cy="198600"/>
            </a:xfrm>
            <a:custGeom>
              <a:avLst/>
              <a:gdLst/>
              <a:ahLst/>
              <a:cxnLst/>
              <a:rect l="l" t="t" r="r" b="b"/>
              <a:pathLst>
                <a:path w="17805" h="7944" extrusionOk="0">
                  <a:moveTo>
                    <a:pt x="1" y="2763"/>
                  </a:moveTo>
                  <a:cubicBezTo>
                    <a:pt x="1" y="4086"/>
                    <a:pt x="868" y="5410"/>
                    <a:pt x="2626" y="6437"/>
                  </a:cubicBezTo>
                  <a:lnTo>
                    <a:pt x="2626" y="6437"/>
                  </a:lnTo>
                  <a:cubicBezTo>
                    <a:pt x="2831" y="6551"/>
                    <a:pt x="3059" y="6666"/>
                    <a:pt x="3288" y="6757"/>
                  </a:cubicBezTo>
                  <a:lnTo>
                    <a:pt x="3288" y="6757"/>
                  </a:lnTo>
                  <a:cubicBezTo>
                    <a:pt x="3356" y="6803"/>
                    <a:pt x="3447" y="6825"/>
                    <a:pt x="3516" y="6871"/>
                  </a:cubicBezTo>
                  <a:lnTo>
                    <a:pt x="3516" y="6871"/>
                  </a:lnTo>
                  <a:cubicBezTo>
                    <a:pt x="3653" y="6917"/>
                    <a:pt x="3767" y="6985"/>
                    <a:pt x="3904" y="7054"/>
                  </a:cubicBezTo>
                  <a:lnTo>
                    <a:pt x="3904" y="7054"/>
                  </a:lnTo>
                  <a:cubicBezTo>
                    <a:pt x="3927" y="7054"/>
                    <a:pt x="3972" y="7054"/>
                    <a:pt x="3995" y="7076"/>
                  </a:cubicBezTo>
                  <a:lnTo>
                    <a:pt x="3995" y="7076"/>
                  </a:lnTo>
                  <a:cubicBezTo>
                    <a:pt x="4041" y="7099"/>
                    <a:pt x="4087" y="7099"/>
                    <a:pt x="4132" y="7122"/>
                  </a:cubicBezTo>
                  <a:lnTo>
                    <a:pt x="4132" y="7122"/>
                  </a:lnTo>
                  <a:cubicBezTo>
                    <a:pt x="4315" y="7191"/>
                    <a:pt x="4497" y="7259"/>
                    <a:pt x="4680" y="7305"/>
                  </a:cubicBezTo>
                  <a:lnTo>
                    <a:pt x="4680" y="7305"/>
                  </a:lnTo>
                  <a:cubicBezTo>
                    <a:pt x="4749" y="7328"/>
                    <a:pt x="4817" y="7350"/>
                    <a:pt x="4863" y="7373"/>
                  </a:cubicBezTo>
                  <a:lnTo>
                    <a:pt x="4863" y="7373"/>
                  </a:lnTo>
                  <a:cubicBezTo>
                    <a:pt x="4908" y="7373"/>
                    <a:pt x="4954" y="7396"/>
                    <a:pt x="5000" y="7396"/>
                  </a:cubicBezTo>
                  <a:lnTo>
                    <a:pt x="5000" y="7396"/>
                  </a:lnTo>
                  <a:cubicBezTo>
                    <a:pt x="5068" y="7419"/>
                    <a:pt x="5137" y="7442"/>
                    <a:pt x="5228" y="7465"/>
                  </a:cubicBezTo>
                  <a:lnTo>
                    <a:pt x="5228" y="7465"/>
                  </a:lnTo>
                  <a:cubicBezTo>
                    <a:pt x="5410" y="7510"/>
                    <a:pt x="5593" y="7556"/>
                    <a:pt x="5776" y="7601"/>
                  </a:cubicBezTo>
                  <a:lnTo>
                    <a:pt x="5776" y="7601"/>
                  </a:lnTo>
                  <a:cubicBezTo>
                    <a:pt x="5821" y="7601"/>
                    <a:pt x="5867" y="7624"/>
                    <a:pt x="5913" y="7624"/>
                  </a:cubicBezTo>
                  <a:lnTo>
                    <a:pt x="5913" y="7624"/>
                  </a:lnTo>
                  <a:cubicBezTo>
                    <a:pt x="6004" y="7647"/>
                    <a:pt x="6072" y="7670"/>
                    <a:pt x="6141" y="7670"/>
                  </a:cubicBezTo>
                  <a:lnTo>
                    <a:pt x="6141" y="7670"/>
                  </a:lnTo>
                  <a:cubicBezTo>
                    <a:pt x="6301" y="7693"/>
                    <a:pt x="6460" y="7738"/>
                    <a:pt x="6620" y="7761"/>
                  </a:cubicBezTo>
                  <a:lnTo>
                    <a:pt x="6620" y="7761"/>
                  </a:lnTo>
                  <a:cubicBezTo>
                    <a:pt x="6689" y="7761"/>
                    <a:pt x="6734" y="7784"/>
                    <a:pt x="6803" y="7784"/>
                  </a:cubicBezTo>
                  <a:lnTo>
                    <a:pt x="6803" y="7784"/>
                  </a:lnTo>
                  <a:cubicBezTo>
                    <a:pt x="6871" y="7807"/>
                    <a:pt x="6940" y="7807"/>
                    <a:pt x="7008" y="7807"/>
                  </a:cubicBezTo>
                  <a:lnTo>
                    <a:pt x="7008" y="7807"/>
                  </a:lnTo>
                  <a:cubicBezTo>
                    <a:pt x="7168" y="7830"/>
                    <a:pt x="7305" y="7853"/>
                    <a:pt x="7465" y="7853"/>
                  </a:cubicBezTo>
                  <a:lnTo>
                    <a:pt x="7465" y="7853"/>
                  </a:lnTo>
                  <a:cubicBezTo>
                    <a:pt x="7533" y="7875"/>
                    <a:pt x="7602" y="7875"/>
                    <a:pt x="7670" y="7875"/>
                  </a:cubicBezTo>
                  <a:lnTo>
                    <a:pt x="7670" y="7875"/>
                  </a:lnTo>
                  <a:cubicBezTo>
                    <a:pt x="7739" y="7898"/>
                    <a:pt x="7807" y="7898"/>
                    <a:pt x="7876" y="7898"/>
                  </a:cubicBezTo>
                  <a:lnTo>
                    <a:pt x="7876" y="7898"/>
                  </a:lnTo>
                  <a:cubicBezTo>
                    <a:pt x="8013" y="7898"/>
                    <a:pt x="8172" y="7921"/>
                    <a:pt x="8332" y="7921"/>
                  </a:cubicBezTo>
                  <a:lnTo>
                    <a:pt x="8332" y="7921"/>
                  </a:lnTo>
                  <a:cubicBezTo>
                    <a:pt x="8401" y="7921"/>
                    <a:pt x="8469" y="7921"/>
                    <a:pt x="8538" y="7921"/>
                  </a:cubicBezTo>
                  <a:lnTo>
                    <a:pt x="8538" y="7921"/>
                  </a:lnTo>
                  <a:cubicBezTo>
                    <a:pt x="8583" y="7944"/>
                    <a:pt x="8606" y="7944"/>
                    <a:pt x="8652" y="7921"/>
                  </a:cubicBezTo>
                  <a:lnTo>
                    <a:pt x="8652" y="7921"/>
                  </a:lnTo>
                  <a:cubicBezTo>
                    <a:pt x="8674" y="7921"/>
                    <a:pt x="8697" y="7921"/>
                    <a:pt x="8720" y="7921"/>
                  </a:cubicBezTo>
                  <a:lnTo>
                    <a:pt x="8720" y="7921"/>
                  </a:lnTo>
                  <a:cubicBezTo>
                    <a:pt x="8903" y="7944"/>
                    <a:pt x="9062" y="7921"/>
                    <a:pt x="9222" y="7921"/>
                  </a:cubicBezTo>
                  <a:lnTo>
                    <a:pt x="9222" y="7921"/>
                  </a:lnTo>
                  <a:cubicBezTo>
                    <a:pt x="9245" y="7921"/>
                    <a:pt x="9291" y="7921"/>
                    <a:pt x="9336" y="7921"/>
                  </a:cubicBezTo>
                  <a:lnTo>
                    <a:pt x="9336" y="7921"/>
                  </a:lnTo>
                  <a:cubicBezTo>
                    <a:pt x="9382" y="7921"/>
                    <a:pt x="9405" y="7921"/>
                    <a:pt x="9451" y="7921"/>
                  </a:cubicBezTo>
                  <a:lnTo>
                    <a:pt x="9451" y="7921"/>
                  </a:lnTo>
                  <a:cubicBezTo>
                    <a:pt x="9519" y="7921"/>
                    <a:pt x="9565" y="7921"/>
                    <a:pt x="9610" y="7921"/>
                  </a:cubicBezTo>
                  <a:lnTo>
                    <a:pt x="9610" y="7921"/>
                  </a:lnTo>
                  <a:cubicBezTo>
                    <a:pt x="9816" y="7921"/>
                    <a:pt x="9998" y="7898"/>
                    <a:pt x="10204" y="7875"/>
                  </a:cubicBezTo>
                  <a:lnTo>
                    <a:pt x="10204" y="7875"/>
                  </a:lnTo>
                  <a:cubicBezTo>
                    <a:pt x="10295" y="7875"/>
                    <a:pt x="10364" y="7875"/>
                    <a:pt x="10455" y="7853"/>
                  </a:cubicBezTo>
                  <a:lnTo>
                    <a:pt x="10455" y="7853"/>
                  </a:lnTo>
                  <a:cubicBezTo>
                    <a:pt x="10478" y="7853"/>
                    <a:pt x="10523" y="7853"/>
                    <a:pt x="10569" y="7853"/>
                  </a:cubicBezTo>
                  <a:lnTo>
                    <a:pt x="10569" y="7853"/>
                  </a:lnTo>
                  <a:cubicBezTo>
                    <a:pt x="10615" y="7853"/>
                    <a:pt x="10683" y="7830"/>
                    <a:pt x="10752" y="7830"/>
                  </a:cubicBezTo>
                  <a:lnTo>
                    <a:pt x="10752" y="7830"/>
                  </a:lnTo>
                  <a:cubicBezTo>
                    <a:pt x="10957" y="7807"/>
                    <a:pt x="11162" y="7784"/>
                    <a:pt x="11368" y="7738"/>
                  </a:cubicBezTo>
                  <a:lnTo>
                    <a:pt x="11368" y="7738"/>
                  </a:lnTo>
                  <a:cubicBezTo>
                    <a:pt x="11413" y="7738"/>
                    <a:pt x="11459" y="7716"/>
                    <a:pt x="11505" y="7716"/>
                  </a:cubicBezTo>
                  <a:lnTo>
                    <a:pt x="11505" y="7716"/>
                  </a:lnTo>
                  <a:cubicBezTo>
                    <a:pt x="11528" y="7716"/>
                    <a:pt x="11550" y="7716"/>
                    <a:pt x="11573" y="7693"/>
                  </a:cubicBezTo>
                  <a:lnTo>
                    <a:pt x="11573" y="7693"/>
                  </a:lnTo>
                  <a:cubicBezTo>
                    <a:pt x="11687" y="7693"/>
                    <a:pt x="11779" y="7670"/>
                    <a:pt x="11870" y="7647"/>
                  </a:cubicBezTo>
                  <a:lnTo>
                    <a:pt x="11870" y="7647"/>
                  </a:lnTo>
                  <a:cubicBezTo>
                    <a:pt x="12030" y="7601"/>
                    <a:pt x="12190" y="7579"/>
                    <a:pt x="12372" y="7533"/>
                  </a:cubicBezTo>
                  <a:lnTo>
                    <a:pt x="12372" y="7533"/>
                  </a:lnTo>
                  <a:cubicBezTo>
                    <a:pt x="12486" y="7510"/>
                    <a:pt x="12600" y="7465"/>
                    <a:pt x="12715" y="7442"/>
                  </a:cubicBezTo>
                  <a:lnTo>
                    <a:pt x="12715" y="7442"/>
                  </a:lnTo>
                  <a:cubicBezTo>
                    <a:pt x="12874" y="7396"/>
                    <a:pt x="13011" y="7350"/>
                    <a:pt x="13171" y="7305"/>
                  </a:cubicBezTo>
                  <a:lnTo>
                    <a:pt x="13171" y="7305"/>
                  </a:lnTo>
                  <a:cubicBezTo>
                    <a:pt x="13194" y="7305"/>
                    <a:pt x="13240" y="7305"/>
                    <a:pt x="13262" y="7282"/>
                  </a:cubicBezTo>
                  <a:lnTo>
                    <a:pt x="13262" y="7282"/>
                  </a:lnTo>
                  <a:cubicBezTo>
                    <a:pt x="13445" y="7236"/>
                    <a:pt x="13628" y="7168"/>
                    <a:pt x="13810" y="7099"/>
                  </a:cubicBezTo>
                  <a:lnTo>
                    <a:pt x="13810" y="7099"/>
                  </a:lnTo>
                  <a:cubicBezTo>
                    <a:pt x="13833" y="7076"/>
                    <a:pt x="13856" y="7076"/>
                    <a:pt x="13879" y="7054"/>
                  </a:cubicBezTo>
                  <a:lnTo>
                    <a:pt x="13879" y="7054"/>
                  </a:lnTo>
                  <a:cubicBezTo>
                    <a:pt x="14084" y="6985"/>
                    <a:pt x="14267" y="6894"/>
                    <a:pt x="14449" y="6825"/>
                  </a:cubicBezTo>
                  <a:lnTo>
                    <a:pt x="14449" y="6825"/>
                  </a:lnTo>
                  <a:cubicBezTo>
                    <a:pt x="14518" y="6803"/>
                    <a:pt x="14563" y="6757"/>
                    <a:pt x="14609" y="6734"/>
                  </a:cubicBezTo>
                  <a:lnTo>
                    <a:pt x="14609" y="6734"/>
                  </a:lnTo>
                  <a:cubicBezTo>
                    <a:pt x="14814" y="6643"/>
                    <a:pt x="15020" y="6529"/>
                    <a:pt x="15225" y="6437"/>
                  </a:cubicBezTo>
                  <a:lnTo>
                    <a:pt x="15225" y="6437"/>
                  </a:lnTo>
                  <a:cubicBezTo>
                    <a:pt x="15248" y="6415"/>
                    <a:pt x="15294" y="6392"/>
                    <a:pt x="15317" y="6369"/>
                  </a:cubicBezTo>
                  <a:lnTo>
                    <a:pt x="15317" y="6369"/>
                  </a:lnTo>
                  <a:cubicBezTo>
                    <a:pt x="15362" y="6346"/>
                    <a:pt x="15385" y="6323"/>
                    <a:pt x="15431" y="6300"/>
                  </a:cubicBezTo>
                  <a:lnTo>
                    <a:pt x="15431" y="6300"/>
                  </a:lnTo>
                  <a:cubicBezTo>
                    <a:pt x="15476" y="6278"/>
                    <a:pt x="15545" y="6232"/>
                    <a:pt x="15591" y="6209"/>
                  </a:cubicBezTo>
                  <a:lnTo>
                    <a:pt x="15591" y="6209"/>
                  </a:lnTo>
                  <a:cubicBezTo>
                    <a:pt x="15636" y="6163"/>
                    <a:pt x="15682" y="6141"/>
                    <a:pt x="15727" y="6095"/>
                  </a:cubicBezTo>
                  <a:lnTo>
                    <a:pt x="15727" y="6095"/>
                  </a:lnTo>
                  <a:cubicBezTo>
                    <a:pt x="15773" y="6072"/>
                    <a:pt x="15819" y="6027"/>
                    <a:pt x="15887" y="6004"/>
                  </a:cubicBezTo>
                  <a:lnTo>
                    <a:pt x="15887" y="6004"/>
                  </a:lnTo>
                  <a:cubicBezTo>
                    <a:pt x="15933" y="5958"/>
                    <a:pt x="15979" y="5935"/>
                    <a:pt x="16001" y="5890"/>
                  </a:cubicBezTo>
                  <a:lnTo>
                    <a:pt x="16001" y="5890"/>
                  </a:lnTo>
                  <a:cubicBezTo>
                    <a:pt x="16047" y="5867"/>
                    <a:pt x="16116" y="5821"/>
                    <a:pt x="16161" y="5798"/>
                  </a:cubicBezTo>
                  <a:lnTo>
                    <a:pt x="16161" y="5798"/>
                  </a:lnTo>
                  <a:cubicBezTo>
                    <a:pt x="16184" y="5753"/>
                    <a:pt x="16230" y="5730"/>
                    <a:pt x="16275" y="5684"/>
                  </a:cubicBezTo>
                  <a:lnTo>
                    <a:pt x="16275" y="5684"/>
                  </a:lnTo>
                  <a:cubicBezTo>
                    <a:pt x="16321" y="5638"/>
                    <a:pt x="16367" y="5616"/>
                    <a:pt x="16412" y="5570"/>
                  </a:cubicBezTo>
                  <a:lnTo>
                    <a:pt x="16412" y="5570"/>
                  </a:lnTo>
                  <a:cubicBezTo>
                    <a:pt x="16412" y="5547"/>
                    <a:pt x="16435" y="5547"/>
                    <a:pt x="16458" y="5524"/>
                  </a:cubicBezTo>
                  <a:lnTo>
                    <a:pt x="16458" y="5524"/>
                  </a:lnTo>
                  <a:cubicBezTo>
                    <a:pt x="16481" y="5524"/>
                    <a:pt x="16481" y="5502"/>
                    <a:pt x="16504" y="5479"/>
                  </a:cubicBezTo>
                  <a:lnTo>
                    <a:pt x="16504" y="5479"/>
                  </a:lnTo>
                  <a:cubicBezTo>
                    <a:pt x="16572" y="5410"/>
                    <a:pt x="16640" y="5342"/>
                    <a:pt x="16709" y="5273"/>
                  </a:cubicBezTo>
                  <a:lnTo>
                    <a:pt x="16709" y="5273"/>
                  </a:lnTo>
                  <a:cubicBezTo>
                    <a:pt x="16732" y="5250"/>
                    <a:pt x="16755" y="5228"/>
                    <a:pt x="16777" y="5205"/>
                  </a:cubicBezTo>
                  <a:lnTo>
                    <a:pt x="16777" y="5205"/>
                  </a:lnTo>
                  <a:cubicBezTo>
                    <a:pt x="16846" y="5136"/>
                    <a:pt x="16914" y="5045"/>
                    <a:pt x="17006" y="4954"/>
                  </a:cubicBezTo>
                  <a:lnTo>
                    <a:pt x="17006" y="4954"/>
                  </a:lnTo>
                  <a:cubicBezTo>
                    <a:pt x="17006" y="4931"/>
                    <a:pt x="17006" y="4931"/>
                    <a:pt x="17006" y="4931"/>
                  </a:cubicBezTo>
                  <a:lnTo>
                    <a:pt x="17006" y="4931"/>
                  </a:lnTo>
                  <a:cubicBezTo>
                    <a:pt x="17029" y="4908"/>
                    <a:pt x="17029" y="4885"/>
                    <a:pt x="17051" y="4862"/>
                  </a:cubicBezTo>
                  <a:lnTo>
                    <a:pt x="17051" y="4862"/>
                  </a:lnTo>
                  <a:cubicBezTo>
                    <a:pt x="17097" y="4817"/>
                    <a:pt x="17143" y="4748"/>
                    <a:pt x="17188" y="4703"/>
                  </a:cubicBezTo>
                  <a:lnTo>
                    <a:pt x="17188" y="4703"/>
                  </a:lnTo>
                  <a:cubicBezTo>
                    <a:pt x="17211" y="4657"/>
                    <a:pt x="17211" y="4634"/>
                    <a:pt x="17234" y="4611"/>
                  </a:cubicBezTo>
                  <a:lnTo>
                    <a:pt x="17234" y="4611"/>
                  </a:lnTo>
                  <a:cubicBezTo>
                    <a:pt x="17280" y="4543"/>
                    <a:pt x="17302" y="4497"/>
                    <a:pt x="17348" y="4452"/>
                  </a:cubicBezTo>
                  <a:lnTo>
                    <a:pt x="17348" y="4452"/>
                  </a:lnTo>
                  <a:cubicBezTo>
                    <a:pt x="17348" y="4429"/>
                    <a:pt x="17348" y="4406"/>
                    <a:pt x="17371" y="4406"/>
                  </a:cubicBezTo>
                  <a:lnTo>
                    <a:pt x="17371" y="4406"/>
                  </a:lnTo>
                  <a:cubicBezTo>
                    <a:pt x="17371" y="4383"/>
                    <a:pt x="17394" y="4360"/>
                    <a:pt x="17394" y="4337"/>
                  </a:cubicBezTo>
                  <a:lnTo>
                    <a:pt x="17394" y="4337"/>
                  </a:lnTo>
                  <a:cubicBezTo>
                    <a:pt x="17417" y="4292"/>
                    <a:pt x="17439" y="4246"/>
                    <a:pt x="17462" y="4200"/>
                  </a:cubicBezTo>
                  <a:lnTo>
                    <a:pt x="17462" y="4200"/>
                  </a:lnTo>
                  <a:cubicBezTo>
                    <a:pt x="17485" y="4178"/>
                    <a:pt x="17508" y="4132"/>
                    <a:pt x="17531" y="4086"/>
                  </a:cubicBezTo>
                  <a:lnTo>
                    <a:pt x="17531" y="4086"/>
                  </a:lnTo>
                  <a:cubicBezTo>
                    <a:pt x="17531" y="4041"/>
                    <a:pt x="17554" y="3995"/>
                    <a:pt x="17576" y="3949"/>
                  </a:cubicBezTo>
                  <a:lnTo>
                    <a:pt x="17576" y="3949"/>
                  </a:lnTo>
                  <a:cubicBezTo>
                    <a:pt x="17576" y="3927"/>
                    <a:pt x="17599" y="3927"/>
                    <a:pt x="17599" y="3904"/>
                  </a:cubicBezTo>
                  <a:lnTo>
                    <a:pt x="17599" y="3904"/>
                  </a:lnTo>
                  <a:cubicBezTo>
                    <a:pt x="17599" y="3881"/>
                    <a:pt x="17622" y="3858"/>
                    <a:pt x="17622" y="3835"/>
                  </a:cubicBezTo>
                  <a:lnTo>
                    <a:pt x="17622" y="3835"/>
                  </a:lnTo>
                  <a:cubicBezTo>
                    <a:pt x="17645" y="3790"/>
                    <a:pt x="17645" y="3767"/>
                    <a:pt x="17668" y="3721"/>
                  </a:cubicBezTo>
                  <a:lnTo>
                    <a:pt x="17668" y="3721"/>
                  </a:lnTo>
                  <a:cubicBezTo>
                    <a:pt x="17668" y="3676"/>
                    <a:pt x="17690" y="3630"/>
                    <a:pt x="17690" y="3584"/>
                  </a:cubicBezTo>
                  <a:lnTo>
                    <a:pt x="17690" y="3584"/>
                  </a:lnTo>
                  <a:cubicBezTo>
                    <a:pt x="17713" y="3561"/>
                    <a:pt x="17713" y="3516"/>
                    <a:pt x="17736" y="3470"/>
                  </a:cubicBezTo>
                  <a:lnTo>
                    <a:pt x="17736" y="3470"/>
                  </a:lnTo>
                  <a:cubicBezTo>
                    <a:pt x="17736" y="3447"/>
                    <a:pt x="17736" y="3424"/>
                    <a:pt x="17736" y="3402"/>
                  </a:cubicBezTo>
                  <a:lnTo>
                    <a:pt x="17736" y="3402"/>
                  </a:lnTo>
                  <a:cubicBezTo>
                    <a:pt x="17759" y="3379"/>
                    <a:pt x="17759" y="3356"/>
                    <a:pt x="17759" y="3356"/>
                  </a:cubicBezTo>
                  <a:lnTo>
                    <a:pt x="17759" y="3356"/>
                  </a:lnTo>
                  <a:cubicBezTo>
                    <a:pt x="17759" y="3310"/>
                    <a:pt x="17759" y="3265"/>
                    <a:pt x="17782" y="3219"/>
                  </a:cubicBezTo>
                  <a:lnTo>
                    <a:pt x="17782" y="3219"/>
                  </a:lnTo>
                  <a:cubicBezTo>
                    <a:pt x="17782" y="3173"/>
                    <a:pt x="17782" y="3128"/>
                    <a:pt x="17782" y="3105"/>
                  </a:cubicBezTo>
                  <a:lnTo>
                    <a:pt x="17782" y="3105"/>
                  </a:lnTo>
                  <a:cubicBezTo>
                    <a:pt x="17805" y="3059"/>
                    <a:pt x="17805" y="3014"/>
                    <a:pt x="17805" y="2968"/>
                  </a:cubicBezTo>
                  <a:lnTo>
                    <a:pt x="17805" y="2968"/>
                  </a:lnTo>
                  <a:cubicBezTo>
                    <a:pt x="17805" y="2945"/>
                    <a:pt x="17805" y="2899"/>
                    <a:pt x="17805" y="2877"/>
                  </a:cubicBezTo>
                  <a:lnTo>
                    <a:pt x="17805" y="2877"/>
                  </a:lnTo>
                  <a:cubicBezTo>
                    <a:pt x="17805" y="2854"/>
                    <a:pt x="17805" y="2831"/>
                    <a:pt x="17805" y="2808"/>
                  </a:cubicBezTo>
                  <a:lnTo>
                    <a:pt x="17805" y="2808"/>
                  </a:lnTo>
                  <a:lnTo>
                    <a:pt x="17805" y="69"/>
                  </a:lnTo>
                  <a:cubicBezTo>
                    <a:pt x="17805" y="115"/>
                    <a:pt x="17805" y="160"/>
                    <a:pt x="17805" y="229"/>
                  </a:cubicBezTo>
                  <a:lnTo>
                    <a:pt x="17805" y="229"/>
                  </a:lnTo>
                  <a:cubicBezTo>
                    <a:pt x="17805" y="275"/>
                    <a:pt x="17805" y="297"/>
                    <a:pt x="17805" y="343"/>
                  </a:cubicBezTo>
                  <a:lnTo>
                    <a:pt x="17805" y="343"/>
                  </a:lnTo>
                  <a:cubicBezTo>
                    <a:pt x="17782" y="389"/>
                    <a:pt x="17782" y="434"/>
                    <a:pt x="17782" y="480"/>
                  </a:cubicBezTo>
                  <a:lnTo>
                    <a:pt x="17782" y="480"/>
                  </a:lnTo>
                  <a:cubicBezTo>
                    <a:pt x="17782" y="526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59" y="640"/>
                    <a:pt x="17736" y="685"/>
                    <a:pt x="17736" y="731"/>
                  </a:cubicBezTo>
                  <a:lnTo>
                    <a:pt x="17736" y="731"/>
                  </a:lnTo>
                  <a:cubicBezTo>
                    <a:pt x="17736" y="754"/>
                    <a:pt x="17713" y="800"/>
                    <a:pt x="17713" y="845"/>
                  </a:cubicBezTo>
                  <a:lnTo>
                    <a:pt x="17713" y="845"/>
                  </a:lnTo>
                  <a:cubicBezTo>
                    <a:pt x="17690" y="891"/>
                    <a:pt x="17690" y="936"/>
                    <a:pt x="17668" y="959"/>
                  </a:cubicBezTo>
                  <a:lnTo>
                    <a:pt x="17668" y="959"/>
                  </a:lnTo>
                  <a:cubicBezTo>
                    <a:pt x="17668" y="1005"/>
                    <a:pt x="17645" y="1051"/>
                    <a:pt x="17622" y="1096"/>
                  </a:cubicBezTo>
                  <a:lnTo>
                    <a:pt x="17622" y="1096"/>
                  </a:lnTo>
                  <a:cubicBezTo>
                    <a:pt x="17622" y="1142"/>
                    <a:pt x="17599" y="1165"/>
                    <a:pt x="17576" y="1210"/>
                  </a:cubicBezTo>
                  <a:lnTo>
                    <a:pt x="17576" y="1210"/>
                  </a:lnTo>
                  <a:cubicBezTo>
                    <a:pt x="17576" y="1256"/>
                    <a:pt x="17554" y="1302"/>
                    <a:pt x="17531" y="1347"/>
                  </a:cubicBezTo>
                  <a:lnTo>
                    <a:pt x="17531" y="1347"/>
                  </a:lnTo>
                  <a:cubicBezTo>
                    <a:pt x="17508" y="1393"/>
                    <a:pt x="17485" y="1416"/>
                    <a:pt x="17485" y="1461"/>
                  </a:cubicBezTo>
                  <a:lnTo>
                    <a:pt x="17485" y="1461"/>
                  </a:lnTo>
                  <a:cubicBezTo>
                    <a:pt x="17462" y="1507"/>
                    <a:pt x="17439" y="1553"/>
                    <a:pt x="17417" y="1598"/>
                  </a:cubicBezTo>
                  <a:lnTo>
                    <a:pt x="17417" y="1598"/>
                  </a:lnTo>
                  <a:cubicBezTo>
                    <a:pt x="17394" y="1621"/>
                    <a:pt x="17371" y="1667"/>
                    <a:pt x="17348" y="1690"/>
                  </a:cubicBezTo>
                  <a:lnTo>
                    <a:pt x="17348" y="1690"/>
                  </a:lnTo>
                  <a:cubicBezTo>
                    <a:pt x="17325" y="1758"/>
                    <a:pt x="17280" y="1804"/>
                    <a:pt x="17257" y="1849"/>
                  </a:cubicBezTo>
                  <a:lnTo>
                    <a:pt x="17257" y="1849"/>
                  </a:lnTo>
                  <a:cubicBezTo>
                    <a:pt x="17234" y="1895"/>
                    <a:pt x="17211" y="1918"/>
                    <a:pt x="17188" y="1964"/>
                  </a:cubicBezTo>
                  <a:lnTo>
                    <a:pt x="17188" y="1964"/>
                  </a:lnTo>
                  <a:cubicBezTo>
                    <a:pt x="17143" y="2009"/>
                    <a:pt x="17097" y="2078"/>
                    <a:pt x="17051" y="2123"/>
                  </a:cubicBezTo>
                  <a:lnTo>
                    <a:pt x="17051" y="2123"/>
                  </a:lnTo>
                  <a:cubicBezTo>
                    <a:pt x="17051" y="2146"/>
                    <a:pt x="17029" y="2169"/>
                    <a:pt x="17006" y="2192"/>
                  </a:cubicBezTo>
                  <a:lnTo>
                    <a:pt x="17006" y="2192"/>
                  </a:lnTo>
                  <a:cubicBezTo>
                    <a:pt x="16937" y="2283"/>
                    <a:pt x="16846" y="2374"/>
                    <a:pt x="16777" y="2466"/>
                  </a:cubicBezTo>
                  <a:lnTo>
                    <a:pt x="16777" y="2466"/>
                  </a:lnTo>
                  <a:cubicBezTo>
                    <a:pt x="16755" y="2489"/>
                    <a:pt x="16732" y="2511"/>
                    <a:pt x="16709" y="2534"/>
                  </a:cubicBezTo>
                  <a:lnTo>
                    <a:pt x="16709" y="2534"/>
                  </a:lnTo>
                  <a:cubicBezTo>
                    <a:pt x="16640" y="2603"/>
                    <a:pt x="16572" y="2671"/>
                    <a:pt x="16504" y="2740"/>
                  </a:cubicBezTo>
                  <a:lnTo>
                    <a:pt x="16504" y="2740"/>
                  </a:lnTo>
                  <a:cubicBezTo>
                    <a:pt x="16481" y="2763"/>
                    <a:pt x="16435" y="2808"/>
                    <a:pt x="16412" y="2831"/>
                  </a:cubicBezTo>
                  <a:lnTo>
                    <a:pt x="16412" y="2831"/>
                  </a:lnTo>
                  <a:cubicBezTo>
                    <a:pt x="16367" y="2877"/>
                    <a:pt x="16321" y="2899"/>
                    <a:pt x="16275" y="2945"/>
                  </a:cubicBezTo>
                  <a:lnTo>
                    <a:pt x="16275" y="2945"/>
                  </a:lnTo>
                  <a:cubicBezTo>
                    <a:pt x="16252" y="2968"/>
                    <a:pt x="16207" y="3014"/>
                    <a:pt x="16161" y="3036"/>
                  </a:cubicBezTo>
                  <a:lnTo>
                    <a:pt x="16161" y="3036"/>
                  </a:lnTo>
                  <a:cubicBezTo>
                    <a:pt x="16116" y="3082"/>
                    <a:pt x="16070" y="3128"/>
                    <a:pt x="16024" y="3151"/>
                  </a:cubicBezTo>
                  <a:lnTo>
                    <a:pt x="16024" y="3151"/>
                  </a:lnTo>
                  <a:cubicBezTo>
                    <a:pt x="15979" y="3196"/>
                    <a:pt x="15933" y="3219"/>
                    <a:pt x="15887" y="3242"/>
                  </a:cubicBezTo>
                  <a:lnTo>
                    <a:pt x="15887" y="3242"/>
                  </a:lnTo>
                  <a:cubicBezTo>
                    <a:pt x="15842" y="3287"/>
                    <a:pt x="15796" y="3333"/>
                    <a:pt x="15727" y="3356"/>
                  </a:cubicBezTo>
                  <a:lnTo>
                    <a:pt x="15727" y="3356"/>
                  </a:lnTo>
                  <a:cubicBezTo>
                    <a:pt x="15682" y="3402"/>
                    <a:pt x="15636" y="3424"/>
                    <a:pt x="15591" y="3447"/>
                  </a:cubicBezTo>
                  <a:lnTo>
                    <a:pt x="15591" y="3447"/>
                  </a:lnTo>
                  <a:cubicBezTo>
                    <a:pt x="15545" y="3493"/>
                    <a:pt x="15476" y="3516"/>
                    <a:pt x="15431" y="3561"/>
                  </a:cubicBezTo>
                  <a:lnTo>
                    <a:pt x="15431" y="3561"/>
                  </a:lnTo>
                  <a:cubicBezTo>
                    <a:pt x="15362" y="3607"/>
                    <a:pt x="15294" y="3630"/>
                    <a:pt x="15225" y="3676"/>
                  </a:cubicBezTo>
                  <a:lnTo>
                    <a:pt x="15225" y="3676"/>
                  </a:lnTo>
                  <a:cubicBezTo>
                    <a:pt x="15043" y="3790"/>
                    <a:pt x="14837" y="3904"/>
                    <a:pt x="14632" y="3995"/>
                  </a:cubicBezTo>
                  <a:lnTo>
                    <a:pt x="14632" y="3995"/>
                  </a:lnTo>
                  <a:cubicBezTo>
                    <a:pt x="14563" y="4018"/>
                    <a:pt x="14518" y="4041"/>
                    <a:pt x="14472" y="4064"/>
                  </a:cubicBezTo>
                  <a:lnTo>
                    <a:pt x="14472" y="4064"/>
                  </a:lnTo>
                  <a:cubicBezTo>
                    <a:pt x="14267" y="4155"/>
                    <a:pt x="14084" y="4246"/>
                    <a:pt x="13901" y="4315"/>
                  </a:cubicBezTo>
                  <a:lnTo>
                    <a:pt x="13901" y="4315"/>
                  </a:lnTo>
                  <a:cubicBezTo>
                    <a:pt x="13856" y="4337"/>
                    <a:pt x="13833" y="4337"/>
                    <a:pt x="13810" y="4360"/>
                  </a:cubicBezTo>
                  <a:lnTo>
                    <a:pt x="13810" y="4360"/>
                  </a:lnTo>
                  <a:cubicBezTo>
                    <a:pt x="13605" y="4429"/>
                    <a:pt x="13399" y="4497"/>
                    <a:pt x="13171" y="4566"/>
                  </a:cubicBezTo>
                  <a:lnTo>
                    <a:pt x="13171" y="4566"/>
                  </a:lnTo>
                  <a:cubicBezTo>
                    <a:pt x="13034" y="4611"/>
                    <a:pt x="12874" y="4657"/>
                    <a:pt x="12715" y="4703"/>
                  </a:cubicBezTo>
                  <a:lnTo>
                    <a:pt x="12715" y="4703"/>
                  </a:lnTo>
                  <a:cubicBezTo>
                    <a:pt x="12600" y="4725"/>
                    <a:pt x="12486" y="4771"/>
                    <a:pt x="12372" y="4794"/>
                  </a:cubicBezTo>
                  <a:lnTo>
                    <a:pt x="12372" y="4794"/>
                  </a:lnTo>
                  <a:cubicBezTo>
                    <a:pt x="12212" y="4840"/>
                    <a:pt x="12053" y="4862"/>
                    <a:pt x="11870" y="4908"/>
                  </a:cubicBezTo>
                  <a:lnTo>
                    <a:pt x="11870" y="4908"/>
                  </a:lnTo>
                  <a:cubicBezTo>
                    <a:pt x="11756" y="4931"/>
                    <a:pt x="11642" y="4954"/>
                    <a:pt x="11528" y="4977"/>
                  </a:cubicBezTo>
                  <a:lnTo>
                    <a:pt x="11528" y="4977"/>
                  </a:lnTo>
                  <a:cubicBezTo>
                    <a:pt x="11459" y="4977"/>
                    <a:pt x="11413" y="4977"/>
                    <a:pt x="11368" y="4999"/>
                  </a:cubicBezTo>
                  <a:lnTo>
                    <a:pt x="11368" y="4999"/>
                  </a:lnTo>
                  <a:cubicBezTo>
                    <a:pt x="11162" y="5022"/>
                    <a:pt x="10957" y="5068"/>
                    <a:pt x="10752" y="5091"/>
                  </a:cubicBezTo>
                  <a:lnTo>
                    <a:pt x="10752" y="5091"/>
                  </a:lnTo>
                  <a:cubicBezTo>
                    <a:pt x="10683" y="5091"/>
                    <a:pt x="10637" y="5091"/>
                    <a:pt x="10569" y="5114"/>
                  </a:cubicBezTo>
                  <a:lnTo>
                    <a:pt x="10569" y="5114"/>
                  </a:lnTo>
                  <a:cubicBezTo>
                    <a:pt x="10455" y="5114"/>
                    <a:pt x="10341" y="5114"/>
                    <a:pt x="10204" y="5136"/>
                  </a:cubicBezTo>
                  <a:lnTo>
                    <a:pt x="10204" y="5136"/>
                  </a:lnTo>
                  <a:cubicBezTo>
                    <a:pt x="10021" y="5159"/>
                    <a:pt x="9816" y="5159"/>
                    <a:pt x="9610" y="5182"/>
                  </a:cubicBezTo>
                  <a:lnTo>
                    <a:pt x="9610" y="5182"/>
                  </a:lnTo>
                  <a:cubicBezTo>
                    <a:pt x="9473" y="5182"/>
                    <a:pt x="9359" y="5182"/>
                    <a:pt x="9222" y="5182"/>
                  </a:cubicBezTo>
                  <a:lnTo>
                    <a:pt x="9222" y="5182"/>
                  </a:lnTo>
                  <a:cubicBezTo>
                    <a:pt x="9062" y="5182"/>
                    <a:pt x="8903" y="5182"/>
                    <a:pt x="8743" y="5182"/>
                  </a:cubicBezTo>
                  <a:lnTo>
                    <a:pt x="8743" y="5182"/>
                  </a:lnTo>
                  <a:cubicBezTo>
                    <a:pt x="8606" y="5182"/>
                    <a:pt x="8469" y="5182"/>
                    <a:pt x="8332" y="5182"/>
                  </a:cubicBezTo>
                  <a:lnTo>
                    <a:pt x="8332" y="5182"/>
                  </a:lnTo>
                  <a:cubicBezTo>
                    <a:pt x="8172" y="5159"/>
                    <a:pt x="8035" y="5159"/>
                    <a:pt x="7876" y="5159"/>
                  </a:cubicBezTo>
                  <a:lnTo>
                    <a:pt x="7876" y="5159"/>
                  </a:lnTo>
                  <a:cubicBezTo>
                    <a:pt x="7739" y="5136"/>
                    <a:pt x="7602" y="5136"/>
                    <a:pt x="7465" y="5114"/>
                  </a:cubicBezTo>
                  <a:lnTo>
                    <a:pt x="7465" y="5114"/>
                  </a:lnTo>
                  <a:cubicBezTo>
                    <a:pt x="7328" y="5114"/>
                    <a:pt x="7168" y="5091"/>
                    <a:pt x="7031" y="5068"/>
                  </a:cubicBezTo>
                  <a:lnTo>
                    <a:pt x="7031" y="5068"/>
                  </a:lnTo>
                  <a:cubicBezTo>
                    <a:pt x="6894" y="5045"/>
                    <a:pt x="6757" y="5022"/>
                    <a:pt x="6620" y="5022"/>
                  </a:cubicBezTo>
                  <a:lnTo>
                    <a:pt x="6620" y="5022"/>
                  </a:lnTo>
                  <a:cubicBezTo>
                    <a:pt x="6460" y="4977"/>
                    <a:pt x="6301" y="4954"/>
                    <a:pt x="6164" y="4931"/>
                  </a:cubicBezTo>
                  <a:lnTo>
                    <a:pt x="6164" y="4931"/>
                  </a:lnTo>
                  <a:cubicBezTo>
                    <a:pt x="6027" y="4908"/>
                    <a:pt x="5913" y="4885"/>
                    <a:pt x="5776" y="4862"/>
                  </a:cubicBezTo>
                  <a:lnTo>
                    <a:pt x="5776" y="4862"/>
                  </a:lnTo>
                  <a:cubicBezTo>
                    <a:pt x="5593" y="4817"/>
                    <a:pt x="5410" y="4771"/>
                    <a:pt x="5228" y="4725"/>
                  </a:cubicBezTo>
                  <a:lnTo>
                    <a:pt x="5228" y="4725"/>
                  </a:lnTo>
                  <a:cubicBezTo>
                    <a:pt x="5114" y="4680"/>
                    <a:pt x="5000" y="4657"/>
                    <a:pt x="4885" y="4634"/>
                  </a:cubicBezTo>
                  <a:lnTo>
                    <a:pt x="4885" y="4634"/>
                  </a:lnTo>
                  <a:cubicBezTo>
                    <a:pt x="4817" y="4611"/>
                    <a:pt x="4749" y="4589"/>
                    <a:pt x="4680" y="4566"/>
                  </a:cubicBezTo>
                  <a:lnTo>
                    <a:pt x="4680" y="4566"/>
                  </a:lnTo>
                  <a:cubicBezTo>
                    <a:pt x="4497" y="4497"/>
                    <a:pt x="4315" y="4452"/>
                    <a:pt x="4155" y="4383"/>
                  </a:cubicBezTo>
                  <a:lnTo>
                    <a:pt x="4155" y="4383"/>
                  </a:lnTo>
                  <a:cubicBezTo>
                    <a:pt x="4087" y="4360"/>
                    <a:pt x="4041" y="4337"/>
                    <a:pt x="3995" y="4315"/>
                  </a:cubicBezTo>
                  <a:lnTo>
                    <a:pt x="3995" y="4315"/>
                  </a:lnTo>
                  <a:cubicBezTo>
                    <a:pt x="3835" y="4269"/>
                    <a:pt x="3676" y="4200"/>
                    <a:pt x="3516" y="4132"/>
                  </a:cubicBezTo>
                  <a:lnTo>
                    <a:pt x="3516" y="4132"/>
                  </a:lnTo>
                  <a:cubicBezTo>
                    <a:pt x="3447" y="4086"/>
                    <a:pt x="3356" y="4064"/>
                    <a:pt x="3288" y="4018"/>
                  </a:cubicBezTo>
                  <a:lnTo>
                    <a:pt x="3288" y="4018"/>
                  </a:lnTo>
                  <a:cubicBezTo>
                    <a:pt x="3059" y="3927"/>
                    <a:pt x="2854" y="3812"/>
                    <a:pt x="2626" y="3676"/>
                  </a:cubicBezTo>
                  <a:lnTo>
                    <a:pt x="2626" y="3676"/>
                  </a:lnTo>
                  <a:cubicBezTo>
                    <a:pt x="891" y="2671"/>
                    <a:pt x="1" y="1347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47"/>
            <p:cNvSpPr/>
            <p:nvPr/>
          </p:nvSpPr>
          <p:spPr>
            <a:xfrm>
              <a:off x="2689188" y="2678150"/>
              <a:ext cx="489050" cy="257600"/>
            </a:xfrm>
            <a:custGeom>
              <a:avLst/>
              <a:gdLst/>
              <a:ahLst/>
              <a:cxnLst/>
              <a:rect l="l" t="t" r="r" b="b"/>
              <a:pathLst>
                <a:path w="19562" h="10304" extrusionOk="0">
                  <a:moveTo>
                    <a:pt x="9747" y="1"/>
                  </a:moveTo>
                  <a:cubicBezTo>
                    <a:pt x="7464" y="1"/>
                    <a:pt x="5205" y="503"/>
                    <a:pt x="3470" y="1507"/>
                  </a:cubicBezTo>
                  <a:cubicBezTo>
                    <a:pt x="0" y="3516"/>
                    <a:pt x="23" y="6780"/>
                    <a:pt x="3493" y="8789"/>
                  </a:cubicBezTo>
                  <a:cubicBezTo>
                    <a:pt x="5234" y="9801"/>
                    <a:pt x="7509" y="10304"/>
                    <a:pt x="9782" y="10304"/>
                  </a:cubicBezTo>
                  <a:cubicBezTo>
                    <a:pt x="12068" y="10304"/>
                    <a:pt x="14353" y="9796"/>
                    <a:pt x="16092" y="8789"/>
                  </a:cubicBezTo>
                  <a:cubicBezTo>
                    <a:pt x="19562" y="6780"/>
                    <a:pt x="19539" y="3516"/>
                    <a:pt x="16047" y="1507"/>
                  </a:cubicBezTo>
                  <a:cubicBezTo>
                    <a:pt x="14312" y="503"/>
                    <a:pt x="12029" y="1"/>
                    <a:pt x="9747" y="1"/>
                  </a:cubicBez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47"/>
            <p:cNvSpPr/>
            <p:nvPr/>
          </p:nvSpPr>
          <p:spPr>
            <a:xfrm>
              <a:off x="2802163" y="2711250"/>
              <a:ext cx="229425" cy="134850"/>
            </a:xfrm>
            <a:custGeom>
              <a:avLst/>
              <a:gdLst/>
              <a:ahLst/>
              <a:cxnLst/>
              <a:rect l="l" t="t" r="r" b="b"/>
              <a:pathLst>
                <a:path w="9177" h="5394" extrusionOk="0">
                  <a:moveTo>
                    <a:pt x="5639" y="1484"/>
                  </a:moveTo>
                  <a:lnTo>
                    <a:pt x="6780" y="2123"/>
                  </a:lnTo>
                  <a:cubicBezTo>
                    <a:pt x="6985" y="2238"/>
                    <a:pt x="7100" y="2352"/>
                    <a:pt x="7145" y="2466"/>
                  </a:cubicBezTo>
                  <a:cubicBezTo>
                    <a:pt x="7168" y="2580"/>
                    <a:pt x="7122" y="2694"/>
                    <a:pt x="6963" y="2785"/>
                  </a:cubicBezTo>
                  <a:cubicBezTo>
                    <a:pt x="6780" y="2877"/>
                    <a:pt x="6597" y="2922"/>
                    <a:pt x="6392" y="2922"/>
                  </a:cubicBezTo>
                  <a:cubicBezTo>
                    <a:pt x="6187" y="2899"/>
                    <a:pt x="5981" y="2831"/>
                    <a:pt x="5776" y="2717"/>
                  </a:cubicBezTo>
                  <a:lnTo>
                    <a:pt x="4634" y="2078"/>
                  </a:lnTo>
                  <a:lnTo>
                    <a:pt x="5639" y="1484"/>
                  </a:lnTo>
                  <a:close/>
                  <a:moveTo>
                    <a:pt x="3630" y="2671"/>
                  </a:moveTo>
                  <a:lnTo>
                    <a:pt x="4771" y="3310"/>
                  </a:lnTo>
                  <a:cubicBezTo>
                    <a:pt x="5045" y="3447"/>
                    <a:pt x="5205" y="3607"/>
                    <a:pt x="5251" y="3744"/>
                  </a:cubicBezTo>
                  <a:cubicBezTo>
                    <a:pt x="5296" y="3881"/>
                    <a:pt x="5251" y="4018"/>
                    <a:pt x="5091" y="4109"/>
                  </a:cubicBezTo>
                  <a:cubicBezTo>
                    <a:pt x="4949" y="4198"/>
                    <a:pt x="4780" y="4231"/>
                    <a:pt x="4595" y="4231"/>
                  </a:cubicBezTo>
                  <a:cubicBezTo>
                    <a:pt x="4541" y="4231"/>
                    <a:pt x="4485" y="4228"/>
                    <a:pt x="4429" y="4223"/>
                  </a:cubicBezTo>
                  <a:cubicBezTo>
                    <a:pt x="4178" y="4201"/>
                    <a:pt x="3927" y="4109"/>
                    <a:pt x="3676" y="3972"/>
                  </a:cubicBezTo>
                  <a:lnTo>
                    <a:pt x="2534" y="3310"/>
                  </a:lnTo>
                  <a:lnTo>
                    <a:pt x="3630" y="2671"/>
                  </a:lnTo>
                  <a:close/>
                  <a:moveTo>
                    <a:pt x="5228" y="1"/>
                  </a:moveTo>
                  <a:lnTo>
                    <a:pt x="1" y="3105"/>
                  </a:lnTo>
                  <a:lnTo>
                    <a:pt x="2808" y="4703"/>
                  </a:lnTo>
                  <a:cubicBezTo>
                    <a:pt x="3242" y="4954"/>
                    <a:pt x="3699" y="5136"/>
                    <a:pt x="4132" y="5250"/>
                  </a:cubicBezTo>
                  <a:cubicBezTo>
                    <a:pt x="4513" y="5346"/>
                    <a:pt x="4861" y="5393"/>
                    <a:pt x="5205" y="5393"/>
                  </a:cubicBezTo>
                  <a:cubicBezTo>
                    <a:pt x="5274" y="5393"/>
                    <a:pt x="5342" y="5391"/>
                    <a:pt x="5410" y="5387"/>
                  </a:cubicBezTo>
                  <a:cubicBezTo>
                    <a:pt x="5799" y="5365"/>
                    <a:pt x="6141" y="5250"/>
                    <a:pt x="6438" y="5068"/>
                  </a:cubicBezTo>
                  <a:cubicBezTo>
                    <a:pt x="6780" y="4885"/>
                    <a:pt x="6963" y="4657"/>
                    <a:pt x="6985" y="4383"/>
                  </a:cubicBezTo>
                  <a:cubicBezTo>
                    <a:pt x="7031" y="4132"/>
                    <a:pt x="6894" y="3881"/>
                    <a:pt x="6597" y="3630"/>
                  </a:cubicBezTo>
                  <a:lnTo>
                    <a:pt x="6597" y="3630"/>
                  </a:lnTo>
                  <a:cubicBezTo>
                    <a:pt x="6922" y="3745"/>
                    <a:pt x="7232" y="3795"/>
                    <a:pt x="7551" y="3795"/>
                  </a:cubicBezTo>
                  <a:cubicBezTo>
                    <a:pt x="7613" y="3795"/>
                    <a:pt x="7676" y="3793"/>
                    <a:pt x="7739" y="3790"/>
                  </a:cubicBezTo>
                  <a:cubicBezTo>
                    <a:pt x="8104" y="3767"/>
                    <a:pt x="8446" y="3676"/>
                    <a:pt x="8720" y="3516"/>
                  </a:cubicBezTo>
                  <a:cubicBezTo>
                    <a:pt x="8971" y="3356"/>
                    <a:pt x="9131" y="3173"/>
                    <a:pt x="9154" y="2945"/>
                  </a:cubicBezTo>
                  <a:cubicBezTo>
                    <a:pt x="9177" y="2740"/>
                    <a:pt x="9085" y="2511"/>
                    <a:pt x="8880" y="2260"/>
                  </a:cubicBezTo>
                  <a:cubicBezTo>
                    <a:pt x="8675" y="2009"/>
                    <a:pt x="8355" y="1781"/>
                    <a:pt x="7921" y="1530"/>
                  </a:cubicBezTo>
                  <a:lnTo>
                    <a:pt x="5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47"/>
            <p:cNvSpPr/>
            <p:nvPr/>
          </p:nvSpPr>
          <p:spPr>
            <a:xfrm>
              <a:off x="3188488" y="3990050"/>
              <a:ext cx="808050" cy="359500"/>
            </a:xfrm>
            <a:custGeom>
              <a:avLst/>
              <a:gdLst/>
              <a:ahLst/>
              <a:cxnLst/>
              <a:rect l="l" t="t" r="r" b="b"/>
              <a:pathLst>
                <a:path w="32322" h="14380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8"/>
                    <a:pt x="23" y="35"/>
                    <a:pt x="23" y="53"/>
                  </a:cubicBezTo>
                  <a:lnTo>
                    <a:pt x="23" y="53"/>
                  </a:lnTo>
                  <a:lnTo>
                    <a:pt x="23" y="0"/>
                  </a:lnTo>
                  <a:close/>
                  <a:moveTo>
                    <a:pt x="23" y="53"/>
                  </a:moveTo>
                  <a:lnTo>
                    <a:pt x="1" y="4976"/>
                  </a:lnTo>
                  <a:cubicBezTo>
                    <a:pt x="1" y="7395"/>
                    <a:pt x="1576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71"/>
                    <a:pt x="6369" y="12440"/>
                  </a:cubicBezTo>
                  <a:cubicBezTo>
                    <a:pt x="6620" y="12554"/>
                    <a:pt x="6848" y="12668"/>
                    <a:pt x="7099" y="12759"/>
                  </a:cubicBezTo>
                  <a:cubicBezTo>
                    <a:pt x="7145" y="12782"/>
                    <a:pt x="7191" y="12782"/>
                    <a:pt x="7236" y="12805"/>
                  </a:cubicBezTo>
                  <a:cubicBezTo>
                    <a:pt x="7328" y="12851"/>
                    <a:pt x="7419" y="12874"/>
                    <a:pt x="7510" y="12919"/>
                  </a:cubicBezTo>
                  <a:cubicBezTo>
                    <a:pt x="7830" y="13033"/>
                    <a:pt x="8172" y="13147"/>
                    <a:pt x="8492" y="13239"/>
                  </a:cubicBezTo>
                  <a:cubicBezTo>
                    <a:pt x="8606" y="13284"/>
                    <a:pt x="8720" y="13330"/>
                    <a:pt x="8834" y="13353"/>
                  </a:cubicBezTo>
                  <a:cubicBezTo>
                    <a:pt x="8902" y="13376"/>
                    <a:pt x="8994" y="13398"/>
                    <a:pt x="9062" y="13421"/>
                  </a:cubicBezTo>
                  <a:cubicBezTo>
                    <a:pt x="9199" y="13467"/>
                    <a:pt x="9336" y="13490"/>
                    <a:pt x="9473" y="13535"/>
                  </a:cubicBezTo>
                  <a:cubicBezTo>
                    <a:pt x="9816" y="13604"/>
                    <a:pt x="10135" y="13695"/>
                    <a:pt x="10477" y="13764"/>
                  </a:cubicBezTo>
                  <a:cubicBezTo>
                    <a:pt x="10569" y="13787"/>
                    <a:pt x="10660" y="13809"/>
                    <a:pt x="10751" y="13832"/>
                  </a:cubicBezTo>
                  <a:cubicBezTo>
                    <a:pt x="10888" y="13855"/>
                    <a:pt x="11025" y="13878"/>
                    <a:pt x="11162" y="13901"/>
                  </a:cubicBezTo>
                  <a:cubicBezTo>
                    <a:pt x="11436" y="13969"/>
                    <a:pt x="11710" y="14015"/>
                    <a:pt x="12007" y="14060"/>
                  </a:cubicBezTo>
                  <a:cubicBezTo>
                    <a:pt x="12121" y="14083"/>
                    <a:pt x="12235" y="14106"/>
                    <a:pt x="12349" y="14106"/>
                  </a:cubicBezTo>
                  <a:cubicBezTo>
                    <a:pt x="12486" y="14129"/>
                    <a:pt x="12600" y="14152"/>
                    <a:pt x="12737" y="14152"/>
                  </a:cubicBezTo>
                  <a:cubicBezTo>
                    <a:pt x="12988" y="14197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312"/>
                    <a:pt x="14152" y="14312"/>
                    <a:pt x="14289" y="14312"/>
                  </a:cubicBezTo>
                  <a:cubicBezTo>
                    <a:pt x="14563" y="14334"/>
                    <a:pt x="14837" y="14334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6732" y="14380"/>
                  </a:lnTo>
                  <a:cubicBezTo>
                    <a:pt x="16800" y="14369"/>
                    <a:pt x="16874" y="14369"/>
                    <a:pt x="16948" y="14369"/>
                  </a:cubicBezTo>
                  <a:cubicBezTo>
                    <a:pt x="17023" y="14369"/>
                    <a:pt x="17097" y="14369"/>
                    <a:pt x="17165" y="14357"/>
                  </a:cubicBezTo>
                  <a:lnTo>
                    <a:pt x="17439" y="14357"/>
                  </a:lnTo>
                  <a:cubicBezTo>
                    <a:pt x="17804" y="14334"/>
                    <a:pt x="18147" y="14312"/>
                    <a:pt x="18512" y="14289"/>
                  </a:cubicBezTo>
                  <a:cubicBezTo>
                    <a:pt x="18672" y="14266"/>
                    <a:pt x="18809" y="14266"/>
                    <a:pt x="18968" y="14243"/>
                  </a:cubicBezTo>
                  <a:cubicBezTo>
                    <a:pt x="19037" y="14243"/>
                    <a:pt x="19105" y="14220"/>
                    <a:pt x="19174" y="14220"/>
                  </a:cubicBezTo>
                  <a:cubicBezTo>
                    <a:pt x="19288" y="14220"/>
                    <a:pt x="19379" y="14197"/>
                    <a:pt x="19493" y="14175"/>
                  </a:cubicBezTo>
                  <a:cubicBezTo>
                    <a:pt x="19881" y="14129"/>
                    <a:pt x="20247" y="14083"/>
                    <a:pt x="20612" y="14038"/>
                  </a:cubicBezTo>
                  <a:cubicBezTo>
                    <a:pt x="20703" y="14015"/>
                    <a:pt x="20794" y="13992"/>
                    <a:pt x="20886" y="13992"/>
                  </a:cubicBezTo>
                  <a:cubicBezTo>
                    <a:pt x="20931" y="13969"/>
                    <a:pt x="20977" y="13969"/>
                    <a:pt x="21023" y="13969"/>
                  </a:cubicBezTo>
                  <a:cubicBezTo>
                    <a:pt x="21205" y="13923"/>
                    <a:pt x="21365" y="13878"/>
                    <a:pt x="21548" y="13855"/>
                  </a:cubicBezTo>
                  <a:cubicBezTo>
                    <a:pt x="21844" y="13787"/>
                    <a:pt x="22141" y="13741"/>
                    <a:pt x="22438" y="13650"/>
                  </a:cubicBezTo>
                  <a:cubicBezTo>
                    <a:pt x="22643" y="13604"/>
                    <a:pt x="22849" y="13535"/>
                    <a:pt x="23077" y="13490"/>
                  </a:cubicBezTo>
                  <a:cubicBezTo>
                    <a:pt x="23351" y="13421"/>
                    <a:pt x="23625" y="13330"/>
                    <a:pt x="23899" y="13262"/>
                  </a:cubicBezTo>
                  <a:cubicBezTo>
                    <a:pt x="23967" y="13239"/>
                    <a:pt x="24013" y="13216"/>
                    <a:pt x="24081" y="13193"/>
                  </a:cubicBezTo>
                  <a:cubicBezTo>
                    <a:pt x="24424" y="13102"/>
                    <a:pt x="24743" y="12965"/>
                    <a:pt x="25063" y="12851"/>
                  </a:cubicBezTo>
                  <a:cubicBezTo>
                    <a:pt x="25108" y="12828"/>
                    <a:pt x="25154" y="12805"/>
                    <a:pt x="25200" y="12805"/>
                  </a:cubicBezTo>
                  <a:cubicBezTo>
                    <a:pt x="25542" y="12668"/>
                    <a:pt x="25907" y="12508"/>
                    <a:pt x="26227" y="12349"/>
                  </a:cubicBezTo>
                  <a:cubicBezTo>
                    <a:pt x="26341" y="12303"/>
                    <a:pt x="26432" y="12257"/>
                    <a:pt x="26524" y="12212"/>
                  </a:cubicBezTo>
                  <a:cubicBezTo>
                    <a:pt x="26912" y="12029"/>
                    <a:pt x="27277" y="11846"/>
                    <a:pt x="27619" y="11641"/>
                  </a:cubicBezTo>
                  <a:cubicBezTo>
                    <a:pt x="27688" y="11595"/>
                    <a:pt x="27756" y="11572"/>
                    <a:pt x="27825" y="11527"/>
                  </a:cubicBezTo>
                  <a:cubicBezTo>
                    <a:pt x="27870" y="11481"/>
                    <a:pt x="27939" y="11458"/>
                    <a:pt x="28007" y="11413"/>
                  </a:cubicBezTo>
                  <a:cubicBezTo>
                    <a:pt x="28099" y="11344"/>
                    <a:pt x="28190" y="11299"/>
                    <a:pt x="28281" y="11230"/>
                  </a:cubicBezTo>
                  <a:cubicBezTo>
                    <a:pt x="28372" y="11162"/>
                    <a:pt x="28464" y="11116"/>
                    <a:pt x="28555" y="11047"/>
                  </a:cubicBezTo>
                  <a:cubicBezTo>
                    <a:pt x="28646" y="10979"/>
                    <a:pt x="28738" y="10933"/>
                    <a:pt x="28829" y="10865"/>
                  </a:cubicBezTo>
                  <a:cubicBezTo>
                    <a:pt x="28897" y="10796"/>
                    <a:pt x="28989" y="10751"/>
                    <a:pt x="29057" y="10682"/>
                  </a:cubicBezTo>
                  <a:cubicBezTo>
                    <a:pt x="29149" y="10614"/>
                    <a:pt x="29240" y="10545"/>
                    <a:pt x="29308" y="10477"/>
                  </a:cubicBezTo>
                  <a:cubicBezTo>
                    <a:pt x="29400" y="10431"/>
                    <a:pt x="29468" y="10363"/>
                    <a:pt x="29537" y="10294"/>
                  </a:cubicBezTo>
                  <a:cubicBezTo>
                    <a:pt x="29605" y="10226"/>
                    <a:pt x="29696" y="10157"/>
                    <a:pt x="29765" y="10089"/>
                  </a:cubicBezTo>
                  <a:cubicBezTo>
                    <a:pt x="29810" y="10066"/>
                    <a:pt x="29833" y="10043"/>
                    <a:pt x="29856" y="10020"/>
                  </a:cubicBezTo>
                  <a:cubicBezTo>
                    <a:pt x="29902" y="9975"/>
                    <a:pt x="29925" y="9952"/>
                    <a:pt x="29947" y="9929"/>
                  </a:cubicBezTo>
                  <a:cubicBezTo>
                    <a:pt x="30084" y="9815"/>
                    <a:pt x="30199" y="9678"/>
                    <a:pt x="30313" y="9564"/>
                  </a:cubicBezTo>
                  <a:cubicBezTo>
                    <a:pt x="30358" y="9518"/>
                    <a:pt x="30404" y="9495"/>
                    <a:pt x="30427" y="9450"/>
                  </a:cubicBezTo>
                  <a:cubicBezTo>
                    <a:pt x="30587" y="9290"/>
                    <a:pt x="30723" y="9130"/>
                    <a:pt x="30860" y="8948"/>
                  </a:cubicBezTo>
                  <a:cubicBezTo>
                    <a:pt x="30860" y="8948"/>
                    <a:pt x="30860" y="8948"/>
                    <a:pt x="30860" y="8925"/>
                  </a:cubicBezTo>
                  <a:cubicBezTo>
                    <a:pt x="30906" y="8902"/>
                    <a:pt x="30929" y="8856"/>
                    <a:pt x="30952" y="8811"/>
                  </a:cubicBezTo>
                  <a:cubicBezTo>
                    <a:pt x="31020" y="8719"/>
                    <a:pt x="31112" y="8605"/>
                    <a:pt x="31180" y="8514"/>
                  </a:cubicBezTo>
                  <a:cubicBezTo>
                    <a:pt x="31226" y="8445"/>
                    <a:pt x="31248" y="8400"/>
                    <a:pt x="31294" y="8331"/>
                  </a:cubicBezTo>
                  <a:cubicBezTo>
                    <a:pt x="31363" y="8240"/>
                    <a:pt x="31408" y="8149"/>
                    <a:pt x="31477" y="8057"/>
                  </a:cubicBezTo>
                  <a:cubicBezTo>
                    <a:pt x="31477" y="8012"/>
                    <a:pt x="31500" y="7989"/>
                    <a:pt x="31522" y="7966"/>
                  </a:cubicBezTo>
                  <a:cubicBezTo>
                    <a:pt x="31545" y="7920"/>
                    <a:pt x="31568" y="7898"/>
                    <a:pt x="31568" y="7852"/>
                  </a:cubicBezTo>
                  <a:cubicBezTo>
                    <a:pt x="31614" y="7761"/>
                    <a:pt x="31659" y="7692"/>
                    <a:pt x="31705" y="7601"/>
                  </a:cubicBezTo>
                  <a:cubicBezTo>
                    <a:pt x="31728" y="7532"/>
                    <a:pt x="31773" y="7464"/>
                    <a:pt x="31796" y="7395"/>
                  </a:cubicBezTo>
                  <a:cubicBezTo>
                    <a:pt x="31842" y="7327"/>
                    <a:pt x="31865" y="7236"/>
                    <a:pt x="31910" y="7167"/>
                  </a:cubicBezTo>
                  <a:cubicBezTo>
                    <a:pt x="31910" y="7122"/>
                    <a:pt x="31933" y="7076"/>
                    <a:pt x="31956" y="7053"/>
                  </a:cubicBezTo>
                  <a:cubicBezTo>
                    <a:pt x="31956" y="7007"/>
                    <a:pt x="31979" y="6985"/>
                    <a:pt x="31979" y="6962"/>
                  </a:cubicBezTo>
                  <a:cubicBezTo>
                    <a:pt x="32002" y="6870"/>
                    <a:pt x="32025" y="6802"/>
                    <a:pt x="32047" y="6711"/>
                  </a:cubicBezTo>
                  <a:cubicBezTo>
                    <a:pt x="32070" y="6642"/>
                    <a:pt x="32093" y="6574"/>
                    <a:pt x="32116" y="6505"/>
                  </a:cubicBezTo>
                  <a:cubicBezTo>
                    <a:pt x="32139" y="6414"/>
                    <a:pt x="32161" y="6345"/>
                    <a:pt x="32184" y="6277"/>
                  </a:cubicBezTo>
                  <a:cubicBezTo>
                    <a:pt x="32184" y="6231"/>
                    <a:pt x="32207" y="6186"/>
                    <a:pt x="32207" y="6140"/>
                  </a:cubicBezTo>
                  <a:cubicBezTo>
                    <a:pt x="32207" y="6117"/>
                    <a:pt x="32207" y="6094"/>
                    <a:pt x="32230" y="6049"/>
                  </a:cubicBezTo>
                  <a:cubicBezTo>
                    <a:pt x="32230" y="5980"/>
                    <a:pt x="32253" y="5889"/>
                    <a:pt x="32253" y="5821"/>
                  </a:cubicBezTo>
                  <a:cubicBezTo>
                    <a:pt x="32276" y="5752"/>
                    <a:pt x="32276" y="5661"/>
                    <a:pt x="32298" y="5592"/>
                  </a:cubicBezTo>
                  <a:cubicBezTo>
                    <a:pt x="32298" y="5524"/>
                    <a:pt x="32298" y="5432"/>
                    <a:pt x="32298" y="5364"/>
                  </a:cubicBezTo>
                  <a:cubicBezTo>
                    <a:pt x="32298" y="5318"/>
                    <a:pt x="32321" y="5273"/>
                    <a:pt x="32321" y="5204"/>
                  </a:cubicBezTo>
                  <a:cubicBezTo>
                    <a:pt x="32321" y="5159"/>
                    <a:pt x="32321" y="5113"/>
                    <a:pt x="32321" y="5067"/>
                  </a:cubicBezTo>
                  <a:lnTo>
                    <a:pt x="32321" y="365"/>
                  </a:lnTo>
                  <a:cubicBezTo>
                    <a:pt x="32321" y="457"/>
                    <a:pt x="32321" y="548"/>
                    <a:pt x="32298" y="616"/>
                  </a:cubicBezTo>
                  <a:cubicBezTo>
                    <a:pt x="32298" y="685"/>
                    <a:pt x="32276" y="753"/>
                    <a:pt x="32276" y="822"/>
                  </a:cubicBezTo>
                  <a:cubicBezTo>
                    <a:pt x="32253" y="913"/>
                    <a:pt x="32253" y="982"/>
                    <a:pt x="32230" y="1073"/>
                  </a:cubicBezTo>
                  <a:cubicBezTo>
                    <a:pt x="32230" y="1141"/>
                    <a:pt x="32207" y="1210"/>
                    <a:pt x="32184" y="1278"/>
                  </a:cubicBezTo>
                  <a:cubicBezTo>
                    <a:pt x="32184" y="1370"/>
                    <a:pt x="32161" y="1438"/>
                    <a:pt x="32139" y="1529"/>
                  </a:cubicBezTo>
                  <a:cubicBezTo>
                    <a:pt x="32116" y="1598"/>
                    <a:pt x="32093" y="1666"/>
                    <a:pt x="32070" y="1735"/>
                  </a:cubicBezTo>
                  <a:cubicBezTo>
                    <a:pt x="32047" y="1803"/>
                    <a:pt x="32025" y="1895"/>
                    <a:pt x="32002" y="1963"/>
                  </a:cubicBezTo>
                  <a:cubicBezTo>
                    <a:pt x="31979" y="2032"/>
                    <a:pt x="31933" y="2100"/>
                    <a:pt x="31910" y="2168"/>
                  </a:cubicBezTo>
                  <a:cubicBezTo>
                    <a:pt x="31888" y="2260"/>
                    <a:pt x="31842" y="2351"/>
                    <a:pt x="31819" y="2420"/>
                  </a:cubicBezTo>
                  <a:cubicBezTo>
                    <a:pt x="31773" y="2488"/>
                    <a:pt x="31751" y="2556"/>
                    <a:pt x="31728" y="2625"/>
                  </a:cubicBezTo>
                  <a:cubicBezTo>
                    <a:pt x="31682" y="2716"/>
                    <a:pt x="31636" y="2785"/>
                    <a:pt x="31591" y="2876"/>
                  </a:cubicBezTo>
                  <a:cubicBezTo>
                    <a:pt x="31568" y="2945"/>
                    <a:pt x="31522" y="2990"/>
                    <a:pt x="31477" y="3059"/>
                  </a:cubicBezTo>
                  <a:cubicBezTo>
                    <a:pt x="31431" y="3150"/>
                    <a:pt x="31363" y="3264"/>
                    <a:pt x="31317" y="3355"/>
                  </a:cubicBezTo>
                  <a:cubicBezTo>
                    <a:pt x="31271" y="3401"/>
                    <a:pt x="31226" y="3470"/>
                    <a:pt x="31203" y="3515"/>
                  </a:cubicBezTo>
                  <a:cubicBezTo>
                    <a:pt x="31112" y="3629"/>
                    <a:pt x="31043" y="3743"/>
                    <a:pt x="30975" y="3835"/>
                  </a:cubicBezTo>
                  <a:cubicBezTo>
                    <a:pt x="30929" y="3880"/>
                    <a:pt x="30906" y="3926"/>
                    <a:pt x="30860" y="3972"/>
                  </a:cubicBezTo>
                  <a:cubicBezTo>
                    <a:pt x="30723" y="4131"/>
                    <a:pt x="30587" y="4291"/>
                    <a:pt x="30450" y="4451"/>
                  </a:cubicBezTo>
                  <a:cubicBezTo>
                    <a:pt x="30404" y="4497"/>
                    <a:pt x="30358" y="4542"/>
                    <a:pt x="30335" y="4588"/>
                  </a:cubicBezTo>
                  <a:cubicBezTo>
                    <a:pt x="30199" y="4702"/>
                    <a:pt x="30084" y="4839"/>
                    <a:pt x="29970" y="4953"/>
                  </a:cubicBezTo>
                  <a:cubicBezTo>
                    <a:pt x="29902" y="4999"/>
                    <a:pt x="29833" y="5067"/>
                    <a:pt x="29788" y="5113"/>
                  </a:cubicBezTo>
                  <a:cubicBezTo>
                    <a:pt x="29719" y="5181"/>
                    <a:pt x="29628" y="5250"/>
                    <a:pt x="29559" y="5318"/>
                  </a:cubicBezTo>
                  <a:cubicBezTo>
                    <a:pt x="29468" y="5387"/>
                    <a:pt x="29400" y="5432"/>
                    <a:pt x="29331" y="5501"/>
                  </a:cubicBezTo>
                  <a:cubicBezTo>
                    <a:pt x="29240" y="5569"/>
                    <a:pt x="29171" y="5638"/>
                    <a:pt x="29080" y="5706"/>
                  </a:cubicBezTo>
                  <a:cubicBezTo>
                    <a:pt x="28989" y="5752"/>
                    <a:pt x="28920" y="5821"/>
                    <a:pt x="28829" y="5889"/>
                  </a:cubicBezTo>
                  <a:cubicBezTo>
                    <a:pt x="28738" y="5935"/>
                    <a:pt x="28646" y="6003"/>
                    <a:pt x="28555" y="6072"/>
                  </a:cubicBezTo>
                  <a:cubicBezTo>
                    <a:pt x="28487" y="6140"/>
                    <a:pt x="28395" y="6186"/>
                    <a:pt x="28304" y="6254"/>
                  </a:cubicBezTo>
                  <a:cubicBezTo>
                    <a:pt x="28213" y="6300"/>
                    <a:pt x="28099" y="6368"/>
                    <a:pt x="28007" y="6437"/>
                  </a:cubicBezTo>
                  <a:cubicBezTo>
                    <a:pt x="27893" y="6505"/>
                    <a:pt x="27756" y="6597"/>
                    <a:pt x="27642" y="6665"/>
                  </a:cubicBezTo>
                  <a:cubicBezTo>
                    <a:pt x="27277" y="6870"/>
                    <a:pt x="26912" y="7053"/>
                    <a:pt x="26546" y="7236"/>
                  </a:cubicBezTo>
                  <a:cubicBezTo>
                    <a:pt x="26455" y="7281"/>
                    <a:pt x="26341" y="7327"/>
                    <a:pt x="26250" y="7373"/>
                  </a:cubicBezTo>
                  <a:cubicBezTo>
                    <a:pt x="25907" y="7532"/>
                    <a:pt x="25565" y="7669"/>
                    <a:pt x="25223" y="7806"/>
                  </a:cubicBezTo>
                  <a:cubicBezTo>
                    <a:pt x="25177" y="7829"/>
                    <a:pt x="25131" y="7852"/>
                    <a:pt x="25086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74" y="8423"/>
                    <a:pt x="23077" y="8514"/>
                  </a:cubicBezTo>
                  <a:cubicBezTo>
                    <a:pt x="22872" y="8560"/>
                    <a:pt x="22666" y="8628"/>
                    <a:pt x="22461" y="8674"/>
                  </a:cubicBezTo>
                  <a:cubicBezTo>
                    <a:pt x="22164" y="8742"/>
                    <a:pt x="21844" y="8811"/>
                    <a:pt x="21548" y="8879"/>
                  </a:cubicBezTo>
                  <a:cubicBezTo>
                    <a:pt x="21342" y="8902"/>
                    <a:pt x="21114" y="8970"/>
                    <a:pt x="20909" y="8993"/>
                  </a:cubicBezTo>
                  <a:cubicBezTo>
                    <a:pt x="20817" y="9016"/>
                    <a:pt x="20726" y="9039"/>
                    <a:pt x="20635" y="9039"/>
                  </a:cubicBezTo>
                  <a:cubicBezTo>
                    <a:pt x="20269" y="9107"/>
                    <a:pt x="19881" y="9153"/>
                    <a:pt x="19516" y="9199"/>
                  </a:cubicBezTo>
                  <a:cubicBezTo>
                    <a:pt x="19402" y="9221"/>
                    <a:pt x="19288" y="9221"/>
                    <a:pt x="19174" y="9244"/>
                  </a:cubicBezTo>
                  <a:cubicBezTo>
                    <a:pt x="18968" y="9267"/>
                    <a:pt x="18763" y="9290"/>
                    <a:pt x="18535" y="9290"/>
                  </a:cubicBezTo>
                  <a:cubicBezTo>
                    <a:pt x="18170" y="9336"/>
                    <a:pt x="17804" y="9358"/>
                    <a:pt x="17439" y="9358"/>
                  </a:cubicBezTo>
                  <a:cubicBezTo>
                    <a:pt x="17211" y="9381"/>
                    <a:pt x="16983" y="9381"/>
                    <a:pt x="16732" y="9381"/>
                  </a:cubicBezTo>
                  <a:cubicBezTo>
                    <a:pt x="16458" y="9404"/>
                    <a:pt x="16161" y="9404"/>
                    <a:pt x="15864" y="9404"/>
                  </a:cubicBezTo>
                  <a:cubicBezTo>
                    <a:pt x="15613" y="9381"/>
                    <a:pt x="15362" y="9381"/>
                    <a:pt x="15111" y="9381"/>
                  </a:cubicBezTo>
                  <a:cubicBezTo>
                    <a:pt x="14837" y="9358"/>
                    <a:pt x="14563" y="9358"/>
                    <a:pt x="14289" y="9336"/>
                  </a:cubicBezTo>
                  <a:cubicBezTo>
                    <a:pt x="14038" y="9313"/>
                    <a:pt x="13810" y="9290"/>
                    <a:pt x="13559" y="9267"/>
                  </a:cubicBezTo>
                  <a:cubicBezTo>
                    <a:pt x="13285" y="9244"/>
                    <a:pt x="13011" y="9221"/>
                    <a:pt x="12737" y="9176"/>
                  </a:cubicBezTo>
                  <a:cubicBezTo>
                    <a:pt x="12509" y="9153"/>
                    <a:pt x="12258" y="9107"/>
                    <a:pt x="12030" y="9085"/>
                  </a:cubicBezTo>
                  <a:cubicBezTo>
                    <a:pt x="11733" y="9039"/>
                    <a:pt x="11459" y="8970"/>
                    <a:pt x="11162" y="8925"/>
                  </a:cubicBezTo>
                  <a:cubicBezTo>
                    <a:pt x="10934" y="8879"/>
                    <a:pt x="10729" y="8833"/>
                    <a:pt x="10500" y="8788"/>
                  </a:cubicBezTo>
                  <a:cubicBezTo>
                    <a:pt x="10158" y="8719"/>
                    <a:pt x="9816" y="8628"/>
                    <a:pt x="9496" y="8537"/>
                  </a:cubicBezTo>
                  <a:cubicBezTo>
                    <a:pt x="9268" y="8491"/>
                    <a:pt x="9062" y="8445"/>
                    <a:pt x="8857" y="8377"/>
                  </a:cubicBezTo>
                  <a:cubicBezTo>
                    <a:pt x="8743" y="8331"/>
                    <a:pt x="8629" y="8308"/>
                    <a:pt x="8514" y="8263"/>
                  </a:cubicBezTo>
                  <a:cubicBezTo>
                    <a:pt x="8172" y="8172"/>
                    <a:pt x="7853" y="8057"/>
                    <a:pt x="7533" y="7920"/>
                  </a:cubicBezTo>
                  <a:cubicBezTo>
                    <a:pt x="7442" y="7898"/>
                    <a:pt x="7328" y="7875"/>
                    <a:pt x="7236" y="7829"/>
                  </a:cubicBezTo>
                  <a:cubicBezTo>
                    <a:pt x="6962" y="7715"/>
                    <a:pt x="6666" y="7578"/>
                    <a:pt x="6392" y="7464"/>
                  </a:cubicBezTo>
                  <a:cubicBezTo>
                    <a:pt x="6255" y="7395"/>
                    <a:pt x="6095" y="7350"/>
                    <a:pt x="5981" y="7281"/>
                  </a:cubicBezTo>
                  <a:cubicBezTo>
                    <a:pt x="5570" y="7099"/>
                    <a:pt x="5159" y="6893"/>
                    <a:pt x="4794" y="6665"/>
                  </a:cubicBezTo>
                  <a:cubicBezTo>
                    <a:pt x="1622" y="4830"/>
                    <a:pt x="24" y="2454"/>
                    <a:pt x="23" y="53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47"/>
            <p:cNvSpPr/>
            <p:nvPr/>
          </p:nvSpPr>
          <p:spPr>
            <a:xfrm>
              <a:off x="3149113" y="3757225"/>
              <a:ext cx="887375" cy="467950"/>
            </a:xfrm>
            <a:custGeom>
              <a:avLst/>
              <a:gdLst/>
              <a:ahLst/>
              <a:cxnLst/>
              <a:rect l="l" t="t" r="r" b="b"/>
              <a:pathLst>
                <a:path w="35495" h="18718" extrusionOk="0">
                  <a:moveTo>
                    <a:pt x="17693" y="0"/>
                  </a:moveTo>
                  <a:cubicBezTo>
                    <a:pt x="13559" y="0"/>
                    <a:pt x="9428" y="913"/>
                    <a:pt x="6278" y="2739"/>
                  </a:cubicBezTo>
                  <a:cubicBezTo>
                    <a:pt x="1" y="6391"/>
                    <a:pt x="24" y="12326"/>
                    <a:pt x="6369" y="15978"/>
                  </a:cubicBezTo>
                  <a:cubicBezTo>
                    <a:pt x="9530" y="17804"/>
                    <a:pt x="13667" y="18717"/>
                    <a:pt x="17802" y="18717"/>
                  </a:cubicBezTo>
                  <a:cubicBezTo>
                    <a:pt x="21936" y="18717"/>
                    <a:pt x="26067" y="17804"/>
                    <a:pt x="29217" y="15978"/>
                  </a:cubicBezTo>
                  <a:cubicBezTo>
                    <a:pt x="35494" y="12326"/>
                    <a:pt x="35471" y="6391"/>
                    <a:pt x="29126" y="2739"/>
                  </a:cubicBezTo>
                  <a:cubicBezTo>
                    <a:pt x="25964" y="913"/>
                    <a:pt x="21827" y="0"/>
                    <a:pt x="17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47"/>
            <p:cNvSpPr/>
            <p:nvPr/>
          </p:nvSpPr>
          <p:spPr>
            <a:xfrm>
              <a:off x="4203088" y="3180875"/>
              <a:ext cx="575" cy="130700"/>
            </a:xfrm>
            <a:custGeom>
              <a:avLst/>
              <a:gdLst/>
              <a:ahLst/>
              <a:cxnLst/>
              <a:rect l="l" t="t" r="r" b="b"/>
              <a:pathLst>
                <a:path w="23" h="5228" extrusionOk="0">
                  <a:moveTo>
                    <a:pt x="23" y="1"/>
                  </a:moveTo>
                  <a:lnTo>
                    <a:pt x="0" y="4931"/>
                  </a:lnTo>
                  <a:cubicBezTo>
                    <a:pt x="0" y="5045"/>
                    <a:pt x="0" y="5137"/>
                    <a:pt x="0" y="5228"/>
                  </a:cubicBezTo>
                  <a:lnTo>
                    <a:pt x="23" y="252"/>
                  </a:lnTo>
                  <a:cubicBezTo>
                    <a:pt x="23" y="161"/>
                    <a:pt x="23" y="92"/>
                    <a:pt x="23" y="1"/>
                  </a:cubicBezTo>
                  <a:close/>
                </a:path>
              </a:pathLst>
            </a:custGeom>
            <a:solidFill>
              <a:srgbClr val="7EB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47"/>
            <p:cNvSpPr/>
            <p:nvPr/>
          </p:nvSpPr>
          <p:spPr>
            <a:xfrm>
              <a:off x="4196788" y="3252225"/>
              <a:ext cx="600" cy="130675"/>
            </a:xfrm>
            <a:custGeom>
              <a:avLst/>
              <a:gdLst/>
              <a:ahLst/>
              <a:cxnLst/>
              <a:rect l="l" t="t" r="r" b="b"/>
              <a:pathLst>
                <a:path w="24" h="5227" extrusionOk="0">
                  <a:moveTo>
                    <a:pt x="24" y="0"/>
                  </a:moveTo>
                  <a:lnTo>
                    <a:pt x="1" y="4976"/>
                  </a:lnTo>
                  <a:cubicBezTo>
                    <a:pt x="1" y="5067"/>
                    <a:pt x="1" y="5136"/>
                    <a:pt x="1" y="5227"/>
                  </a:cubicBezTo>
                  <a:lnTo>
                    <a:pt x="24" y="251"/>
                  </a:lnTo>
                  <a:cubicBezTo>
                    <a:pt x="24" y="160"/>
                    <a:pt x="24" y="68"/>
                    <a:pt x="24" y="0"/>
                  </a:cubicBezTo>
                  <a:close/>
                </a:path>
              </a:pathLst>
            </a:custGeom>
            <a:solidFill>
              <a:srgbClr val="7EB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47"/>
            <p:cNvSpPr/>
            <p:nvPr/>
          </p:nvSpPr>
          <p:spPr>
            <a:xfrm>
              <a:off x="4053563" y="2045900"/>
              <a:ext cx="1298225" cy="502750"/>
            </a:xfrm>
            <a:custGeom>
              <a:avLst/>
              <a:gdLst/>
              <a:ahLst/>
              <a:cxnLst/>
              <a:rect l="l" t="t" r="r" b="b"/>
              <a:pathLst>
                <a:path w="51929" h="20110" extrusionOk="0">
                  <a:moveTo>
                    <a:pt x="25885" y="0"/>
                  </a:moveTo>
                  <a:cubicBezTo>
                    <a:pt x="25405" y="0"/>
                    <a:pt x="24949" y="0"/>
                    <a:pt x="24470" y="23"/>
                  </a:cubicBezTo>
                  <a:lnTo>
                    <a:pt x="24355" y="23"/>
                  </a:lnTo>
                  <a:cubicBezTo>
                    <a:pt x="24241" y="23"/>
                    <a:pt x="24127" y="23"/>
                    <a:pt x="24013" y="46"/>
                  </a:cubicBezTo>
                  <a:cubicBezTo>
                    <a:pt x="23716" y="46"/>
                    <a:pt x="23420" y="69"/>
                    <a:pt x="23123" y="92"/>
                  </a:cubicBezTo>
                  <a:cubicBezTo>
                    <a:pt x="22940" y="92"/>
                    <a:pt x="22780" y="115"/>
                    <a:pt x="22598" y="115"/>
                  </a:cubicBezTo>
                  <a:cubicBezTo>
                    <a:pt x="22324" y="137"/>
                    <a:pt x="22027" y="160"/>
                    <a:pt x="21753" y="183"/>
                  </a:cubicBezTo>
                  <a:cubicBezTo>
                    <a:pt x="21662" y="206"/>
                    <a:pt x="21571" y="206"/>
                    <a:pt x="21479" y="206"/>
                  </a:cubicBezTo>
                  <a:cubicBezTo>
                    <a:pt x="21411" y="229"/>
                    <a:pt x="21342" y="229"/>
                    <a:pt x="21274" y="229"/>
                  </a:cubicBezTo>
                  <a:cubicBezTo>
                    <a:pt x="20840" y="274"/>
                    <a:pt x="20407" y="343"/>
                    <a:pt x="19973" y="388"/>
                  </a:cubicBezTo>
                  <a:cubicBezTo>
                    <a:pt x="19904" y="388"/>
                    <a:pt x="19836" y="411"/>
                    <a:pt x="19768" y="411"/>
                  </a:cubicBezTo>
                  <a:cubicBezTo>
                    <a:pt x="19265" y="480"/>
                    <a:pt x="18763" y="571"/>
                    <a:pt x="18284" y="662"/>
                  </a:cubicBezTo>
                  <a:lnTo>
                    <a:pt x="18147" y="662"/>
                  </a:lnTo>
                  <a:cubicBezTo>
                    <a:pt x="18010" y="708"/>
                    <a:pt x="17873" y="731"/>
                    <a:pt x="17759" y="754"/>
                  </a:cubicBezTo>
                  <a:cubicBezTo>
                    <a:pt x="17531" y="799"/>
                    <a:pt x="17325" y="845"/>
                    <a:pt x="17097" y="868"/>
                  </a:cubicBezTo>
                  <a:cubicBezTo>
                    <a:pt x="16914" y="913"/>
                    <a:pt x="16732" y="959"/>
                    <a:pt x="16549" y="1005"/>
                  </a:cubicBezTo>
                  <a:cubicBezTo>
                    <a:pt x="16321" y="1050"/>
                    <a:pt x="16115" y="1096"/>
                    <a:pt x="15910" y="1142"/>
                  </a:cubicBezTo>
                  <a:cubicBezTo>
                    <a:pt x="15727" y="1187"/>
                    <a:pt x="15545" y="1233"/>
                    <a:pt x="15339" y="1279"/>
                  </a:cubicBezTo>
                  <a:cubicBezTo>
                    <a:pt x="15134" y="1347"/>
                    <a:pt x="14929" y="1393"/>
                    <a:pt x="14723" y="1461"/>
                  </a:cubicBezTo>
                  <a:cubicBezTo>
                    <a:pt x="14541" y="1507"/>
                    <a:pt x="14358" y="1553"/>
                    <a:pt x="14175" y="1598"/>
                  </a:cubicBezTo>
                  <a:cubicBezTo>
                    <a:pt x="13970" y="1667"/>
                    <a:pt x="13787" y="1735"/>
                    <a:pt x="13582" y="1781"/>
                  </a:cubicBezTo>
                  <a:cubicBezTo>
                    <a:pt x="13491" y="1804"/>
                    <a:pt x="13422" y="1826"/>
                    <a:pt x="13354" y="1849"/>
                  </a:cubicBezTo>
                  <a:cubicBezTo>
                    <a:pt x="13262" y="1895"/>
                    <a:pt x="13194" y="1918"/>
                    <a:pt x="13125" y="1941"/>
                  </a:cubicBezTo>
                  <a:cubicBezTo>
                    <a:pt x="12760" y="2055"/>
                    <a:pt x="12395" y="2192"/>
                    <a:pt x="12030" y="2329"/>
                  </a:cubicBezTo>
                  <a:cubicBezTo>
                    <a:pt x="11938" y="2351"/>
                    <a:pt x="11824" y="2397"/>
                    <a:pt x="11733" y="2420"/>
                  </a:cubicBezTo>
                  <a:cubicBezTo>
                    <a:pt x="11276" y="2602"/>
                    <a:pt x="10843" y="2762"/>
                    <a:pt x="10409" y="2968"/>
                  </a:cubicBezTo>
                  <a:cubicBezTo>
                    <a:pt x="10318" y="2991"/>
                    <a:pt x="10227" y="3036"/>
                    <a:pt x="10112" y="3082"/>
                  </a:cubicBezTo>
                  <a:cubicBezTo>
                    <a:pt x="9793" y="3242"/>
                    <a:pt x="9450" y="3401"/>
                    <a:pt x="9108" y="3561"/>
                  </a:cubicBezTo>
                  <a:cubicBezTo>
                    <a:pt x="8994" y="3630"/>
                    <a:pt x="8880" y="3675"/>
                    <a:pt x="8766" y="3744"/>
                  </a:cubicBezTo>
                  <a:cubicBezTo>
                    <a:pt x="8355" y="3949"/>
                    <a:pt x="7944" y="4177"/>
                    <a:pt x="7556" y="4406"/>
                  </a:cubicBezTo>
                  <a:cubicBezTo>
                    <a:pt x="7419" y="4474"/>
                    <a:pt x="7305" y="4543"/>
                    <a:pt x="7191" y="4611"/>
                  </a:cubicBezTo>
                  <a:cubicBezTo>
                    <a:pt x="7099" y="4657"/>
                    <a:pt x="7008" y="4725"/>
                    <a:pt x="6917" y="4794"/>
                  </a:cubicBezTo>
                  <a:cubicBezTo>
                    <a:pt x="6757" y="4885"/>
                    <a:pt x="6597" y="4976"/>
                    <a:pt x="6460" y="5068"/>
                  </a:cubicBezTo>
                  <a:cubicBezTo>
                    <a:pt x="6323" y="5182"/>
                    <a:pt x="6164" y="5273"/>
                    <a:pt x="6027" y="5364"/>
                  </a:cubicBezTo>
                  <a:cubicBezTo>
                    <a:pt x="5890" y="5456"/>
                    <a:pt x="5753" y="5570"/>
                    <a:pt x="5616" y="5661"/>
                  </a:cubicBezTo>
                  <a:cubicBezTo>
                    <a:pt x="5479" y="5752"/>
                    <a:pt x="5342" y="5866"/>
                    <a:pt x="5205" y="5958"/>
                  </a:cubicBezTo>
                  <a:cubicBezTo>
                    <a:pt x="5068" y="6072"/>
                    <a:pt x="4954" y="6163"/>
                    <a:pt x="4817" y="6277"/>
                  </a:cubicBezTo>
                  <a:cubicBezTo>
                    <a:pt x="4680" y="6369"/>
                    <a:pt x="4566" y="6483"/>
                    <a:pt x="4452" y="6574"/>
                  </a:cubicBezTo>
                  <a:cubicBezTo>
                    <a:pt x="4315" y="6688"/>
                    <a:pt x="4201" y="6780"/>
                    <a:pt x="4087" y="6894"/>
                  </a:cubicBezTo>
                  <a:cubicBezTo>
                    <a:pt x="4041" y="6939"/>
                    <a:pt x="3972" y="6985"/>
                    <a:pt x="3927" y="7031"/>
                  </a:cubicBezTo>
                  <a:cubicBezTo>
                    <a:pt x="3881" y="7076"/>
                    <a:pt x="3835" y="7122"/>
                    <a:pt x="3790" y="7168"/>
                  </a:cubicBezTo>
                  <a:cubicBezTo>
                    <a:pt x="3607" y="7350"/>
                    <a:pt x="3402" y="7556"/>
                    <a:pt x="3219" y="7738"/>
                  </a:cubicBezTo>
                  <a:cubicBezTo>
                    <a:pt x="3151" y="7807"/>
                    <a:pt x="3082" y="7875"/>
                    <a:pt x="3014" y="7944"/>
                  </a:cubicBezTo>
                  <a:cubicBezTo>
                    <a:pt x="2785" y="8217"/>
                    <a:pt x="2557" y="8469"/>
                    <a:pt x="2352" y="8742"/>
                  </a:cubicBezTo>
                  <a:cubicBezTo>
                    <a:pt x="2352" y="8742"/>
                    <a:pt x="2329" y="8742"/>
                    <a:pt x="2329" y="8765"/>
                  </a:cubicBezTo>
                  <a:cubicBezTo>
                    <a:pt x="2283" y="8811"/>
                    <a:pt x="2238" y="8879"/>
                    <a:pt x="2192" y="8948"/>
                  </a:cubicBezTo>
                  <a:cubicBezTo>
                    <a:pt x="2078" y="9108"/>
                    <a:pt x="1941" y="9290"/>
                    <a:pt x="1827" y="9450"/>
                  </a:cubicBezTo>
                  <a:cubicBezTo>
                    <a:pt x="1758" y="9541"/>
                    <a:pt x="1713" y="9633"/>
                    <a:pt x="1644" y="9724"/>
                  </a:cubicBezTo>
                  <a:cubicBezTo>
                    <a:pt x="1553" y="9884"/>
                    <a:pt x="1439" y="10044"/>
                    <a:pt x="1347" y="10180"/>
                  </a:cubicBezTo>
                  <a:cubicBezTo>
                    <a:pt x="1347" y="10226"/>
                    <a:pt x="1302" y="10272"/>
                    <a:pt x="1302" y="10295"/>
                  </a:cubicBezTo>
                  <a:cubicBezTo>
                    <a:pt x="1256" y="10363"/>
                    <a:pt x="1211" y="10432"/>
                    <a:pt x="1188" y="10500"/>
                  </a:cubicBezTo>
                  <a:cubicBezTo>
                    <a:pt x="1119" y="10637"/>
                    <a:pt x="1051" y="10774"/>
                    <a:pt x="982" y="10888"/>
                  </a:cubicBezTo>
                  <a:cubicBezTo>
                    <a:pt x="937" y="11002"/>
                    <a:pt x="868" y="11116"/>
                    <a:pt x="823" y="11230"/>
                  </a:cubicBezTo>
                  <a:cubicBezTo>
                    <a:pt x="777" y="11367"/>
                    <a:pt x="708" y="11482"/>
                    <a:pt x="663" y="11618"/>
                  </a:cubicBezTo>
                  <a:cubicBezTo>
                    <a:pt x="640" y="11664"/>
                    <a:pt x="617" y="11733"/>
                    <a:pt x="594" y="11778"/>
                  </a:cubicBezTo>
                  <a:cubicBezTo>
                    <a:pt x="571" y="11824"/>
                    <a:pt x="571" y="11892"/>
                    <a:pt x="549" y="11961"/>
                  </a:cubicBezTo>
                  <a:cubicBezTo>
                    <a:pt x="503" y="12075"/>
                    <a:pt x="457" y="12212"/>
                    <a:pt x="412" y="12326"/>
                  </a:cubicBezTo>
                  <a:cubicBezTo>
                    <a:pt x="389" y="12440"/>
                    <a:pt x="343" y="12577"/>
                    <a:pt x="320" y="12691"/>
                  </a:cubicBezTo>
                  <a:cubicBezTo>
                    <a:pt x="275" y="12805"/>
                    <a:pt x="252" y="12942"/>
                    <a:pt x="229" y="13056"/>
                  </a:cubicBezTo>
                  <a:cubicBezTo>
                    <a:pt x="206" y="13125"/>
                    <a:pt x="183" y="13171"/>
                    <a:pt x="183" y="13239"/>
                  </a:cubicBezTo>
                  <a:cubicBezTo>
                    <a:pt x="161" y="13285"/>
                    <a:pt x="161" y="13353"/>
                    <a:pt x="161" y="13399"/>
                  </a:cubicBezTo>
                  <a:cubicBezTo>
                    <a:pt x="138" y="13536"/>
                    <a:pt x="115" y="13673"/>
                    <a:pt x="92" y="13787"/>
                  </a:cubicBezTo>
                  <a:cubicBezTo>
                    <a:pt x="69" y="13901"/>
                    <a:pt x="69" y="14015"/>
                    <a:pt x="46" y="14152"/>
                  </a:cubicBezTo>
                  <a:cubicBezTo>
                    <a:pt x="46" y="14266"/>
                    <a:pt x="24" y="14403"/>
                    <a:pt x="24" y="14540"/>
                  </a:cubicBezTo>
                  <a:cubicBezTo>
                    <a:pt x="24" y="14609"/>
                    <a:pt x="1" y="14677"/>
                    <a:pt x="1" y="14723"/>
                  </a:cubicBezTo>
                  <a:cubicBezTo>
                    <a:pt x="1" y="14837"/>
                    <a:pt x="1" y="14928"/>
                    <a:pt x="1" y="15042"/>
                  </a:cubicBezTo>
                  <a:lnTo>
                    <a:pt x="1" y="19516"/>
                  </a:lnTo>
                  <a:cubicBezTo>
                    <a:pt x="24" y="19379"/>
                    <a:pt x="24" y="19242"/>
                    <a:pt x="46" y="19128"/>
                  </a:cubicBezTo>
                  <a:cubicBezTo>
                    <a:pt x="46" y="19014"/>
                    <a:pt x="69" y="18900"/>
                    <a:pt x="69" y="18786"/>
                  </a:cubicBezTo>
                  <a:cubicBezTo>
                    <a:pt x="92" y="18649"/>
                    <a:pt x="115" y="18512"/>
                    <a:pt x="138" y="18398"/>
                  </a:cubicBezTo>
                  <a:cubicBezTo>
                    <a:pt x="161" y="18261"/>
                    <a:pt x="183" y="18146"/>
                    <a:pt x="206" y="18032"/>
                  </a:cubicBezTo>
                  <a:cubicBezTo>
                    <a:pt x="229" y="17918"/>
                    <a:pt x="275" y="17781"/>
                    <a:pt x="298" y="17667"/>
                  </a:cubicBezTo>
                  <a:cubicBezTo>
                    <a:pt x="343" y="17553"/>
                    <a:pt x="366" y="17439"/>
                    <a:pt x="412" y="17325"/>
                  </a:cubicBezTo>
                  <a:cubicBezTo>
                    <a:pt x="434" y="17188"/>
                    <a:pt x="480" y="17074"/>
                    <a:pt x="526" y="16937"/>
                  </a:cubicBezTo>
                  <a:cubicBezTo>
                    <a:pt x="571" y="16823"/>
                    <a:pt x="617" y="16708"/>
                    <a:pt x="663" y="16594"/>
                  </a:cubicBezTo>
                  <a:cubicBezTo>
                    <a:pt x="708" y="16480"/>
                    <a:pt x="754" y="16343"/>
                    <a:pt x="823" y="16206"/>
                  </a:cubicBezTo>
                  <a:cubicBezTo>
                    <a:pt x="868" y="16092"/>
                    <a:pt x="914" y="15978"/>
                    <a:pt x="959" y="15887"/>
                  </a:cubicBezTo>
                  <a:cubicBezTo>
                    <a:pt x="1028" y="15750"/>
                    <a:pt x="1096" y="15613"/>
                    <a:pt x="1165" y="15499"/>
                  </a:cubicBezTo>
                  <a:cubicBezTo>
                    <a:pt x="1233" y="15385"/>
                    <a:pt x="1279" y="15271"/>
                    <a:pt x="1347" y="15179"/>
                  </a:cubicBezTo>
                  <a:cubicBezTo>
                    <a:pt x="1439" y="15019"/>
                    <a:pt x="1530" y="14860"/>
                    <a:pt x="1621" y="14700"/>
                  </a:cubicBezTo>
                  <a:cubicBezTo>
                    <a:pt x="1690" y="14609"/>
                    <a:pt x="1736" y="14517"/>
                    <a:pt x="1804" y="14426"/>
                  </a:cubicBezTo>
                  <a:cubicBezTo>
                    <a:pt x="1918" y="14266"/>
                    <a:pt x="2055" y="14084"/>
                    <a:pt x="2192" y="13924"/>
                  </a:cubicBezTo>
                  <a:cubicBezTo>
                    <a:pt x="2238" y="13855"/>
                    <a:pt x="2283" y="13787"/>
                    <a:pt x="2329" y="13718"/>
                  </a:cubicBezTo>
                  <a:cubicBezTo>
                    <a:pt x="2534" y="13444"/>
                    <a:pt x="2763" y="13193"/>
                    <a:pt x="3014" y="12920"/>
                  </a:cubicBezTo>
                  <a:cubicBezTo>
                    <a:pt x="3059" y="12851"/>
                    <a:pt x="3151" y="12783"/>
                    <a:pt x="3196" y="12714"/>
                  </a:cubicBezTo>
                  <a:cubicBezTo>
                    <a:pt x="3402" y="12531"/>
                    <a:pt x="3584" y="12326"/>
                    <a:pt x="3790" y="12143"/>
                  </a:cubicBezTo>
                  <a:cubicBezTo>
                    <a:pt x="3881" y="12052"/>
                    <a:pt x="3972" y="11961"/>
                    <a:pt x="4064" y="11870"/>
                  </a:cubicBezTo>
                  <a:cubicBezTo>
                    <a:pt x="4178" y="11778"/>
                    <a:pt x="4315" y="11664"/>
                    <a:pt x="4429" y="11550"/>
                  </a:cubicBezTo>
                  <a:cubicBezTo>
                    <a:pt x="4566" y="11459"/>
                    <a:pt x="4680" y="11345"/>
                    <a:pt x="4794" y="11253"/>
                  </a:cubicBezTo>
                  <a:cubicBezTo>
                    <a:pt x="4931" y="11139"/>
                    <a:pt x="5068" y="11048"/>
                    <a:pt x="5205" y="10934"/>
                  </a:cubicBezTo>
                  <a:cubicBezTo>
                    <a:pt x="5319" y="10842"/>
                    <a:pt x="5456" y="10751"/>
                    <a:pt x="5593" y="10637"/>
                  </a:cubicBezTo>
                  <a:cubicBezTo>
                    <a:pt x="5730" y="10546"/>
                    <a:pt x="5867" y="10454"/>
                    <a:pt x="6027" y="10340"/>
                  </a:cubicBezTo>
                  <a:cubicBezTo>
                    <a:pt x="6164" y="10249"/>
                    <a:pt x="6301" y="10158"/>
                    <a:pt x="6438" y="10066"/>
                  </a:cubicBezTo>
                  <a:cubicBezTo>
                    <a:pt x="6597" y="9952"/>
                    <a:pt x="6757" y="9861"/>
                    <a:pt x="6894" y="9770"/>
                  </a:cubicBezTo>
                  <a:cubicBezTo>
                    <a:pt x="7122" y="9633"/>
                    <a:pt x="7328" y="9496"/>
                    <a:pt x="7533" y="9382"/>
                  </a:cubicBezTo>
                  <a:cubicBezTo>
                    <a:pt x="7921" y="9153"/>
                    <a:pt x="8332" y="8925"/>
                    <a:pt x="8743" y="8720"/>
                  </a:cubicBezTo>
                  <a:cubicBezTo>
                    <a:pt x="8857" y="8651"/>
                    <a:pt x="8971" y="8606"/>
                    <a:pt x="9108" y="8537"/>
                  </a:cubicBezTo>
                  <a:cubicBezTo>
                    <a:pt x="9428" y="8377"/>
                    <a:pt x="9770" y="8217"/>
                    <a:pt x="10112" y="8081"/>
                  </a:cubicBezTo>
                  <a:cubicBezTo>
                    <a:pt x="10204" y="8035"/>
                    <a:pt x="10295" y="7989"/>
                    <a:pt x="10409" y="7944"/>
                  </a:cubicBezTo>
                  <a:cubicBezTo>
                    <a:pt x="10843" y="7761"/>
                    <a:pt x="11276" y="7578"/>
                    <a:pt x="11710" y="7396"/>
                  </a:cubicBezTo>
                  <a:cubicBezTo>
                    <a:pt x="11824" y="7373"/>
                    <a:pt x="11916" y="7327"/>
                    <a:pt x="12007" y="7304"/>
                  </a:cubicBezTo>
                  <a:cubicBezTo>
                    <a:pt x="12372" y="7168"/>
                    <a:pt x="12737" y="7031"/>
                    <a:pt x="13125" y="6916"/>
                  </a:cubicBezTo>
                  <a:cubicBezTo>
                    <a:pt x="13262" y="6871"/>
                    <a:pt x="13422" y="6825"/>
                    <a:pt x="13559" y="6780"/>
                  </a:cubicBezTo>
                  <a:cubicBezTo>
                    <a:pt x="13764" y="6711"/>
                    <a:pt x="13970" y="6643"/>
                    <a:pt x="14175" y="6597"/>
                  </a:cubicBezTo>
                  <a:cubicBezTo>
                    <a:pt x="14358" y="6528"/>
                    <a:pt x="14541" y="6483"/>
                    <a:pt x="14723" y="6437"/>
                  </a:cubicBezTo>
                  <a:cubicBezTo>
                    <a:pt x="14929" y="6369"/>
                    <a:pt x="15134" y="6323"/>
                    <a:pt x="15339" y="6277"/>
                  </a:cubicBezTo>
                  <a:cubicBezTo>
                    <a:pt x="15522" y="6232"/>
                    <a:pt x="15705" y="6163"/>
                    <a:pt x="15887" y="6118"/>
                  </a:cubicBezTo>
                  <a:cubicBezTo>
                    <a:pt x="16093" y="6072"/>
                    <a:pt x="16321" y="6026"/>
                    <a:pt x="16526" y="5981"/>
                  </a:cubicBezTo>
                  <a:cubicBezTo>
                    <a:pt x="16709" y="5935"/>
                    <a:pt x="16892" y="5889"/>
                    <a:pt x="17097" y="5866"/>
                  </a:cubicBezTo>
                  <a:cubicBezTo>
                    <a:pt x="17302" y="5821"/>
                    <a:pt x="17508" y="5775"/>
                    <a:pt x="17736" y="5730"/>
                  </a:cubicBezTo>
                  <a:cubicBezTo>
                    <a:pt x="17919" y="5707"/>
                    <a:pt x="18101" y="5661"/>
                    <a:pt x="18284" y="5638"/>
                  </a:cubicBezTo>
                  <a:cubicBezTo>
                    <a:pt x="18763" y="5547"/>
                    <a:pt x="19243" y="5478"/>
                    <a:pt x="19745" y="5387"/>
                  </a:cubicBezTo>
                  <a:cubicBezTo>
                    <a:pt x="19813" y="5387"/>
                    <a:pt x="19882" y="5387"/>
                    <a:pt x="19950" y="5364"/>
                  </a:cubicBezTo>
                  <a:cubicBezTo>
                    <a:pt x="20384" y="5319"/>
                    <a:pt x="20817" y="5273"/>
                    <a:pt x="21251" y="5227"/>
                  </a:cubicBezTo>
                  <a:cubicBezTo>
                    <a:pt x="21411" y="5205"/>
                    <a:pt x="21571" y="5182"/>
                    <a:pt x="21753" y="5159"/>
                  </a:cubicBezTo>
                  <a:cubicBezTo>
                    <a:pt x="22027" y="5136"/>
                    <a:pt x="22301" y="5113"/>
                    <a:pt x="22575" y="5090"/>
                  </a:cubicBezTo>
                  <a:cubicBezTo>
                    <a:pt x="22758" y="5090"/>
                    <a:pt x="22940" y="5068"/>
                    <a:pt x="23100" y="5068"/>
                  </a:cubicBezTo>
                  <a:cubicBezTo>
                    <a:pt x="23397" y="5045"/>
                    <a:pt x="23693" y="5022"/>
                    <a:pt x="23990" y="5022"/>
                  </a:cubicBezTo>
                  <a:cubicBezTo>
                    <a:pt x="24150" y="5022"/>
                    <a:pt x="24310" y="4999"/>
                    <a:pt x="24470" y="4999"/>
                  </a:cubicBezTo>
                  <a:cubicBezTo>
                    <a:pt x="24926" y="4976"/>
                    <a:pt x="25405" y="4976"/>
                    <a:pt x="25862" y="4976"/>
                  </a:cubicBezTo>
                  <a:cubicBezTo>
                    <a:pt x="26273" y="4976"/>
                    <a:pt x="26661" y="4976"/>
                    <a:pt x="27049" y="4999"/>
                  </a:cubicBezTo>
                  <a:cubicBezTo>
                    <a:pt x="27300" y="4999"/>
                    <a:pt x="27551" y="4999"/>
                    <a:pt x="27802" y="5022"/>
                  </a:cubicBezTo>
                  <a:cubicBezTo>
                    <a:pt x="27985" y="5022"/>
                    <a:pt x="28144" y="5022"/>
                    <a:pt x="28327" y="5045"/>
                  </a:cubicBezTo>
                  <a:cubicBezTo>
                    <a:pt x="28601" y="5068"/>
                    <a:pt x="28875" y="5068"/>
                    <a:pt x="29149" y="5090"/>
                  </a:cubicBezTo>
                  <a:cubicBezTo>
                    <a:pt x="29286" y="5113"/>
                    <a:pt x="29423" y="5113"/>
                    <a:pt x="29582" y="5136"/>
                  </a:cubicBezTo>
                  <a:cubicBezTo>
                    <a:pt x="29925" y="5159"/>
                    <a:pt x="30244" y="5182"/>
                    <a:pt x="30587" y="5227"/>
                  </a:cubicBezTo>
                  <a:cubicBezTo>
                    <a:pt x="30678" y="5227"/>
                    <a:pt x="30746" y="5250"/>
                    <a:pt x="30838" y="5250"/>
                  </a:cubicBezTo>
                  <a:cubicBezTo>
                    <a:pt x="31249" y="5296"/>
                    <a:pt x="31659" y="5342"/>
                    <a:pt x="32070" y="5410"/>
                  </a:cubicBezTo>
                  <a:cubicBezTo>
                    <a:pt x="32139" y="5410"/>
                    <a:pt x="32230" y="5433"/>
                    <a:pt x="32299" y="5456"/>
                  </a:cubicBezTo>
                  <a:cubicBezTo>
                    <a:pt x="32641" y="5501"/>
                    <a:pt x="32983" y="5547"/>
                    <a:pt x="33326" y="5593"/>
                  </a:cubicBezTo>
                  <a:cubicBezTo>
                    <a:pt x="33463" y="5638"/>
                    <a:pt x="33622" y="5661"/>
                    <a:pt x="33759" y="5684"/>
                  </a:cubicBezTo>
                  <a:cubicBezTo>
                    <a:pt x="34033" y="5730"/>
                    <a:pt x="34284" y="5775"/>
                    <a:pt x="34558" y="5844"/>
                  </a:cubicBezTo>
                  <a:cubicBezTo>
                    <a:pt x="34695" y="5866"/>
                    <a:pt x="34832" y="5889"/>
                    <a:pt x="34969" y="5935"/>
                  </a:cubicBezTo>
                  <a:cubicBezTo>
                    <a:pt x="35266" y="5981"/>
                    <a:pt x="35563" y="6049"/>
                    <a:pt x="35837" y="6118"/>
                  </a:cubicBezTo>
                  <a:cubicBezTo>
                    <a:pt x="35996" y="6163"/>
                    <a:pt x="36156" y="6209"/>
                    <a:pt x="36316" y="6255"/>
                  </a:cubicBezTo>
                  <a:cubicBezTo>
                    <a:pt x="36590" y="6323"/>
                    <a:pt x="36864" y="6391"/>
                    <a:pt x="37115" y="6460"/>
                  </a:cubicBezTo>
                  <a:cubicBezTo>
                    <a:pt x="37275" y="6506"/>
                    <a:pt x="37411" y="6528"/>
                    <a:pt x="37571" y="6574"/>
                  </a:cubicBezTo>
                  <a:cubicBezTo>
                    <a:pt x="37959" y="6688"/>
                    <a:pt x="38370" y="6825"/>
                    <a:pt x="38758" y="6962"/>
                  </a:cubicBezTo>
                  <a:cubicBezTo>
                    <a:pt x="38827" y="6985"/>
                    <a:pt x="38918" y="7008"/>
                    <a:pt x="38986" y="7031"/>
                  </a:cubicBezTo>
                  <a:cubicBezTo>
                    <a:pt x="39443" y="7190"/>
                    <a:pt x="39899" y="7350"/>
                    <a:pt x="40356" y="7533"/>
                  </a:cubicBezTo>
                  <a:cubicBezTo>
                    <a:pt x="40447" y="7556"/>
                    <a:pt x="40539" y="7601"/>
                    <a:pt x="40630" y="7647"/>
                  </a:cubicBezTo>
                  <a:cubicBezTo>
                    <a:pt x="41223" y="7875"/>
                    <a:pt x="41794" y="8126"/>
                    <a:pt x="42365" y="8400"/>
                  </a:cubicBezTo>
                  <a:cubicBezTo>
                    <a:pt x="42433" y="8423"/>
                    <a:pt x="42479" y="8446"/>
                    <a:pt x="42524" y="8469"/>
                  </a:cubicBezTo>
                  <a:cubicBezTo>
                    <a:pt x="43118" y="8765"/>
                    <a:pt x="43688" y="9062"/>
                    <a:pt x="44259" y="9382"/>
                  </a:cubicBezTo>
                  <a:cubicBezTo>
                    <a:pt x="47158" y="11048"/>
                    <a:pt x="49212" y="13011"/>
                    <a:pt x="50468" y="15088"/>
                  </a:cubicBezTo>
                  <a:cubicBezTo>
                    <a:pt x="51426" y="16686"/>
                    <a:pt x="51906" y="18375"/>
                    <a:pt x="51906" y="20109"/>
                  </a:cubicBezTo>
                  <a:lnTo>
                    <a:pt x="51928" y="15134"/>
                  </a:lnTo>
                  <a:cubicBezTo>
                    <a:pt x="51928" y="13376"/>
                    <a:pt x="51449" y="11710"/>
                    <a:pt x="50490" y="10112"/>
                  </a:cubicBezTo>
                  <a:cubicBezTo>
                    <a:pt x="49235" y="8035"/>
                    <a:pt x="47158" y="6072"/>
                    <a:pt x="44259" y="4406"/>
                  </a:cubicBezTo>
                  <a:cubicBezTo>
                    <a:pt x="43711" y="4086"/>
                    <a:pt x="43141" y="3767"/>
                    <a:pt x="42547" y="3493"/>
                  </a:cubicBezTo>
                  <a:cubicBezTo>
                    <a:pt x="42479" y="3470"/>
                    <a:pt x="42433" y="3447"/>
                    <a:pt x="42387" y="3401"/>
                  </a:cubicBezTo>
                  <a:cubicBezTo>
                    <a:pt x="41817" y="3150"/>
                    <a:pt x="41223" y="2899"/>
                    <a:pt x="40630" y="2648"/>
                  </a:cubicBezTo>
                  <a:cubicBezTo>
                    <a:pt x="40584" y="2625"/>
                    <a:pt x="40539" y="2602"/>
                    <a:pt x="40493" y="2580"/>
                  </a:cubicBezTo>
                  <a:cubicBezTo>
                    <a:pt x="40447" y="2580"/>
                    <a:pt x="40402" y="2557"/>
                    <a:pt x="40379" y="2534"/>
                  </a:cubicBezTo>
                  <a:cubicBezTo>
                    <a:pt x="39922" y="2374"/>
                    <a:pt x="39466" y="2214"/>
                    <a:pt x="39009" y="2055"/>
                  </a:cubicBezTo>
                  <a:cubicBezTo>
                    <a:pt x="38918" y="2032"/>
                    <a:pt x="38849" y="2009"/>
                    <a:pt x="38781" y="1963"/>
                  </a:cubicBezTo>
                  <a:cubicBezTo>
                    <a:pt x="38370" y="1849"/>
                    <a:pt x="37982" y="1712"/>
                    <a:pt x="37571" y="1598"/>
                  </a:cubicBezTo>
                  <a:cubicBezTo>
                    <a:pt x="37503" y="1575"/>
                    <a:pt x="37434" y="1553"/>
                    <a:pt x="37366" y="1530"/>
                  </a:cubicBezTo>
                  <a:cubicBezTo>
                    <a:pt x="37297" y="1507"/>
                    <a:pt x="37206" y="1484"/>
                    <a:pt x="37138" y="1484"/>
                  </a:cubicBezTo>
                  <a:cubicBezTo>
                    <a:pt x="36864" y="1393"/>
                    <a:pt x="36613" y="1324"/>
                    <a:pt x="36339" y="1256"/>
                  </a:cubicBezTo>
                  <a:cubicBezTo>
                    <a:pt x="36179" y="1233"/>
                    <a:pt x="36019" y="1187"/>
                    <a:pt x="35859" y="1142"/>
                  </a:cubicBezTo>
                  <a:cubicBezTo>
                    <a:pt x="35563" y="1073"/>
                    <a:pt x="35266" y="1005"/>
                    <a:pt x="34969" y="936"/>
                  </a:cubicBezTo>
                  <a:cubicBezTo>
                    <a:pt x="34878" y="913"/>
                    <a:pt x="34764" y="891"/>
                    <a:pt x="34650" y="868"/>
                  </a:cubicBezTo>
                  <a:cubicBezTo>
                    <a:pt x="34627" y="868"/>
                    <a:pt x="34604" y="868"/>
                    <a:pt x="34558" y="845"/>
                  </a:cubicBezTo>
                  <a:cubicBezTo>
                    <a:pt x="34307" y="799"/>
                    <a:pt x="34033" y="754"/>
                    <a:pt x="33782" y="708"/>
                  </a:cubicBezTo>
                  <a:cubicBezTo>
                    <a:pt x="33622" y="685"/>
                    <a:pt x="33486" y="640"/>
                    <a:pt x="33326" y="617"/>
                  </a:cubicBezTo>
                  <a:cubicBezTo>
                    <a:pt x="33006" y="571"/>
                    <a:pt x="32664" y="503"/>
                    <a:pt x="32321" y="457"/>
                  </a:cubicBezTo>
                  <a:cubicBezTo>
                    <a:pt x="32253" y="457"/>
                    <a:pt x="32162" y="434"/>
                    <a:pt x="32093" y="434"/>
                  </a:cubicBezTo>
                  <a:cubicBezTo>
                    <a:pt x="31659" y="366"/>
                    <a:pt x="31249" y="320"/>
                    <a:pt x="30838" y="274"/>
                  </a:cubicBezTo>
                  <a:cubicBezTo>
                    <a:pt x="30769" y="251"/>
                    <a:pt x="30678" y="251"/>
                    <a:pt x="30610" y="251"/>
                  </a:cubicBezTo>
                  <a:cubicBezTo>
                    <a:pt x="30267" y="206"/>
                    <a:pt x="29925" y="183"/>
                    <a:pt x="29582" y="137"/>
                  </a:cubicBezTo>
                  <a:lnTo>
                    <a:pt x="29560" y="137"/>
                  </a:lnTo>
                  <a:cubicBezTo>
                    <a:pt x="29423" y="137"/>
                    <a:pt x="29286" y="137"/>
                    <a:pt x="29149" y="115"/>
                  </a:cubicBezTo>
                  <a:cubicBezTo>
                    <a:pt x="28875" y="92"/>
                    <a:pt x="28601" y="69"/>
                    <a:pt x="28327" y="69"/>
                  </a:cubicBezTo>
                  <a:cubicBezTo>
                    <a:pt x="28167" y="46"/>
                    <a:pt x="27985" y="46"/>
                    <a:pt x="27825" y="46"/>
                  </a:cubicBezTo>
                  <a:cubicBezTo>
                    <a:pt x="27574" y="23"/>
                    <a:pt x="27323" y="23"/>
                    <a:pt x="27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47"/>
            <p:cNvSpPr/>
            <p:nvPr/>
          </p:nvSpPr>
          <p:spPr>
            <a:xfrm>
              <a:off x="5344913" y="2502400"/>
              <a:ext cx="1604075" cy="591200"/>
            </a:xfrm>
            <a:custGeom>
              <a:avLst/>
              <a:gdLst/>
              <a:ahLst/>
              <a:cxnLst/>
              <a:rect l="l" t="t" r="r" b="b"/>
              <a:pathLst>
                <a:path w="64163" h="23648" extrusionOk="0">
                  <a:moveTo>
                    <a:pt x="64162" y="92"/>
                  </a:moveTo>
                  <a:lnTo>
                    <a:pt x="64161" y="309"/>
                  </a:lnTo>
                  <a:lnTo>
                    <a:pt x="64161" y="309"/>
                  </a:lnTo>
                  <a:cubicBezTo>
                    <a:pt x="64162" y="237"/>
                    <a:pt x="64162" y="164"/>
                    <a:pt x="64162" y="92"/>
                  </a:cubicBezTo>
                  <a:close/>
                  <a:moveTo>
                    <a:pt x="23" y="1"/>
                  </a:moveTo>
                  <a:lnTo>
                    <a:pt x="0" y="4977"/>
                  </a:lnTo>
                  <a:cubicBezTo>
                    <a:pt x="0" y="7099"/>
                    <a:pt x="617" y="9222"/>
                    <a:pt x="1849" y="11231"/>
                  </a:cubicBezTo>
                  <a:cubicBezTo>
                    <a:pt x="3401" y="13787"/>
                    <a:pt x="5958" y="16184"/>
                    <a:pt x="9473" y="18192"/>
                  </a:cubicBezTo>
                  <a:cubicBezTo>
                    <a:pt x="9838" y="18421"/>
                    <a:pt x="10226" y="18626"/>
                    <a:pt x="10637" y="18831"/>
                  </a:cubicBezTo>
                  <a:cubicBezTo>
                    <a:pt x="10751" y="18900"/>
                    <a:pt x="10888" y="18968"/>
                    <a:pt x="11025" y="19037"/>
                  </a:cubicBezTo>
                  <a:cubicBezTo>
                    <a:pt x="11299" y="19174"/>
                    <a:pt x="11550" y="19311"/>
                    <a:pt x="11824" y="19425"/>
                  </a:cubicBezTo>
                  <a:cubicBezTo>
                    <a:pt x="11984" y="19516"/>
                    <a:pt x="12144" y="19585"/>
                    <a:pt x="12303" y="19653"/>
                  </a:cubicBezTo>
                  <a:cubicBezTo>
                    <a:pt x="12554" y="19767"/>
                    <a:pt x="12805" y="19881"/>
                    <a:pt x="13057" y="19996"/>
                  </a:cubicBezTo>
                  <a:cubicBezTo>
                    <a:pt x="13239" y="20064"/>
                    <a:pt x="13422" y="20132"/>
                    <a:pt x="13604" y="20201"/>
                  </a:cubicBezTo>
                  <a:cubicBezTo>
                    <a:pt x="13764" y="20292"/>
                    <a:pt x="13947" y="20361"/>
                    <a:pt x="14129" y="20429"/>
                  </a:cubicBezTo>
                  <a:cubicBezTo>
                    <a:pt x="14175" y="20452"/>
                    <a:pt x="14221" y="20475"/>
                    <a:pt x="14289" y="20475"/>
                  </a:cubicBezTo>
                  <a:cubicBezTo>
                    <a:pt x="14837" y="20703"/>
                    <a:pt x="15385" y="20909"/>
                    <a:pt x="15955" y="21091"/>
                  </a:cubicBezTo>
                  <a:cubicBezTo>
                    <a:pt x="16069" y="21137"/>
                    <a:pt x="16161" y="21160"/>
                    <a:pt x="16252" y="21182"/>
                  </a:cubicBezTo>
                  <a:cubicBezTo>
                    <a:pt x="16754" y="21365"/>
                    <a:pt x="17234" y="21502"/>
                    <a:pt x="17736" y="21662"/>
                  </a:cubicBezTo>
                  <a:cubicBezTo>
                    <a:pt x="17827" y="21685"/>
                    <a:pt x="17918" y="21707"/>
                    <a:pt x="17987" y="21730"/>
                  </a:cubicBezTo>
                  <a:cubicBezTo>
                    <a:pt x="18101" y="21753"/>
                    <a:pt x="18192" y="21776"/>
                    <a:pt x="18284" y="21822"/>
                  </a:cubicBezTo>
                  <a:cubicBezTo>
                    <a:pt x="18626" y="21913"/>
                    <a:pt x="18945" y="21981"/>
                    <a:pt x="19265" y="22073"/>
                  </a:cubicBezTo>
                  <a:cubicBezTo>
                    <a:pt x="19470" y="22118"/>
                    <a:pt x="19676" y="22164"/>
                    <a:pt x="19858" y="22210"/>
                  </a:cubicBezTo>
                  <a:cubicBezTo>
                    <a:pt x="20224" y="22301"/>
                    <a:pt x="20612" y="22392"/>
                    <a:pt x="20977" y="22461"/>
                  </a:cubicBezTo>
                  <a:cubicBezTo>
                    <a:pt x="21091" y="22506"/>
                    <a:pt x="21228" y="22529"/>
                    <a:pt x="21365" y="22552"/>
                  </a:cubicBezTo>
                  <a:cubicBezTo>
                    <a:pt x="21388" y="22575"/>
                    <a:pt x="21433" y="22575"/>
                    <a:pt x="21456" y="22575"/>
                  </a:cubicBezTo>
                  <a:cubicBezTo>
                    <a:pt x="21799" y="22643"/>
                    <a:pt x="22141" y="22712"/>
                    <a:pt x="22461" y="22757"/>
                  </a:cubicBezTo>
                  <a:cubicBezTo>
                    <a:pt x="22643" y="22803"/>
                    <a:pt x="22826" y="22826"/>
                    <a:pt x="22986" y="22872"/>
                  </a:cubicBezTo>
                  <a:cubicBezTo>
                    <a:pt x="23442" y="22940"/>
                    <a:pt x="23921" y="23008"/>
                    <a:pt x="24378" y="23077"/>
                  </a:cubicBezTo>
                  <a:cubicBezTo>
                    <a:pt x="24424" y="23100"/>
                    <a:pt x="24469" y="23100"/>
                    <a:pt x="24538" y="23100"/>
                  </a:cubicBezTo>
                  <a:cubicBezTo>
                    <a:pt x="25040" y="23191"/>
                    <a:pt x="25565" y="23237"/>
                    <a:pt x="26067" y="23305"/>
                  </a:cubicBezTo>
                  <a:cubicBezTo>
                    <a:pt x="26204" y="23328"/>
                    <a:pt x="26341" y="23328"/>
                    <a:pt x="26478" y="23351"/>
                  </a:cubicBezTo>
                  <a:cubicBezTo>
                    <a:pt x="26866" y="23374"/>
                    <a:pt x="27231" y="23419"/>
                    <a:pt x="27619" y="23465"/>
                  </a:cubicBezTo>
                  <a:lnTo>
                    <a:pt x="27642" y="23465"/>
                  </a:lnTo>
                  <a:cubicBezTo>
                    <a:pt x="27825" y="23465"/>
                    <a:pt x="28007" y="23488"/>
                    <a:pt x="28213" y="23488"/>
                  </a:cubicBezTo>
                  <a:cubicBezTo>
                    <a:pt x="28532" y="23511"/>
                    <a:pt x="28852" y="23533"/>
                    <a:pt x="29171" y="23556"/>
                  </a:cubicBezTo>
                  <a:cubicBezTo>
                    <a:pt x="29377" y="23579"/>
                    <a:pt x="29582" y="23579"/>
                    <a:pt x="29810" y="23579"/>
                  </a:cubicBezTo>
                  <a:cubicBezTo>
                    <a:pt x="30107" y="23602"/>
                    <a:pt x="30404" y="23625"/>
                    <a:pt x="30723" y="23625"/>
                  </a:cubicBezTo>
                  <a:lnTo>
                    <a:pt x="30792" y="23625"/>
                  </a:lnTo>
                  <a:cubicBezTo>
                    <a:pt x="31248" y="23648"/>
                    <a:pt x="31705" y="23648"/>
                    <a:pt x="32184" y="23648"/>
                  </a:cubicBezTo>
                  <a:cubicBezTo>
                    <a:pt x="32755" y="23648"/>
                    <a:pt x="33348" y="23625"/>
                    <a:pt x="33919" y="23602"/>
                  </a:cubicBezTo>
                  <a:lnTo>
                    <a:pt x="34079" y="23602"/>
                  </a:lnTo>
                  <a:cubicBezTo>
                    <a:pt x="34216" y="23602"/>
                    <a:pt x="34375" y="23602"/>
                    <a:pt x="34512" y="23579"/>
                  </a:cubicBezTo>
                  <a:cubicBezTo>
                    <a:pt x="34878" y="23579"/>
                    <a:pt x="35220" y="23556"/>
                    <a:pt x="35585" y="23533"/>
                  </a:cubicBezTo>
                  <a:cubicBezTo>
                    <a:pt x="35813" y="23511"/>
                    <a:pt x="36019" y="23511"/>
                    <a:pt x="36247" y="23488"/>
                  </a:cubicBezTo>
                  <a:cubicBezTo>
                    <a:pt x="36589" y="23465"/>
                    <a:pt x="36932" y="23442"/>
                    <a:pt x="37251" y="23397"/>
                  </a:cubicBezTo>
                  <a:cubicBezTo>
                    <a:pt x="37388" y="23397"/>
                    <a:pt x="37502" y="23397"/>
                    <a:pt x="37617" y="23374"/>
                  </a:cubicBezTo>
                  <a:cubicBezTo>
                    <a:pt x="37708" y="23374"/>
                    <a:pt x="37799" y="23351"/>
                    <a:pt x="37868" y="23351"/>
                  </a:cubicBezTo>
                  <a:cubicBezTo>
                    <a:pt x="38415" y="23282"/>
                    <a:pt x="38940" y="23237"/>
                    <a:pt x="39465" y="23145"/>
                  </a:cubicBezTo>
                  <a:cubicBezTo>
                    <a:pt x="39557" y="23145"/>
                    <a:pt x="39648" y="23123"/>
                    <a:pt x="39739" y="23123"/>
                  </a:cubicBezTo>
                  <a:cubicBezTo>
                    <a:pt x="40356" y="23031"/>
                    <a:pt x="40949" y="22940"/>
                    <a:pt x="41543" y="22826"/>
                  </a:cubicBezTo>
                  <a:cubicBezTo>
                    <a:pt x="41611" y="22826"/>
                    <a:pt x="41657" y="22826"/>
                    <a:pt x="41725" y="22803"/>
                  </a:cubicBezTo>
                  <a:cubicBezTo>
                    <a:pt x="41885" y="22780"/>
                    <a:pt x="42045" y="22735"/>
                    <a:pt x="42227" y="22712"/>
                  </a:cubicBezTo>
                  <a:cubicBezTo>
                    <a:pt x="42478" y="22666"/>
                    <a:pt x="42752" y="22598"/>
                    <a:pt x="43026" y="22552"/>
                  </a:cubicBezTo>
                  <a:cubicBezTo>
                    <a:pt x="43254" y="22506"/>
                    <a:pt x="43483" y="22461"/>
                    <a:pt x="43711" y="22392"/>
                  </a:cubicBezTo>
                  <a:cubicBezTo>
                    <a:pt x="43985" y="22347"/>
                    <a:pt x="44236" y="22278"/>
                    <a:pt x="44487" y="22210"/>
                  </a:cubicBezTo>
                  <a:cubicBezTo>
                    <a:pt x="44738" y="22164"/>
                    <a:pt x="44966" y="22095"/>
                    <a:pt x="45195" y="22050"/>
                  </a:cubicBezTo>
                  <a:cubicBezTo>
                    <a:pt x="45446" y="21981"/>
                    <a:pt x="45697" y="21913"/>
                    <a:pt x="45948" y="21844"/>
                  </a:cubicBezTo>
                  <a:cubicBezTo>
                    <a:pt x="46176" y="21776"/>
                    <a:pt x="46404" y="21707"/>
                    <a:pt x="46633" y="21639"/>
                  </a:cubicBezTo>
                  <a:cubicBezTo>
                    <a:pt x="46884" y="21570"/>
                    <a:pt x="47135" y="21502"/>
                    <a:pt x="47386" y="21411"/>
                  </a:cubicBezTo>
                  <a:cubicBezTo>
                    <a:pt x="47477" y="21388"/>
                    <a:pt x="47568" y="21365"/>
                    <a:pt x="47660" y="21342"/>
                  </a:cubicBezTo>
                  <a:cubicBezTo>
                    <a:pt x="47751" y="21297"/>
                    <a:pt x="47842" y="21274"/>
                    <a:pt x="47934" y="21251"/>
                  </a:cubicBezTo>
                  <a:cubicBezTo>
                    <a:pt x="48390" y="21091"/>
                    <a:pt x="48847" y="20931"/>
                    <a:pt x="49303" y="20772"/>
                  </a:cubicBezTo>
                  <a:cubicBezTo>
                    <a:pt x="49417" y="20726"/>
                    <a:pt x="49531" y="20680"/>
                    <a:pt x="49668" y="20635"/>
                  </a:cubicBezTo>
                  <a:cubicBezTo>
                    <a:pt x="50216" y="20429"/>
                    <a:pt x="50764" y="20201"/>
                    <a:pt x="51289" y="19973"/>
                  </a:cubicBezTo>
                  <a:cubicBezTo>
                    <a:pt x="51403" y="19927"/>
                    <a:pt x="51540" y="19859"/>
                    <a:pt x="51654" y="19813"/>
                  </a:cubicBezTo>
                  <a:cubicBezTo>
                    <a:pt x="52065" y="19630"/>
                    <a:pt x="52499" y="19425"/>
                    <a:pt x="52887" y="19219"/>
                  </a:cubicBezTo>
                  <a:cubicBezTo>
                    <a:pt x="53046" y="19151"/>
                    <a:pt x="53183" y="19083"/>
                    <a:pt x="53320" y="19014"/>
                  </a:cubicBezTo>
                  <a:cubicBezTo>
                    <a:pt x="53845" y="18740"/>
                    <a:pt x="54348" y="18489"/>
                    <a:pt x="54827" y="18192"/>
                  </a:cubicBezTo>
                  <a:cubicBezTo>
                    <a:pt x="54987" y="18124"/>
                    <a:pt x="55124" y="18033"/>
                    <a:pt x="55261" y="17941"/>
                  </a:cubicBezTo>
                  <a:cubicBezTo>
                    <a:pt x="55375" y="17873"/>
                    <a:pt x="55489" y="17804"/>
                    <a:pt x="55603" y="17736"/>
                  </a:cubicBezTo>
                  <a:cubicBezTo>
                    <a:pt x="55808" y="17599"/>
                    <a:pt x="55991" y="17485"/>
                    <a:pt x="56174" y="17371"/>
                  </a:cubicBezTo>
                  <a:cubicBezTo>
                    <a:pt x="56356" y="17257"/>
                    <a:pt x="56516" y="17120"/>
                    <a:pt x="56699" y="17005"/>
                  </a:cubicBezTo>
                  <a:cubicBezTo>
                    <a:pt x="56881" y="16891"/>
                    <a:pt x="57064" y="16754"/>
                    <a:pt x="57223" y="16640"/>
                  </a:cubicBezTo>
                  <a:cubicBezTo>
                    <a:pt x="57383" y="16526"/>
                    <a:pt x="57543" y="16389"/>
                    <a:pt x="57703" y="16275"/>
                  </a:cubicBezTo>
                  <a:cubicBezTo>
                    <a:pt x="57885" y="16138"/>
                    <a:pt x="58045" y="16024"/>
                    <a:pt x="58205" y="15887"/>
                  </a:cubicBezTo>
                  <a:cubicBezTo>
                    <a:pt x="58365" y="15750"/>
                    <a:pt x="58502" y="15636"/>
                    <a:pt x="58661" y="15499"/>
                  </a:cubicBezTo>
                  <a:cubicBezTo>
                    <a:pt x="58798" y="15385"/>
                    <a:pt x="58958" y="15248"/>
                    <a:pt x="59118" y="15111"/>
                  </a:cubicBezTo>
                  <a:cubicBezTo>
                    <a:pt x="59164" y="15065"/>
                    <a:pt x="59232" y="14997"/>
                    <a:pt x="59301" y="14951"/>
                  </a:cubicBezTo>
                  <a:cubicBezTo>
                    <a:pt x="59346" y="14883"/>
                    <a:pt x="59415" y="14837"/>
                    <a:pt x="59460" y="14791"/>
                  </a:cubicBezTo>
                  <a:cubicBezTo>
                    <a:pt x="59711" y="14540"/>
                    <a:pt x="59940" y="14312"/>
                    <a:pt x="60168" y="14061"/>
                  </a:cubicBezTo>
                  <a:cubicBezTo>
                    <a:pt x="60259" y="13992"/>
                    <a:pt x="60351" y="13901"/>
                    <a:pt x="60419" y="13810"/>
                  </a:cubicBezTo>
                  <a:cubicBezTo>
                    <a:pt x="60716" y="13490"/>
                    <a:pt x="60990" y="13171"/>
                    <a:pt x="61264" y="12851"/>
                  </a:cubicBezTo>
                  <a:cubicBezTo>
                    <a:pt x="61264" y="12828"/>
                    <a:pt x="61264" y="12828"/>
                    <a:pt x="61286" y="12806"/>
                  </a:cubicBezTo>
                  <a:cubicBezTo>
                    <a:pt x="61332" y="12737"/>
                    <a:pt x="61378" y="12669"/>
                    <a:pt x="61446" y="12577"/>
                  </a:cubicBezTo>
                  <a:cubicBezTo>
                    <a:pt x="61606" y="12372"/>
                    <a:pt x="61766" y="12166"/>
                    <a:pt x="61903" y="11961"/>
                  </a:cubicBezTo>
                  <a:cubicBezTo>
                    <a:pt x="61994" y="11847"/>
                    <a:pt x="62062" y="11733"/>
                    <a:pt x="62131" y="11619"/>
                  </a:cubicBezTo>
                  <a:cubicBezTo>
                    <a:pt x="62245" y="11413"/>
                    <a:pt x="62359" y="11231"/>
                    <a:pt x="62473" y="11048"/>
                  </a:cubicBezTo>
                  <a:cubicBezTo>
                    <a:pt x="62496" y="11002"/>
                    <a:pt x="62542" y="10957"/>
                    <a:pt x="62565" y="10911"/>
                  </a:cubicBezTo>
                  <a:cubicBezTo>
                    <a:pt x="62610" y="10820"/>
                    <a:pt x="62656" y="10728"/>
                    <a:pt x="62702" y="10637"/>
                  </a:cubicBezTo>
                  <a:cubicBezTo>
                    <a:pt x="62793" y="10477"/>
                    <a:pt x="62861" y="10318"/>
                    <a:pt x="62953" y="10158"/>
                  </a:cubicBezTo>
                  <a:cubicBezTo>
                    <a:pt x="63021" y="10021"/>
                    <a:pt x="63067" y="9884"/>
                    <a:pt x="63135" y="9747"/>
                  </a:cubicBezTo>
                  <a:cubicBezTo>
                    <a:pt x="63204" y="9587"/>
                    <a:pt x="63272" y="9427"/>
                    <a:pt x="63341" y="9268"/>
                  </a:cubicBezTo>
                  <a:cubicBezTo>
                    <a:pt x="63364" y="9199"/>
                    <a:pt x="63386" y="9154"/>
                    <a:pt x="63409" y="9085"/>
                  </a:cubicBezTo>
                  <a:cubicBezTo>
                    <a:pt x="63455" y="8994"/>
                    <a:pt x="63478" y="8925"/>
                    <a:pt x="63500" y="8857"/>
                  </a:cubicBezTo>
                  <a:cubicBezTo>
                    <a:pt x="63546" y="8697"/>
                    <a:pt x="63592" y="8537"/>
                    <a:pt x="63637" y="8400"/>
                  </a:cubicBezTo>
                  <a:cubicBezTo>
                    <a:pt x="63683" y="8241"/>
                    <a:pt x="63729" y="8104"/>
                    <a:pt x="63774" y="7967"/>
                  </a:cubicBezTo>
                  <a:cubicBezTo>
                    <a:pt x="63820" y="7807"/>
                    <a:pt x="63843" y="7647"/>
                    <a:pt x="63888" y="7510"/>
                  </a:cubicBezTo>
                  <a:cubicBezTo>
                    <a:pt x="63888" y="7419"/>
                    <a:pt x="63911" y="7350"/>
                    <a:pt x="63934" y="7282"/>
                  </a:cubicBezTo>
                  <a:cubicBezTo>
                    <a:pt x="63957" y="7213"/>
                    <a:pt x="63957" y="7145"/>
                    <a:pt x="63980" y="7076"/>
                  </a:cubicBezTo>
                  <a:cubicBezTo>
                    <a:pt x="64003" y="6917"/>
                    <a:pt x="64025" y="6757"/>
                    <a:pt x="64048" y="6597"/>
                  </a:cubicBezTo>
                  <a:cubicBezTo>
                    <a:pt x="64071" y="6460"/>
                    <a:pt x="64071" y="6300"/>
                    <a:pt x="64094" y="6163"/>
                  </a:cubicBezTo>
                  <a:cubicBezTo>
                    <a:pt x="64117" y="6004"/>
                    <a:pt x="64117" y="5844"/>
                    <a:pt x="64117" y="5684"/>
                  </a:cubicBezTo>
                  <a:cubicBezTo>
                    <a:pt x="64140" y="5616"/>
                    <a:pt x="64140" y="5524"/>
                    <a:pt x="64140" y="5456"/>
                  </a:cubicBezTo>
                  <a:cubicBezTo>
                    <a:pt x="64140" y="5319"/>
                    <a:pt x="64140" y="5182"/>
                    <a:pt x="64140" y="5068"/>
                  </a:cubicBezTo>
                  <a:lnTo>
                    <a:pt x="64161" y="309"/>
                  </a:lnTo>
                  <a:lnTo>
                    <a:pt x="64161" y="309"/>
                  </a:lnTo>
                  <a:cubicBezTo>
                    <a:pt x="64160" y="442"/>
                    <a:pt x="64154" y="575"/>
                    <a:pt x="64140" y="708"/>
                  </a:cubicBezTo>
                  <a:cubicBezTo>
                    <a:pt x="64140" y="868"/>
                    <a:pt x="64117" y="1028"/>
                    <a:pt x="64117" y="1188"/>
                  </a:cubicBezTo>
                  <a:cubicBezTo>
                    <a:pt x="64094" y="1324"/>
                    <a:pt x="64071" y="1461"/>
                    <a:pt x="64048" y="1621"/>
                  </a:cubicBezTo>
                  <a:cubicBezTo>
                    <a:pt x="64025" y="1781"/>
                    <a:pt x="64003" y="1918"/>
                    <a:pt x="63980" y="2078"/>
                  </a:cubicBezTo>
                  <a:cubicBezTo>
                    <a:pt x="63957" y="2237"/>
                    <a:pt x="63934" y="2374"/>
                    <a:pt x="63888" y="2511"/>
                  </a:cubicBezTo>
                  <a:cubicBezTo>
                    <a:pt x="63866" y="2671"/>
                    <a:pt x="63820" y="2831"/>
                    <a:pt x="63774" y="2991"/>
                  </a:cubicBezTo>
                  <a:cubicBezTo>
                    <a:pt x="63752" y="3128"/>
                    <a:pt x="63706" y="3265"/>
                    <a:pt x="63660" y="3402"/>
                  </a:cubicBezTo>
                  <a:cubicBezTo>
                    <a:pt x="63615" y="3561"/>
                    <a:pt x="63569" y="3721"/>
                    <a:pt x="63500" y="3858"/>
                  </a:cubicBezTo>
                  <a:cubicBezTo>
                    <a:pt x="63455" y="4018"/>
                    <a:pt x="63409" y="4155"/>
                    <a:pt x="63341" y="4292"/>
                  </a:cubicBezTo>
                  <a:cubicBezTo>
                    <a:pt x="63295" y="4452"/>
                    <a:pt x="63227" y="4611"/>
                    <a:pt x="63158" y="4771"/>
                  </a:cubicBezTo>
                  <a:cubicBezTo>
                    <a:pt x="63090" y="4908"/>
                    <a:pt x="63021" y="5045"/>
                    <a:pt x="62953" y="5182"/>
                  </a:cubicBezTo>
                  <a:cubicBezTo>
                    <a:pt x="62884" y="5342"/>
                    <a:pt x="62793" y="5501"/>
                    <a:pt x="62702" y="5661"/>
                  </a:cubicBezTo>
                  <a:cubicBezTo>
                    <a:pt x="62633" y="5798"/>
                    <a:pt x="62565" y="5935"/>
                    <a:pt x="62496" y="6049"/>
                  </a:cubicBezTo>
                  <a:cubicBezTo>
                    <a:pt x="62382" y="6255"/>
                    <a:pt x="62268" y="6437"/>
                    <a:pt x="62154" y="6620"/>
                  </a:cubicBezTo>
                  <a:cubicBezTo>
                    <a:pt x="62062" y="6734"/>
                    <a:pt x="61994" y="6848"/>
                    <a:pt x="61926" y="6962"/>
                  </a:cubicBezTo>
                  <a:cubicBezTo>
                    <a:pt x="61766" y="7191"/>
                    <a:pt x="61629" y="7396"/>
                    <a:pt x="61469" y="7601"/>
                  </a:cubicBezTo>
                  <a:cubicBezTo>
                    <a:pt x="61401" y="7693"/>
                    <a:pt x="61332" y="7784"/>
                    <a:pt x="61264" y="7853"/>
                  </a:cubicBezTo>
                  <a:cubicBezTo>
                    <a:pt x="61012" y="8195"/>
                    <a:pt x="60739" y="8514"/>
                    <a:pt x="60442" y="8834"/>
                  </a:cubicBezTo>
                  <a:cubicBezTo>
                    <a:pt x="60351" y="8925"/>
                    <a:pt x="60282" y="8994"/>
                    <a:pt x="60191" y="9085"/>
                  </a:cubicBezTo>
                  <a:cubicBezTo>
                    <a:pt x="59963" y="9336"/>
                    <a:pt x="59734" y="9564"/>
                    <a:pt x="59483" y="9793"/>
                  </a:cubicBezTo>
                  <a:cubicBezTo>
                    <a:pt x="59369" y="9907"/>
                    <a:pt x="59232" y="10021"/>
                    <a:pt x="59118" y="10135"/>
                  </a:cubicBezTo>
                  <a:cubicBezTo>
                    <a:pt x="58981" y="10272"/>
                    <a:pt x="58821" y="10386"/>
                    <a:pt x="58661" y="10523"/>
                  </a:cubicBezTo>
                  <a:cubicBezTo>
                    <a:pt x="58525" y="10660"/>
                    <a:pt x="58365" y="10774"/>
                    <a:pt x="58228" y="10911"/>
                  </a:cubicBezTo>
                  <a:cubicBezTo>
                    <a:pt x="58068" y="11025"/>
                    <a:pt x="57885" y="11162"/>
                    <a:pt x="57726" y="11299"/>
                  </a:cubicBezTo>
                  <a:cubicBezTo>
                    <a:pt x="57566" y="11413"/>
                    <a:pt x="57406" y="11527"/>
                    <a:pt x="57246" y="11664"/>
                  </a:cubicBezTo>
                  <a:cubicBezTo>
                    <a:pt x="57064" y="11778"/>
                    <a:pt x="56881" y="11915"/>
                    <a:pt x="56721" y="12030"/>
                  </a:cubicBezTo>
                  <a:cubicBezTo>
                    <a:pt x="56539" y="12144"/>
                    <a:pt x="56356" y="12258"/>
                    <a:pt x="56196" y="12372"/>
                  </a:cubicBezTo>
                  <a:cubicBezTo>
                    <a:pt x="56014" y="12509"/>
                    <a:pt x="55808" y="12623"/>
                    <a:pt x="55626" y="12737"/>
                  </a:cubicBezTo>
                  <a:cubicBezTo>
                    <a:pt x="55375" y="12897"/>
                    <a:pt x="55101" y="13057"/>
                    <a:pt x="54850" y="13216"/>
                  </a:cubicBezTo>
                  <a:cubicBezTo>
                    <a:pt x="54348" y="13513"/>
                    <a:pt x="53845" y="13764"/>
                    <a:pt x="53343" y="14038"/>
                  </a:cubicBezTo>
                  <a:cubicBezTo>
                    <a:pt x="53206" y="14107"/>
                    <a:pt x="53046" y="14175"/>
                    <a:pt x="52910" y="14244"/>
                  </a:cubicBezTo>
                  <a:cubicBezTo>
                    <a:pt x="52499" y="14449"/>
                    <a:pt x="52088" y="14654"/>
                    <a:pt x="51654" y="14837"/>
                  </a:cubicBezTo>
                  <a:cubicBezTo>
                    <a:pt x="51540" y="14883"/>
                    <a:pt x="51426" y="14951"/>
                    <a:pt x="51289" y="14997"/>
                  </a:cubicBezTo>
                  <a:cubicBezTo>
                    <a:pt x="50764" y="15225"/>
                    <a:pt x="50216" y="15453"/>
                    <a:pt x="49668" y="15659"/>
                  </a:cubicBezTo>
                  <a:cubicBezTo>
                    <a:pt x="49554" y="15704"/>
                    <a:pt x="49440" y="15750"/>
                    <a:pt x="49303" y="15796"/>
                  </a:cubicBezTo>
                  <a:cubicBezTo>
                    <a:pt x="48869" y="15955"/>
                    <a:pt x="48413" y="16115"/>
                    <a:pt x="47956" y="16252"/>
                  </a:cubicBezTo>
                  <a:cubicBezTo>
                    <a:pt x="47774" y="16321"/>
                    <a:pt x="47591" y="16389"/>
                    <a:pt x="47386" y="16435"/>
                  </a:cubicBezTo>
                  <a:cubicBezTo>
                    <a:pt x="47158" y="16526"/>
                    <a:pt x="46906" y="16595"/>
                    <a:pt x="46655" y="16663"/>
                  </a:cubicBezTo>
                  <a:cubicBezTo>
                    <a:pt x="46427" y="16732"/>
                    <a:pt x="46199" y="16800"/>
                    <a:pt x="45971" y="16868"/>
                  </a:cubicBezTo>
                  <a:cubicBezTo>
                    <a:pt x="45720" y="16937"/>
                    <a:pt x="45446" y="17005"/>
                    <a:pt x="45195" y="17074"/>
                  </a:cubicBezTo>
                  <a:cubicBezTo>
                    <a:pt x="44966" y="17120"/>
                    <a:pt x="44738" y="17188"/>
                    <a:pt x="44510" y="17234"/>
                  </a:cubicBezTo>
                  <a:cubicBezTo>
                    <a:pt x="44259" y="17302"/>
                    <a:pt x="43985" y="17348"/>
                    <a:pt x="43734" y="17416"/>
                  </a:cubicBezTo>
                  <a:cubicBezTo>
                    <a:pt x="43505" y="17462"/>
                    <a:pt x="43254" y="17530"/>
                    <a:pt x="43026" y="17576"/>
                  </a:cubicBezTo>
                  <a:cubicBezTo>
                    <a:pt x="42775" y="17622"/>
                    <a:pt x="42501" y="17667"/>
                    <a:pt x="42227" y="17736"/>
                  </a:cubicBezTo>
                  <a:cubicBezTo>
                    <a:pt x="42022" y="17759"/>
                    <a:pt x="41794" y="17804"/>
                    <a:pt x="41565" y="17850"/>
                  </a:cubicBezTo>
                  <a:cubicBezTo>
                    <a:pt x="40972" y="17964"/>
                    <a:pt x="40356" y="18055"/>
                    <a:pt x="39739" y="18147"/>
                  </a:cubicBezTo>
                  <a:cubicBezTo>
                    <a:pt x="39671" y="18147"/>
                    <a:pt x="39557" y="18170"/>
                    <a:pt x="39488" y="18170"/>
                  </a:cubicBezTo>
                  <a:cubicBezTo>
                    <a:pt x="38940" y="18238"/>
                    <a:pt x="38415" y="18306"/>
                    <a:pt x="37890" y="18352"/>
                  </a:cubicBezTo>
                  <a:cubicBezTo>
                    <a:pt x="37685" y="18375"/>
                    <a:pt x="37480" y="18398"/>
                    <a:pt x="37274" y="18421"/>
                  </a:cubicBezTo>
                  <a:cubicBezTo>
                    <a:pt x="36932" y="18466"/>
                    <a:pt x="36589" y="18489"/>
                    <a:pt x="36247" y="18512"/>
                  </a:cubicBezTo>
                  <a:cubicBezTo>
                    <a:pt x="36042" y="18535"/>
                    <a:pt x="35813" y="18535"/>
                    <a:pt x="35608" y="18558"/>
                  </a:cubicBezTo>
                  <a:cubicBezTo>
                    <a:pt x="35243" y="18580"/>
                    <a:pt x="34900" y="18603"/>
                    <a:pt x="34535" y="18603"/>
                  </a:cubicBezTo>
                  <a:cubicBezTo>
                    <a:pt x="34330" y="18626"/>
                    <a:pt x="34124" y="18626"/>
                    <a:pt x="33942" y="18626"/>
                  </a:cubicBezTo>
                  <a:cubicBezTo>
                    <a:pt x="33348" y="18649"/>
                    <a:pt x="32778" y="18672"/>
                    <a:pt x="32184" y="18672"/>
                  </a:cubicBezTo>
                  <a:cubicBezTo>
                    <a:pt x="31705" y="18672"/>
                    <a:pt x="31225" y="18649"/>
                    <a:pt x="30723" y="18649"/>
                  </a:cubicBezTo>
                  <a:cubicBezTo>
                    <a:pt x="30427" y="18626"/>
                    <a:pt x="30130" y="18626"/>
                    <a:pt x="29833" y="18603"/>
                  </a:cubicBezTo>
                  <a:cubicBezTo>
                    <a:pt x="29628" y="18603"/>
                    <a:pt x="29399" y="18580"/>
                    <a:pt x="29171" y="18580"/>
                  </a:cubicBezTo>
                  <a:cubicBezTo>
                    <a:pt x="28852" y="18558"/>
                    <a:pt x="28532" y="18535"/>
                    <a:pt x="28235" y="18512"/>
                  </a:cubicBezTo>
                  <a:cubicBezTo>
                    <a:pt x="28030" y="18489"/>
                    <a:pt x="27825" y="18489"/>
                    <a:pt x="27619" y="18466"/>
                  </a:cubicBezTo>
                  <a:cubicBezTo>
                    <a:pt x="27254" y="18443"/>
                    <a:pt x="26866" y="18398"/>
                    <a:pt x="26501" y="18375"/>
                  </a:cubicBezTo>
                  <a:cubicBezTo>
                    <a:pt x="26364" y="18352"/>
                    <a:pt x="26227" y="18329"/>
                    <a:pt x="26090" y="18329"/>
                  </a:cubicBezTo>
                  <a:cubicBezTo>
                    <a:pt x="25565" y="18261"/>
                    <a:pt x="25063" y="18192"/>
                    <a:pt x="24560" y="18124"/>
                  </a:cubicBezTo>
                  <a:cubicBezTo>
                    <a:pt x="24492" y="18124"/>
                    <a:pt x="24446" y="18101"/>
                    <a:pt x="24378" y="18101"/>
                  </a:cubicBezTo>
                  <a:cubicBezTo>
                    <a:pt x="23921" y="18033"/>
                    <a:pt x="23465" y="17964"/>
                    <a:pt x="23008" y="17896"/>
                  </a:cubicBezTo>
                  <a:cubicBezTo>
                    <a:pt x="22826" y="17850"/>
                    <a:pt x="22643" y="17827"/>
                    <a:pt x="22483" y="17781"/>
                  </a:cubicBezTo>
                  <a:cubicBezTo>
                    <a:pt x="22141" y="17736"/>
                    <a:pt x="21799" y="17667"/>
                    <a:pt x="21479" y="17599"/>
                  </a:cubicBezTo>
                  <a:cubicBezTo>
                    <a:pt x="21319" y="17553"/>
                    <a:pt x="21160" y="17530"/>
                    <a:pt x="20977" y="17485"/>
                  </a:cubicBezTo>
                  <a:cubicBezTo>
                    <a:pt x="20612" y="17416"/>
                    <a:pt x="20247" y="17325"/>
                    <a:pt x="19881" y="17234"/>
                  </a:cubicBezTo>
                  <a:cubicBezTo>
                    <a:pt x="19676" y="17188"/>
                    <a:pt x="19493" y="17142"/>
                    <a:pt x="19288" y="17097"/>
                  </a:cubicBezTo>
                  <a:cubicBezTo>
                    <a:pt x="18968" y="17005"/>
                    <a:pt x="18626" y="16914"/>
                    <a:pt x="18306" y="16823"/>
                  </a:cubicBezTo>
                  <a:cubicBezTo>
                    <a:pt x="18124" y="16777"/>
                    <a:pt x="17941" y="16732"/>
                    <a:pt x="17759" y="16663"/>
                  </a:cubicBezTo>
                  <a:cubicBezTo>
                    <a:pt x="17256" y="16526"/>
                    <a:pt x="16754" y="16366"/>
                    <a:pt x="16275" y="16207"/>
                  </a:cubicBezTo>
                  <a:cubicBezTo>
                    <a:pt x="16184" y="16184"/>
                    <a:pt x="16069" y="16161"/>
                    <a:pt x="15978" y="16115"/>
                  </a:cubicBezTo>
                  <a:cubicBezTo>
                    <a:pt x="15408" y="15933"/>
                    <a:pt x="14837" y="15727"/>
                    <a:pt x="14289" y="15499"/>
                  </a:cubicBezTo>
                  <a:cubicBezTo>
                    <a:pt x="14061" y="15408"/>
                    <a:pt x="13833" y="15316"/>
                    <a:pt x="13604" y="15225"/>
                  </a:cubicBezTo>
                  <a:cubicBezTo>
                    <a:pt x="13422" y="15157"/>
                    <a:pt x="13262" y="15088"/>
                    <a:pt x="13079" y="14997"/>
                  </a:cubicBezTo>
                  <a:cubicBezTo>
                    <a:pt x="12828" y="14906"/>
                    <a:pt x="12577" y="14791"/>
                    <a:pt x="12326" y="14677"/>
                  </a:cubicBezTo>
                  <a:cubicBezTo>
                    <a:pt x="12166" y="14609"/>
                    <a:pt x="12007" y="14517"/>
                    <a:pt x="11847" y="14449"/>
                  </a:cubicBezTo>
                  <a:cubicBezTo>
                    <a:pt x="11573" y="14312"/>
                    <a:pt x="11299" y="14198"/>
                    <a:pt x="11048" y="14061"/>
                  </a:cubicBezTo>
                  <a:cubicBezTo>
                    <a:pt x="10911" y="13992"/>
                    <a:pt x="10774" y="13924"/>
                    <a:pt x="10637" y="13856"/>
                  </a:cubicBezTo>
                  <a:cubicBezTo>
                    <a:pt x="10249" y="13650"/>
                    <a:pt x="9861" y="13445"/>
                    <a:pt x="9473" y="13216"/>
                  </a:cubicBezTo>
                  <a:cubicBezTo>
                    <a:pt x="5981" y="11185"/>
                    <a:pt x="3424" y="8788"/>
                    <a:pt x="1872" y="6255"/>
                  </a:cubicBezTo>
                  <a:cubicBezTo>
                    <a:pt x="1096" y="4999"/>
                    <a:pt x="571" y="3698"/>
                    <a:pt x="274" y="2374"/>
                  </a:cubicBezTo>
                  <a:cubicBezTo>
                    <a:pt x="92" y="1576"/>
                    <a:pt x="23" y="799"/>
                    <a:pt x="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47"/>
            <p:cNvSpPr/>
            <p:nvPr/>
          </p:nvSpPr>
          <p:spPr>
            <a:xfrm>
              <a:off x="3900638" y="2421950"/>
              <a:ext cx="1594375" cy="963250"/>
            </a:xfrm>
            <a:custGeom>
              <a:avLst/>
              <a:gdLst/>
              <a:ahLst/>
              <a:cxnLst/>
              <a:rect l="l" t="t" r="r" b="b"/>
              <a:pathLst>
                <a:path w="63775" h="38530" extrusionOk="0">
                  <a:moveTo>
                    <a:pt x="1" y="0"/>
                  </a:moveTo>
                  <a:lnTo>
                    <a:pt x="1" y="4976"/>
                  </a:lnTo>
                  <a:cubicBezTo>
                    <a:pt x="23" y="9724"/>
                    <a:pt x="3196" y="14494"/>
                    <a:pt x="9473" y="18101"/>
                  </a:cubicBezTo>
                  <a:cubicBezTo>
                    <a:pt x="9861" y="18352"/>
                    <a:pt x="10295" y="18557"/>
                    <a:pt x="10706" y="18785"/>
                  </a:cubicBezTo>
                  <a:cubicBezTo>
                    <a:pt x="10843" y="18854"/>
                    <a:pt x="10980" y="18922"/>
                    <a:pt x="11117" y="18991"/>
                  </a:cubicBezTo>
                  <a:cubicBezTo>
                    <a:pt x="11413" y="19151"/>
                    <a:pt x="11710" y="19288"/>
                    <a:pt x="12007" y="19425"/>
                  </a:cubicBezTo>
                  <a:cubicBezTo>
                    <a:pt x="12166" y="19493"/>
                    <a:pt x="12326" y="19584"/>
                    <a:pt x="12509" y="19653"/>
                  </a:cubicBezTo>
                  <a:cubicBezTo>
                    <a:pt x="12783" y="19790"/>
                    <a:pt x="13080" y="19904"/>
                    <a:pt x="13376" y="20018"/>
                  </a:cubicBezTo>
                  <a:cubicBezTo>
                    <a:pt x="13536" y="20086"/>
                    <a:pt x="13696" y="20155"/>
                    <a:pt x="13878" y="20223"/>
                  </a:cubicBezTo>
                  <a:cubicBezTo>
                    <a:pt x="13947" y="20269"/>
                    <a:pt x="14038" y="20315"/>
                    <a:pt x="14129" y="20338"/>
                  </a:cubicBezTo>
                  <a:cubicBezTo>
                    <a:pt x="14244" y="20383"/>
                    <a:pt x="14381" y="20429"/>
                    <a:pt x="14495" y="20475"/>
                  </a:cubicBezTo>
                  <a:cubicBezTo>
                    <a:pt x="14906" y="20634"/>
                    <a:pt x="15294" y="20771"/>
                    <a:pt x="15704" y="20908"/>
                  </a:cubicBezTo>
                  <a:cubicBezTo>
                    <a:pt x="15910" y="20977"/>
                    <a:pt x="16115" y="21045"/>
                    <a:pt x="16321" y="21114"/>
                  </a:cubicBezTo>
                  <a:cubicBezTo>
                    <a:pt x="16754" y="21273"/>
                    <a:pt x="17188" y="21388"/>
                    <a:pt x="17622" y="21524"/>
                  </a:cubicBezTo>
                  <a:cubicBezTo>
                    <a:pt x="17759" y="21570"/>
                    <a:pt x="17873" y="21616"/>
                    <a:pt x="18010" y="21639"/>
                  </a:cubicBezTo>
                  <a:cubicBezTo>
                    <a:pt x="18055" y="21661"/>
                    <a:pt x="18101" y="21661"/>
                    <a:pt x="18147" y="21684"/>
                  </a:cubicBezTo>
                  <a:cubicBezTo>
                    <a:pt x="18443" y="21776"/>
                    <a:pt x="18740" y="21844"/>
                    <a:pt x="19037" y="21912"/>
                  </a:cubicBezTo>
                  <a:cubicBezTo>
                    <a:pt x="19288" y="21981"/>
                    <a:pt x="19539" y="22049"/>
                    <a:pt x="19767" y="22118"/>
                  </a:cubicBezTo>
                  <a:cubicBezTo>
                    <a:pt x="20087" y="22186"/>
                    <a:pt x="20406" y="22255"/>
                    <a:pt x="20726" y="22323"/>
                  </a:cubicBezTo>
                  <a:cubicBezTo>
                    <a:pt x="20931" y="22369"/>
                    <a:pt x="21137" y="22415"/>
                    <a:pt x="21342" y="22460"/>
                  </a:cubicBezTo>
                  <a:cubicBezTo>
                    <a:pt x="21411" y="22483"/>
                    <a:pt x="21479" y="22483"/>
                    <a:pt x="21525" y="22506"/>
                  </a:cubicBezTo>
                  <a:cubicBezTo>
                    <a:pt x="22050" y="22597"/>
                    <a:pt x="22575" y="22711"/>
                    <a:pt x="23100" y="22803"/>
                  </a:cubicBezTo>
                  <a:cubicBezTo>
                    <a:pt x="23282" y="22826"/>
                    <a:pt x="23442" y="22848"/>
                    <a:pt x="23625" y="22871"/>
                  </a:cubicBezTo>
                  <a:cubicBezTo>
                    <a:pt x="23922" y="22917"/>
                    <a:pt x="24195" y="22962"/>
                    <a:pt x="24492" y="23008"/>
                  </a:cubicBezTo>
                  <a:cubicBezTo>
                    <a:pt x="24561" y="23031"/>
                    <a:pt x="24629" y="23031"/>
                    <a:pt x="24675" y="23031"/>
                  </a:cubicBezTo>
                  <a:cubicBezTo>
                    <a:pt x="24903" y="23054"/>
                    <a:pt x="25131" y="23099"/>
                    <a:pt x="25337" y="23122"/>
                  </a:cubicBezTo>
                  <a:cubicBezTo>
                    <a:pt x="25656" y="23168"/>
                    <a:pt x="25976" y="23191"/>
                    <a:pt x="26295" y="23236"/>
                  </a:cubicBezTo>
                  <a:cubicBezTo>
                    <a:pt x="26546" y="23259"/>
                    <a:pt x="26775" y="23282"/>
                    <a:pt x="27003" y="23305"/>
                  </a:cubicBezTo>
                  <a:cubicBezTo>
                    <a:pt x="27186" y="23328"/>
                    <a:pt x="27391" y="23350"/>
                    <a:pt x="27596" y="23350"/>
                  </a:cubicBezTo>
                  <a:cubicBezTo>
                    <a:pt x="27711" y="23373"/>
                    <a:pt x="27825" y="23373"/>
                    <a:pt x="27939" y="23373"/>
                  </a:cubicBezTo>
                  <a:cubicBezTo>
                    <a:pt x="28190" y="23396"/>
                    <a:pt x="28418" y="23419"/>
                    <a:pt x="28669" y="23419"/>
                  </a:cubicBezTo>
                  <a:cubicBezTo>
                    <a:pt x="28989" y="23442"/>
                    <a:pt x="29285" y="23465"/>
                    <a:pt x="29605" y="23487"/>
                  </a:cubicBezTo>
                  <a:cubicBezTo>
                    <a:pt x="29856" y="23487"/>
                    <a:pt x="30107" y="23510"/>
                    <a:pt x="30358" y="23510"/>
                  </a:cubicBezTo>
                  <a:cubicBezTo>
                    <a:pt x="30495" y="23510"/>
                    <a:pt x="30632" y="23533"/>
                    <a:pt x="30769" y="23533"/>
                  </a:cubicBezTo>
                  <a:lnTo>
                    <a:pt x="33006" y="23533"/>
                  </a:lnTo>
                  <a:cubicBezTo>
                    <a:pt x="33280" y="23533"/>
                    <a:pt x="33577" y="23533"/>
                    <a:pt x="33851" y="23510"/>
                  </a:cubicBezTo>
                  <a:lnTo>
                    <a:pt x="34239" y="23510"/>
                  </a:lnTo>
                  <a:cubicBezTo>
                    <a:pt x="34581" y="23510"/>
                    <a:pt x="34923" y="23487"/>
                    <a:pt x="35266" y="23465"/>
                  </a:cubicBezTo>
                  <a:cubicBezTo>
                    <a:pt x="35654" y="23442"/>
                    <a:pt x="36019" y="23442"/>
                    <a:pt x="36407" y="23419"/>
                  </a:cubicBezTo>
                  <a:lnTo>
                    <a:pt x="37023" y="23419"/>
                  </a:lnTo>
                  <a:cubicBezTo>
                    <a:pt x="37274" y="23419"/>
                    <a:pt x="37525" y="23396"/>
                    <a:pt x="37776" y="23396"/>
                  </a:cubicBezTo>
                  <a:cubicBezTo>
                    <a:pt x="37982" y="23396"/>
                    <a:pt x="38187" y="23419"/>
                    <a:pt x="38393" y="23419"/>
                  </a:cubicBezTo>
                  <a:cubicBezTo>
                    <a:pt x="38644" y="23419"/>
                    <a:pt x="38895" y="23419"/>
                    <a:pt x="39146" y="23442"/>
                  </a:cubicBezTo>
                  <a:cubicBezTo>
                    <a:pt x="39329" y="23442"/>
                    <a:pt x="39534" y="23442"/>
                    <a:pt x="39717" y="23465"/>
                  </a:cubicBezTo>
                  <a:cubicBezTo>
                    <a:pt x="39991" y="23465"/>
                    <a:pt x="40242" y="23487"/>
                    <a:pt x="40493" y="23487"/>
                  </a:cubicBezTo>
                  <a:cubicBezTo>
                    <a:pt x="40675" y="23510"/>
                    <a:pt x="40881" y="23510"/>
                    <a:pt x="41063" y="23533"/>
                  </a:cubicBezTo>
                  <a:cubicBezTo>
                    <a:pt x="41314" y="23556"/>
                    <a:pt x="41565" y="23579"/>
                    <a:pt x="41839" y="23602"/>
                  </a:cubicBezTo>
                  <a:cubicBezTo>
                    <a:pt x="42022" y="23624"/>
                    <a:pt x="42205" y="23647"/>
                    <a:pt x="42387" y="23647"/>
                  </a:cubicBezTo>
                  <a:cubicBezTo>
                    <a:pt x="42661" y="23693"/>
                    <a:pt x="42912" y="23716"/>
                    <a:pt x="43186" y="23739"/>
                  </a:cubicBezTo>
                  <a:cubicBezTo>
                    <a:pt x="43346" y="23761"/>
                    <a:pt x="43528" y="23784"/>
                    <a:pt x="43711" y="23807"/>
                  </a:cubicBezTo>
                  <a:cubicBezTo>
                    <a:pt x="43985" y="23853"/>
                    <a:pt x="44282" y="23898"/>
                    <a:pt x="44578" y="23944"/>
                  </a:cubicBezTo>
                  <a:cubicBezTo>
                    <a:pt x="44715" y="23967"/>
                    <a:pt x="44852" y="23990"/>
                    <a:pt x="45012" y="24012"/>
                  </a:cubicBezTo>
                  <a:cubicBezTo>
                    <a:pt x="45423" y="24081"/>
                    <a:pt x="45857" y="24172"/>
                    <a:pt x="46290" y="24264"/>
                  </a:cubicBezTo>
                  <a:cubicBezTo>
                    <a:pt x="46473" y="24286"/>
                    <a:pt x="46678" y="24355"/>
                    <a:pt x="46884" y="24378"/>
                  </a:cubicBezTo>
                  <a:cubicBezTo>
                    <a:pt x="47135" y="24446"/>
                    <a:pt x="47386" y="24492"/>
                    <a:pt x="47637" y="24560"/>
                  </a:cubicBezTo>
                  <a:cubicBezTo>
                    <a:pt x="47820" y="24606"/>
                    <a:pt x="48002" y="24652"/>
                    <a:pt x="48208" y="24697"/>
                  </a:cubicBezTo>
                  <a:cubicBezTo>
                    <a:pt x="48436" y="24766"/>
                    <a:pt x="48687" y="24834"/>
                    <a:pt x="48915" y="24903"/>
                  </a:cubicBezTo>
                  <a:cubicBezTo>
                    <a:pt x="49052" y="24925"/>
                    <a:pt x="49166" y="24971"/>
                    <a:pt x="49303" y="25017"/>
                  </a:cubicBezTo>
                  <a:cubicBezTo>
                    <a:pt x="49646" y="25108"/>
                    <a:pt x="50011" y="25222"/>
                    <a:pt x="50353" y="25336"/>
                  </a:cubicBezTo>
                  <a:cubicBezTo>
                    <a:pt x="50513" y="25382"/>
                    <a:pt x="50673" y="25450"/>
                    <a:pt x="50833" y="25496"/>
                  </a:cubicBezTo>
                  <a:cubicBezTo>
                    <a:pt x="51152" y="25610"/>
                    <a:pt x="51449" y="25724"/>
                    <a:pt x="51768" y="25838"/>
                  </a:cubicBezTo>
                  <a:cubicBezTo>
                    <a:pt x="51951" y="25907"/>
                    <a:pt x="52134" y="25975"/>
                    <a:pt x="52339" y="26067"/>
                  </a:cubicBezTo>
                  <a:cubicBezTo>
                    <a:pt x="52476" y="26112"/>
                    <a:pt x="52613" y="26181"/>
                    <a:pt x="52773" y="26249"/>
                  </a:cubicBezTo>
                  <a:cubicBezTo>
                    <a:pt x="53001" y="26341"/>
                    <a:pt x="53229" y="26455"/>
                    <a:pt x="53480" y="26546"/>
                  </a:cubicBezTo>
                  <a:cubicBezTo>
                    <a:pt x="53617" y="26615"/>
                    <a:pt x="53754" y="26683"/>
                    <a:pt x="53891" y="26751"/>
                  </a:cubicBezTo>
                  <a:cubicBezTo>
                    <a:pt x="54142" y="26866"/>
                    <a:pt x="54393" y="26980"/>
                    <a:pt x="54644" y="27117"/>
                  </a:cubicBezTo>
                  <a:cubicBezTo>
                    <a:pt x="54781" y="27162"/>
                    <a:pt x="54895" y="27231"/>
                    <a:pt x="55010" y="27299"/>
                  </a:cubicBezTo>
                  <a:cubicBezTo>
                    <a:pt x="55375" y="27482"/>
                    <a:pt x="55740" y="27687"/>
                    <a:pt x="56105" y="27893"/>
                  </a:cubicBezTo>
                  <a:cubicBezTo>
                    <a:pt x="59917" y="30107"/>
                    <a:pt x="62314" y="32800"/>
                    <a:pt x="63272" y="35653"/>
                  </a:cubicBezTo>
                  <a:cubicBezTo>
                    <a:pt x="63592" y="36589"/>
                    <a:pt x="63775" y="37571"/>
                    <a:pt x="63775" y="38529"/>
                  </a:cubicBezTo>
                  <a:lnTo>
                    <a:pt x="63775" y="33553"/>
                  </a:lnTo>
                  <a:cubicBezTo>
                    <a:pt x="63752" y="29696"/>
                    <a:pt x="61218" y="25861"/>
                    <a:pt x="56128" y="22917"/>
                  </a:cubicBezTo>
                  <a:cubicBezTo>
                    <a:pt x="55763" y="22711"/>
                    <a:pt x="55398" y="22506"/>
                    <a:pt x="55032" y="22301"/>
                  </a:cubicBezTo>
                  <a:cubicBezTo>
                    <a:pt x="54895" y="22255"/>
                    <a:pt x="54781" y="22186"/>
                    <a:pt x="54667" y="22141"/>
                  </a:cubicBezTo>
                  <a:cubicBezTo>
                    <a:pt x="54416" y="22004"/>
                    <a:pt x="54165" y="21890"/>
                    <a:pt x="53914" y="21753"/>
                  </a:cubicBezTo>
                  <a:cubicBezTo>
                    <a:pt x="53777" y="21707"/>
                    <a:pt x="53640" y="21639"/>
                    <a:pt x="53480" y="21570"/>
                  </a:cubicBezTo>
                  <a:cubicBezTo>
                    <a:pt x="53252" y="21456"/>
                    <a:pt x="53024" y="21365"/>
                    <a:pt x="52773" y="21251"/>
                  </a:cubicBezTo>
                  <a:cubicBezTo>
                    <a:pt x="52636" y="21205"/>
                    <a:pt x="52499" y="21136"/>
                    <a:pt x="52339" y="21068"/>
                  </a:cubicBezTo>
                  <a:cubicBezTo>
                    <a:pt x="52248" y="21045"/>
                    <a:pt x="52156" y="20999"/>
                    <a:pt x="52065" y="20954"/>
                  </a:cubicBezTo>
                  <a:cubicBezTo>
                    <a:pt x="51974" y="20931"/>
                    <a:pt x="51883" y="20885"/>
                    <a:pt x="51768" y="20863"/>
                  </a:cubicBezTo>
                  <a:cubicBezTo>
                    <a:pt x="51472" y="20748"/>
                    <a:pt x="51152" y="20634"/>
                    <a:pt x="50855" y="20520"/>
                  </a:cubicBezTo>
                  <a:cubicBezTo>
                    <a:pt x="50696" y="20475"/>
                    <a:pt x="50536" y="20406"/>
                    <a:pt x="50353" y="20360"/>
                  </a:cubicBezTo>
                  <a:cubicBezTo>
                    <a:pt x="50011" y="20246"/>
                    <a:pt x="49668" y="20132"/>
                    <a:pt x="49326" y="20018"/>
                  </a:cubicBezTo>
                  <a:cubicBezTo>
                    <a:pt x="49212" y="19995"/>
                    <a:pt x="49121" y="19972"/>
                    <a:pt x="49029" y="19927"/>
                  </a:cubicBezTo>
                  <a:cubicBezTo>
                    <a:pt x="49007" y="19927"/>
                    <a:pt x="48961" y="19927"/>
                    <a:pt x="48938" y="19904"/>
                  </a:cubicBezTo>
                  <a:cubicBezTo>
                    <a:pt x="48710" y="19858"/>
                    <a:pt x="48459" y="19790"/>
                    <a:pt x="48208" y="19721"/>
                  </a:cubicBezTo>
                  <a:cubicBezTo>
                    <a:pt x="48025" y="19676"/>
                    <a:pt x="47842" y="19630"/>
                    <a:pt x="47660" y="19584"/>
                  </a:cubicBezTo>
                  <a:cubicBezTo>
                    <a:pt x="47409" y="19516"/>
                    <a:pt x="47158" y="19470"/>
                    <a:pt x="46907" y="19402"/>
                  </a:cubicBezTo>
                  <a:cubicBezTo>
                    <a:pt x="46724" y="19379"/>
                    <a:pt x="46564" y="19333"/>
                    <a:pt x="46404" y="19288"/>
                  </a:cubicBezTo>
                  <a:cubicBezTo>
                    <a:pt x="46359" y="19288"/>
                    <a:pt x="46336" y="19288"/>
                    <a:pt x="46290" y="19265"/>
                  </a:cubicBezTo>
                  <a:cubicBezTo>
                    <a:pt x="45879" y="19196"/>
                    <a:pt x="45446" y="19105"/>
                    <a:pt x="45012" y="19037"/>
                  </a:cubicBezTo>
                  <a:cubicBezTo>
                    <a:pt x="44875" y="19014"/>
                    <a:pt x="44738" y="18991"/>
                    <a:pt x="44578" y="18968"/>
                  </a:cubicBezTo>
                  <a:cubicBezTo>
                    <a:pt x="44350" y="18922"/>
                    <a:pt x="44099" y="18877"/>
                    <a:pt x="43848" y="18854"/>
                  </a:cubicBezTo>
                  <a:cubicBezTo>
                    <a:pt x="43802" y="18854"/>
                    <a:pt x="43757" y="18831"/>
                    <a:pt x="43711" y="18831"/>
                  </a:cubicBezTo>
                  <a:cubicBezTo>
                    <a:pt x="43551" y="18808"/>
                    <a:pt x="43369" y="18785"/>
                    <a:pt x="43186" y="18763"/>
                  </a:cubicBezTo>
                  <a:cubicBezTo>
                    <a:pt x="42935" y="18740"/>
                    <a:pt x="42661" y="18694"/>
                    <a:pt x="42410" y="18671"/>
                  </a:cubicBezTo>
                  <a:cubicBezTo>
                    <a:pt x="42227" y="18648"/>
                    <a:pt x="42022" y="18648"/>
                    <a:pt x="41839" y="18626"/>
                  </a:cubicBezTo>
                  <a:cubicBezTo>
                    <a:pt x="41680" y="18603"/>
                    <a:pt x="41520" y="18580"/>
                    <a:pt x="41337" y="18580"/>
                  </a:cubicBezTo>
                  <a:cubicBezTo>
                    <a:pt x="41246" y="18557"/>
                    <a:pt x="41155" y="18557"/>
                    <a:pt x="41086" y="18557"/>
                  </a:cubicBezTo>
                  <a:cubicBezTo>
                    <a:pt x="40881" y="18534"/>
                    <a:pt x="40698" y="18534"/>
                    <a:pt x="40493" y="18512"/>
                  </a:cubicBezTo>
                  <a:cubicBezTo>
                    <a:pt x="40242" y="18489"/>
                    <a:pt x="39991" y="18489"/>
                    <a:pt x="39739" y="18466"/>
                  </a:cubicBezTo>
                  <a:cubicBezTo>
                    <a:pt x="39557" y="18466"/>
                    <a:pt x="39351" y="18466"/>
                    <a:pt x="39169" y="18443"/>
                  </a:cubicBezTo>
                  <a:lnTo>
                    <a:pt x="38804" y="18443"/>
                  </a:lnTo>
                  <a:cubicBezTo>
                    <a:pt x="38667" y="18443"/>
                    <a:pt x="38553" y="18443"/>
                    <a:pt x="38416" y="18420"/>
                  </a:cubicBezTo>
                  <a:lnTo>
                    <a:pt x="37046" y="18420"/>
                  </a:lnTo>
                  <a:cubicBezTo>
                    <a:pt x="36841" y="18443"/>
                    <a:pt x="36635" y="18443"/>
                    <a:pt x="36430" y="18443"/>
                  </a:cubicBezTo>
                  <a:lnTo>
                    <a:pt x="36156" y="18443"/>
                  </a:lnTo>
                  <a:cubicBezTo>
                    <a:pt x="35859" y="18466"/>
                    <a:pt x="35562" y="18466"/>
                    <a:pt x="35289" y="18489"/>
                  </a:cubicBezTo>
                  <a:cubicBezTo>
                    <a:pt x="34809" y="18512"/>
                    <a:pt x="34330" y="18534"/>
                    <a:pt x="33873" y="18534"/>
                  </a:cubicBezTo>
                  <a:cubicBezTo>
                    <a:pt x="33577" y="18534"/>
                    <a:pt x="33303" y="18557"/>
                    <a:pt x="33029" y="18557"/>
                  </a:cubicBezTo>
                  <a:lnTo>
                    <a:pt x="31271" y="18557"/>
                  </a:lnTo>
                  <a:cubicBezTo>
                    <a:pt x="30975" y="18534"/>
                    <a:pt x="30678" y="18534"/>
                    <a:pt x="30358" y="18534"/>
                  </a:cubicBezTo>
                  <a:cubicBezTo>
                    <a:pt x="30107" y="18512"/>
                    <a:pt x="29879" y="18512"/>
                    <a:pt x="29628" y="18489"/>
                  </a:cubicBezTo>
                  <a:cubicBezTo>
                    <a:pt x="29308" y="18489"/>
                    <a:pt x="28989" y="18466"/>
                    <a:pt x="28692" y="18443"/>
                  </a:cubicBezTo>
                  <a:cubicBezTo>
                    <a:pt x="28441" y="18443"/>
                    <a:pt x="28190" y="18420"/>
                    <a:pt x="27962" y="18397"/>
                  </a:cubicBezTo>
                  <a:cubicBezTo>
                    <a:pt x="27642" y="18375"/>
                    <a:pt x="27322" y="18352"/>
                    <a:pt x="27003" y="18329"/>
                  </a:cubicBezTo>
                  <a:cubicBezTo>
                    <a:pt x="26775" y="18306"/>
                    <a:pt x="26546" y="18283"/>
                    <a:pt x="26318" y="18260"/>
                  </a:cubicBezTo>
                  <a:cubicBezTo>
                    <a:pt x="25999" y="18215"/>
                    <a:pt x="25679" y="18169"/>
                    <a:pt x="25360" y="18146"/>
                  </a:cubicBezTo>
                  <a:cubicBezTo>
                    <a:pt x="25131" y="18101"/>
                    <a:pt x="24926" y="18078"/>
                    <a:pt x="24698" y="18055"/>
                  </a:cubicBezTo>
                  <a:cubicBezTo>
                    <a:pt x="24332" y="18009"/>
                    <a:pt x="23990" y="17941"/>
                    <a:pt x="23625" y="17895"/>
                  </a:cubicBezTo>
                  <a:cubicBezTo>
                    <a:pt x="23465" y="17872"/>
                    <a:pt x="23282" y="17850"/>
                    <a:pt x="23123" y="17804"/>
                  </a:cubicBezTo>
                  <a:cubicBezTo>
                    <a:pt x="22598" y="17713"/>
                    <a:pt x="22073" y="17621"/>
                    <a:pt x="21548" y="17530"/>
                  </a:cubicBezTo>
                  <a:cubicBezTo>
                    <a:pt x="21274" y="17462"/>
                    <a:pt x="21000" y="17393"/>
                    <a:pt x="20726" y="17347"/>
                  </a:cubicBezTo>
                  <a:cubicBezTo>
                    <a:pt x="20406" y="17279"/>
                    <a:pt x="20110" y="17210"/>
                    <a:pt x="19790" y="17119"/>
                  </a:cubicBezTo>
                  <a:cubicBezTo>
                    <a:pt x="19539" y="17074"/>
                    <a:pt x="19311" y="17005"/>
                    <a:pt x="19060" y="16937"/>
                  </a:cubicBezTo>
                  <a:cubicBezTo>
                    <a:pt x="18763" y="16868"/>
                    <a:pt x="18443" y="16777"/>
                    <a:pt x="18147" y="16708"/>
                  </a:cubicBezTo>
                  <a:cubicBezTo>
                    <a:pt x="17987" y="16663"/>
                    <a:pt x="17804" y="16594"/>
                    <a:pt x="17645" y="16549"/>
                  </a:cubicBezTo>
                  <a:cubicBezTo>
                    <a:pt x="17188" y="16412"/>
                    <a:pt x="16754" y="16275"/>
                    <a:pt x="16321" y="16138"/>
                  </a:cubicBezTo>
                  <a:cubicBezTo>
                    <a:pt x="16115" y="16069"/>
                    <a:pt x="15910" y="16001"/>
                    <a:pt x="15727" y="15932"/>
                  </a:cubicBezTo>
                  <a:cubicBezTo>
                    <a:pt x="15316" y="15795"/>
                    <a:pt x="14906" y="15636"/>
                    <a:pt x="14518" y="15499"/>
                  </a:cubicBezTo>
                  <a:cubicBezTo>
                    <a:pt x="14312" y="15407"/>
                    <a:pt x="14084" y="15339"/>
                    <a:pt x="13878" y="15248"/>
                  </a:cubicBezTo>
                  <a:cubicBezTo>
                    <a:pt x="13719" y="15179"/>
                    <a:pt x="13559" y="15111"/>
                    <a:pt x="13399" y="15042"/>
                  </a:cubicBezTo>
                  <a:cubicBezTo>
                    <a:pt x="13102" y="14928"/>
                    <a:pt x="12806" y="14791"/>
                    <a:pt x="12509" y="14677"/>
                  </a:cubicBezTo>
                  <a:cubicBezTo>
                    <a:pt x="12349" y="14586"/>
                    <a:pt x="12189" y="14517"/>
                    <a:pt x="12030" y="14449"/>
                  </a:cubicBezTo>
                  <a:cubicBezTo>
                    <a:pt x="11733" y="14312"/>
                    <a:pt x="11436" y="14152"/>
                    <a:pt x="11139" y="14015"/>
                  </a:cubicBezTo>
                  <a:cubicBezTo>
                    <a:pt x="11002" y="13946"/>
                    <a:pt x="10865" y="13878"/>
                    <a:pt x="10729" y="13810"/>
                  </a:cubicBezTo>
                  <a:cubicBezTo>
                    <a:pt x="10295" y="13581"/>
                    <a:pt x="9884" y="13353"/>
                    <a:pt x="9473" y="13125"/>
                  </a:cubicBezTo>
                  <a:cubicBezTo>
                    <a:pt x="3196" y="9496"/>
                    <a:pt x="46" y="4748"/>
                    <a:pt x="1" y="0"/>
                  </a:cubicBezTo>
                  <a:close/>
                </a:path>
              </a:pathLst>
            </a:custGeom>
            <a:solidFill>
              <a:srgbClr val="BBC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47"/>
            <p:cNvSpPr/>
            <p:nvPr/>
          </p:nvSpPr>
          <p:spPr>
            <a:xfrm>
              <a:off x="4043863" y="3258500"/>
              <a:ext cx="1604075" cy="591200"/>
            </a:xfrm>
            <a:custGeom>
              <a:avLst/>
              <a:gdLst/>
              <a:ahLst/>
              <a:cxnLst/>
              <a:rect l="l" t="t" r="r" b="b"/>
              <a:pathLst>
                <a:path w="64163" h="23648" extrusionOk="0">
                  <a:moveTo>
                    <a:pt x="64163" y="91"/>
                  </a:moveTo>
                  <a:lnTo>
                    <a:pt x="64162" y="308"/>
                  </a:lnTo>
                  <a:lnTo>
                    <a:pt x="64162" y="308"/>
                  </a:lnTo>
                  <a:cubicBezTo>
                    <a:pt x="64163" y="236"/>
                    <a:pt x="64163" y="164"/>
                    <a:pt x="64163" y="91"/>
                  </a:cubicBezTo>
                  <a:close/>
                  <a:moveTo>
                    <a:pt x="24" y="0"/>
                  </a:moveTo>
                  <a:lnTo>
                    <a:pt x="1" y="4976"/>
                  </a:lnTo>
                  <a:cubicBezTo>
                    <a:pt x="1" y="7099"/>
                    <a:pt x="617" y="9221"/>
                    <a:pt x="1850" y="11230"/>
                  </a:cubicBezTo>
                  <a:cubicBezTo>
                    <a:pt x="3402" y="13787"/>
                    <a:pt x="5958" y="16183"/>
                    <a:pt x="9473" y="18192"/>
                  </a:cubicBezTo>
                  <a:cubicBezTo>
                    <a:pt x="9838" y="18420"/>
                    <a:pt x="10226" y="18625"/>
                    <a:pt x="10637" y="18831"/>
                  </a:cubicBezTo>
                  <a:cubicBezTo>
                    <a:pt x="10751" y="18899"/>
                    <a:pt x="10888" y="18968"/>
                    <a:pt x="11025" y="19036"/>
                  </a:cubicBezTo>
                  <a:cubicBezTo>
                    <a:pt x="11276" y="19173"/>
                    <a:pt x="11550" y="19310"/>
                    <a:pt x="11824" y="19424"/>
                  </a:cubicBezTo>
                  <a:cubicBezTo>
                    <a:pt x="11984" y="19516"/>
                    <a:pt x="12144" y="19584"/>
                    <a:pt x="12304" y="19653"/>
                  </a:cubicBezTo>
                  <a:cubicBezTo>
                    <a:pt x="12555" y="19767"/>
                    <a:pt x="12806" y="19881"/>
                    <a:pt x="13057" y="19995"/>
                  </a:cubicBezTo>
                  <a:cubicBezTo>
                    <a:pt x="13239" y="20063"/>
                    <a:pt x="13422" y="20132"/>
                    <a:pt x="13605" y="20200"/>
                  </a:cubicBezTo>
                  <a:cubicBezTo>
                    <a:pt x="13764" y="20292"/>
                    <a:pt x="13947" y="20360"/>
                    <a:pt x="14130" y="20429"/>
                  </a:cubicBezTo>
                  <a:cubicBezTo>
                    <a:pt x="14175" y="20452"/>
                    <a:pt x="14221" y="20474"/>
                    <a:pt x="14289" y="20474"/>
                  </a:cubicBezTo>
                  <a:cubicBezTo>
                    <a:pt x="14837" y="20703"/>
                    <a:pt x="15385" y="20908"/>
                    <a:pt x="15956" y="21091"/>
                  </a:cubicBezTo>
                  <a:cubicBezTo>
                    <a:pt x="16070" y="21136"/>
                    <a:pt x="16161" y="21159"/>
                    <a:pt x="16252" y="21205"/>
                  </a:cubicBezTo>
                  <a:cubicBezTo>
                    <a:pt x="16755" y="21365"/>
                    <a:pt x="17234" y="21501"/>
                    <a:pt x="17736" y="21661"/>
                  </a:cubicBezTo>
                  <a:cubicBezTo>
                    <a:pt x="17827" y="21684"/>
                    <a:pt x="17919" y="21707"/>
                    <a:pt x="17987" y="21730"/>
                  </a:cubicBezTo>
                  <a:cubicBezTo>
                    <a:pt x="18101" y="21753"/>
                    <a:pt x="18193" y="21775"/>
                    <a:pt x="18284" y="21821"/>
                  </a:cubicBezTo>
                  <a:cubicBezTo>
                    <a:pt x="18626" y="21912"/>
                    <a:pt x="18946" y="21981"/>
                    <a:pt x="19265" y="22072"/>
                  </a:cubicBezTo>
                  <a:cubicBezTo>
                    <a:pt x="19471" y="22118"/>
                    <a:pt x="19676" y="22163"/>
                    <a:pt x="19859" y="22209"/>
                  </a:cubicBezTo>
                  <a:cubicBezTo>
                    <a:pt x="20224" y="22300"/>
                    <a:pt x="20612" y="22392"/>
                    <a:pt x="20977" y="22460"/>
                  </a:cubicBezTo>
                  <a:cubicBezTo>
                    <a:pt x="21114" y="22506"/>
                    <a:pt x="21228" y="22529"/>
                    <a:pt x="21365" y="22551"/>
                  </a:cubicBezTo>
                  <a:cubicBezTo>
                    <a:pt x="21388" y="22574"/>
                    <a:pt x="21434" y="22574"/>
                    <a:pt x="21457" y="22574"/>
                  </a:cubicBezTo>
                  <a:cubicBezTo>
                    <a:pt x="21799" y="22643"/>
                    <a:pt x="22141" y="22711"/>
                    <a:pt x="22461" y="22757"/>
                  </a:cubicBezTo>
                  <a:cubicBezTo>
                    <a:pt x="22643" y="22803"/>
                    <a:pt x="22826" y="22825"/>
                    <a:pt x="22986" y="22871"/>
                  </a:cubicBezTo>
                  <a:cubicBezTo>
                    <a:pt x="23442" y="22939"/>
                    <a:pt x="23922" y="23008"/>
                    <a:pt x="24378" y="23076"/>
                  </a:cubicBezTo>
                  <a:cubicBezTo>
                    <a:pt x="24424" y="23099"/>
                    <a:pt x="24469" y="23099"/>
                    <a:pt x="24538" y="23099"/>
                  </a:cubicBezTo>
                  <a:cubicBezTo>
                    <a:pt x="25040" y="23191"/>
                    <a:pt x="25565" y="23236"/>
                    <a:pt x="26067" y="23305"/>
                  </a:cubicBezTo>
                  <a:cubicBezTo>
                    <a:pt x="26227" y="23328"/>
                    <a:pt x="26387" y="23328"/>
                    <a:pt x="26524" y="23350"/>
                  </a:cubicBezTo>
                  <a:cubicBezTo>
                    <a:pt x="26889" y="23396"/>
                    <a:pt x="27254" y="23419"/>
                    <a:pt x="27619" y="23442"/>
                  </a:cubicBezTo>
                  <a:cubicBezTo>
                    <a:pt x="27619" y="23464"/>
                    <a:pt x="27642" y="23464"/>
                    <a:pt x="27642" y="23464"/>
                  </a:cubicBezTo>
                  <a:cubicBezTo>
                    <a:pt x="27848" y="23464"/>
                    <a:pt x="28030" y="23487"/>
                    <a:pt x="28236" y="23487"/>
                  </a:cubicBezTo>
                  <a:cubicBezTo>
                    <a:pt x="28532" y="23510"/>
                    <a:pt x="28852" y="23533"/>
                    <a:pt x="29172" y="23556"/>
                  </a:cubicBezTo>
                  <a:cubicBezTo>
                    <a:pt x="29377" y="23579"/>
                    <a:pt x="29605" y="23579"/>
                    <a:pt x="29833" y="23579"/>
                  </a:cubicBezTo>
                  <a:cubicBezTo>
                    <a:pt x="30130" y="23601"/>
                    <a:pt x="30427" y="23624"/>
                    <a:pt x="30724" y="23624"/>
                  </a:cubicBezTo>
                  <a:lnTo>
                    <a:pt x="30792" y="23624"/>
                  </a:lnTo>
                  <a:cubicBezTo>
                    <a:pt x="31249" y="23647"/>
                    <a:pt x="31705" y="23647"/>
                    <a:pt x="32184" y="23647"/>
                  </a:cubicBezTo>
                  <a:cubicBezTo>
                    <a:pt x="32755" y="23647"/>
                    <a:pt x="33349" y="23624"/>
                    <a:pt x="33919" y="23601"/>
                  </a:cubicBezTo>
                  <a:lnTo>
                    <a:pt x="34079" y="23601"/>
                  </a:lnTo>
                  <a:cubicBezTo>
                    <a:pt x="34216" y="23601"/>
                    <a:pt x="34376" y="23601"/>
                    <a:pt x="34513" y="23579"/>
                  </a:cubicBezTo>
                  <a:cubicBezTo>
                    <a:pt x="34878" y="23579"/>
                    <a:pt x="35243" y="23556"/>
                    <a:pt x="35585" y="23533"/>
                  </a:cubicBezTo>
                  <a:cubicBezTo>
                    <a:pt x="35814" y="23510"/>
                    <a:pt x="36019" y="23510"/>
                    <a:pt x="36247" y="23487"/>
                  </a:cubicBezTo>
                  <a:cubicBezTo>
                    <a:pt x="36590" y="23464"/>
                    <a:pt x="36932" y="23442"/>
                    <a:pt x="37274" y="23396"/>
                  </a:cubicBezTo>
                  <a:cubicBezTo>
                    <a:pt x="37389" y="23396"/>
                    <a:pt x="37503" y="23396"/>
                    <a:pt x="37617" y="23373"/>
                  </a:cubicBezTo>
                  <a:cubicBezTo>
                    <a:pt x="37708" y="23373"/>
                    <a:pt x="37799" y="23350"/>
                    <a:pt x="37868" y="23350"/>
                  </a:cubicBezTo>
                  <a:cubicBezTo>
                    <a:pt x="38416" y="23282"/>
                    <a:pt x="38941" y="23236"/>
                    <a:pt x="39466" y="23145"/>
                  </a:cubicBezTo>
                  <a:cubicBezTo>
                    <a:pt x="39557" y="23145"/>
                    <a:pt x="39648" y="23122"/>
                    <a:pt x="39740" y="23122"/>
                  </a:cubicBezTo>
                  <a:cubicBezTo>
                    <a:pt x="40356" y="23031"/>
                    <a:pt x="40949" y="22939"/>
                    <a:pt x="41543" y="22825"/>
                  </a:cubicBezTo>
                  <a:cubicBezTo>
                    <a:pt x="41611" y="22825"/>
                    <a:pt x="41657" y="22803"/>
                    <a:pt x="41725" y="22803"/>
                  </a:cubicBezTo>
                  <a:cubicBezTo>
                    <a:pt x="41885" y="22780"/>
                    <a:pt x="42045" y="22734"/>
                    <a:pt x="42228" y="22711"/>
                  </a:cubicBezTo>
                  <a:cubicBezTo>
                    <a:pt x="42479" y="22666"/>
                    <a:pt x="42753" y="22597"/>
                    <a:pt x="43026" y="22551"/>
                  </a:cubicBezTo>
                  <a:cubicBezTo>
                    <a:pt x="43255" y="22506"/>
                    <a:pt x="43483" y="22437"/>
                    <a:pt x="43711" y="22392"/>
                  </a:cubicBezTo>
                  <a:cubicBezTo>
                    <a:pt x="43985" y="22346"/>
                    <a:pt x="44236" y="22278"/>
                    <a:pt x="44487" y="22209"/>
                  </a:cubicBezTo>
                  <a:cubicBezTo>
                    <a:pt x="44738" y="22163"/>
                    <a:pt x="44967" y="22095"/>
                    <a:pt x="45195" y="22049"/>
                  </a:cubicBezTo>
                  <a:cubicBezTo>
                    <a:pt x="45446" y="21981"/>
                    <a:pt x="45697" y="21912"/>
                    <a:pt x="45948" y="21844"/>
                  </a:cubicBezTo>
                  <a:cubicBezTo>
                    <a:pt x="46176" y="21775"/>
                    <a:pt x="46405" y="21707"/>
                    <a:pt x="46633" y="21638"/>
                  </a:cubicBezTo>
                  <a:cubicBezTo>
                    <a:pt x="46884" y="21570"/>
                    <a:pt x="47135" y="21501"/>
                    <a:pt x="47386" y="21410"/>
                  </a:cubicBezTo>
                  <a:cubicBezTo>
                    <a:pt x="47477" y="21387"/>
                    <a:pt x="47569" y="21365"/>
                    <a:pt x="47660" y="21342"/>
                  </a:cubicBezTo>
                  <a:cubicBezTo>
                    <a:pt x="47751" y="21296"/>
                    <a:pt x="47843" y="21273"/>
                    <a:pt x="47934" y="21250"/>
                  </a:cubicBezTo>
                  <a:cubicBezTo>
                    <a:pt x="48390" y="21091"/>
                    <a:pt x="48847" y="20931"/>
                    <a:pt x="49303" y="20771"/>
                  </a:cubicBezTo>
                  <a:cubicBezTo>
                    <a:pt x="49418" y="20725"/>
                    <a:pt x="49532" y="20680"/>
                    <a:pt x="49669" y="20634"/>
                  </a:cubicBezTo>
                  <a:cubicBezTo>
                    <a:pt x="50216" y="20429"/>
                    <a:pt x="50764" y="20200"/>
                    <a:pt x="51289" y="19972"/>
                  </a:cubicBezTo>
                  <a:cubicBezTo>
                    <a:pt x="51403" y="19927"/>
                    <a:pt x="51540" y="19858"/>
                    <a:pt x="51654" y="19812"/>
                  </a:cubicBezTo>
                  <a:cubicBezTo>
                    <a:pt x="52065" y="19630"/>
                    <a:pt x="52499" y="19424"/>
                    <a:pt x="52910" y="19219"/>
                  </a:cubicBezTo>
                  <a:cubicBezTo>
                    <a:pt x="53047" y="19150"/>
                    <a:pt x="53184" y="19082"/>
                    <a:pt x="53321" y="19014"/>
                  </a:cubicBezTo>
                  <a:cubicBezTo>
                    <a:pt x="53846" y="18740"/>
                    <a:pt x="54348" y="18489"/>
                    <a:pt x="54827" y="18192"/>
                  </a:cubicBezTo>
                  <a:cubicBezTo>
                    <a:pt x="54987" y="18123"/>
                    <a:pt x="55124" y="18032"/>
                    <a:pt x="55261" y="17941"/>
                  </a:cubicBezTo>
                  <a:cubicBezTo>
                    <a:pt x="55375" y="17872"/>
                    <a:pt x="55489" y="17804"/>
                    <a:pt x="55603" y="17735"/>
                  </a:cubicBezTo>
                  <a:cubicBezTo>
                    <a:pt x="55809" y="17598"/>
                    <a:pt x="55991" y="17484"/>
                    <a:pt x="56174" y="17370"/>
                  </a:cubicBezTo>
                  <a:cubicBezTo>
                    <a:pt x="56356" y="17256"/>
                    <a:pt x="56516" y="17119"/>
                    <a:pt x="56699" y="17005"/>
                  </a:cubicBezTo>
                  <a:cubicBezTo>
                    <a:pt x="56881" y="16891"/>
                    <a:pt x="57064" y="16754"/>
                    <a:pt x="57224" y="16640"/>
                  </a:cubicBezTo>
                  <a:cubicBezTo>
                    <a:pt x="57384" y="16526"/>
                    <a:pt x="57566" y="16389"/>
                    <a:pt x="57703" y="16274"/>
                  </a:cubicBezTo>
                  <a:cubicBezTo>
                    <a:pt x="57886" y="16138"/>
                    <a:pt x="58046" y="16023"/>
                    <a:pt x="58205" y="15886"/>
                  </a:cubicBezTo>
                  <a:cubicBezTo>
                    <a:pt x="58365" y="15750"/>
                    <a:pt x="58502" y="15635"/>
                    <a:pt x="58662" y="15498"/>
                  </a:cubicBezTo>
                  <a:cubicBezTo>
                    <a:pt x="58822" y="15384"/>
                    <a:pt x="58959" y="15247"/>
                    <a:pt x="59118" y="15110"/>
                  </a:cubicBezTo>
                  <a:cubicBezTo>
                    <a:pt x="59164" y="15065"/>
                    <a:pt x="59232" y="14996"/>
                    <a:pt x="59301" y="14951"/>
                  </a:cubicBezTo>
                  <a:cubicBezTo>
                    <a:pt x="59347" y="14882"/>
                    <a:pt x="59415" y="14837"/>
                    <a:pt x="59461" y="14791"/>
                  </a:cubicBezTo>
                  <a:cubicBezTo>
                    <a:pt x="59712" y="14540"/>
                    <a:pt x="59940" y="14312"/>
                    <a:pt x="60168" y="14060"/>
                  </a:cubicBezTo>
                  <a:cubicBezTo>
                    <a:pt x="60260" y="13992"/>
                    <a:pt x="60351" y="13901"/>
                    <a:pt x="60419" y="13809"/>
                  </a:cubicBezTo>
                  <a:cubicBezTo>
                    <a:pt x="60716" y="13490"/>
                    <a:pt x="60990" y="13170"/>
                    <a:pt x="61264" y="12851"/>
                  </a:cubicBezTo>
                  <a:cubicBezTo>
                    <a:pt x="61264" y="12828"/>
                    <a:pt x="61264" y="12828"/>
                    <a:pt x="61287" y="12805"/>
                  </a:cubicBezTo>
                  <a:cubicBezTo>
                    <a:pt x="61332" y="12737"/>
                    <a:pt x="61401" y="12668"/>
                    <a:pt x="61446" y="12577"/>
                  </a:cubicBezTo>
                  <a:cubicBezTo>
                    <a:pt x="61606" y="12371"/>
                    <a:pt x="61766" y="12166"/>
                    <a:pt x="61903" y="11961"/>
                  </a:cubicBezTo>
                  <a:cubicBezTo>
                    <a:pt x="61994" y="11846"/>
                    <a:pt x="62063" y="11732"/>
                    <a:pt x="62131" y="11618"/>
                  </a:cubicBezTo>
                  <a:cubicBezTo>
                    <a:pt x="62245" y="11413"/>
                    <a:pt x="62359" y="11230"/>
                    <a:pt x="62474" y="11048"/>
                  </a:cubicBezTo>
                  <a:cubicBezTo>
                    <a:pt x="62519" y="11002"/>
                    <a:pt x="62542" y="10956"/>
                    <a:pt x="62565" y="10911"/>
                  </a:cubicBezTo>
                  <a:cubicBezTo>
                    <a:pt x="62611" y="10819"/>
                    <a:pt x="62656" y="10728"/>
                    <a:pt x="62702" y="10637"/>
                  </a:cubicBezTo>
                  <a:cubicBezTo>
                    <a:pt x="62793" y="10477"/>
                    <a:pt x="62862" y="10317"/>
                    <a:pt x="62953" y="10157"/>
                  </a:cubicBezTo>
                  <a:cubicBezTo>
                    <a:pt x="63021" y="10020"/>
                    <a:pt x="63067" y="9883"/>
                    <a:pt x="63136" y="9746"/>
                  </a:cubicBezTo>
                  <a:cubicBezTo>
                    <a:pt x="63204" y="9587"/>
                    <a:pt x="63273" y="9427"/>
                    <a:pt x="63341" y="9267"/>
                  </a:cubicBezTo>
                  <a:cubicBezTo>
                    <a:pt x="63364" y="9199"/>
                    <a:pt x="63387" y="9153"/>
                    <a:pt x="63409" y="9085"/>
                  </a:cubicBezTo>
                  <a:cubicBezTo>
                    <a:pt x="63455" y="8993"/>
                    <a:pt x="63478" y="8925"/>
                    <a:pt x="63501" y="8856"/>
                  </a:cubicBezTo>
                  <a:cubicBezTo>
                    <a:pt x="63546" y="8697"/>
                    <a:pt x="63592" y="8537"/>
                    <a:pt x="63638" y="8400"/>
                  </a:cubicBezTo>
                  <a:cubicBezTo>
                    <a:pt x="63683" y="8240"/>
                    <a:pt x="63729" y="8103"/>
                    <a:pt x="63775" y="7966"/>
                  </a:cubicBezTo>
                  <a:cubicBezTo>
                    <a:pt x="63820" y="7806"/>
                    <a:pt x="63843" y="7647"/>
                    <a:pt x="63889" y="7487"/>
                  </a:cubicBezTo>
                  <a:cubicBezTo>
                    <a:pt x="63889" y="7418"/>
                    <a:pt x="63912" y="7350"/>
                    <a:pt x="63934" y="7281"/>
                  </a:cubicBezTo>
                  <a:cubicBezTo>
                    <a:pt x="63957" y="7213"/>
                    <a:pt x="63957" y="7144"/>
                    <a:pt x="63980" y="7076"/>
                  </a:cubicBezTo>
                  <a:cubicBezTo>
                    <a:pt x="64003" y="6916"/>
                    <a:pt x="64026" y="6756"/>
                    <a:pt x="64049" y="6597"/>
                  </a:cubicBezTo>
                  <a:cubicBezTo>
                    <a:pt x="64071" y="6460"/>
                    <a:pt x="64071" y="6300"/>
                    <a:pt x="64094" y="6163"/>
                  </a:cubicBezTo>
                  <a:cubicBezTo>
                    <a:pt x="64117" y="6003"/>
                    <a:pt x="64117" y="5843"/>
                    <a:pt x="64140" y="5684"/>
                  </a:cubicBezTo>
                  <a:cubicBezTo>
                    <a:pt x="64140" y="5615"/>
                    <a:pt x="64140" y="5524"/>
                    <a:pt x="64140" y="5455"/>
                  </a:cubicBezTo>
                  <a:cubicBezTo>
                    <a:pt x="64140" y="5318"/>
                    <a:pt x="64163" y="5181"/>
                    <a:pt x="64140" y="5067"/>
                  </a:cubicBezTo>
                  <a:lnTo>
                    <a:pt x="64162" y="308"/>
                  </a:lnTo>
                  <a:lnTo>
                    <a:pt x="64162" y="308"/>
                  </a:lnTo>
                  <a:cubicBezTo>
                    <a:pt x="64160" y="441"/>
                    <a:pt x="64155" y="575"/>
                    <a:pt x="64140" y="708"/>
                  </a:cubicBezTo>
                  <a:cubicBezTo>
                    <a:pt x="64140" y="867"/>
                    <a:pt x="64117" y="1027"/>
                    <a:pt x="64117" y="1187"/>
                  </a:cubicBezTo>
                  <a:cubicBezTo>
                    <a:pt x="64094" y="1324"/>
                    <a:pt x="64071" y="1461"/>
                    <a:pt x="64049" y="1621"/>
                  </a:cubicBezTo>
                  <a:cubicBezTo>
                    <a:pt x="64026" y="1780"/>
                    <a:pt x="64003" y="1917"/>
                    <a:pt x="63980" y="2077"/>
                  </a:cubicBezTo>
                  <a:cubicBezTo>
                    <a:pt x="63957" y="2237"/>
                    <a:pt x="63934" y="2374"/>
                    <a:pt x="63889" y="2511"/>
                  </a:cubicBezTo>
                  <a:cubicBezTo>
                    <a:pt x="63866" y="2671"/>
                    <a:pt x="63820" y="2830"/>
                    <a:pt x="63775" y="2967"/>
                  </a:cubicBezTo>
                  <a:cubicBezTo>
                    <a:pt x="63752" y="3127"/>
                    <a:pt x="63706" y="3264"/>
                    <a:pt x="63661" y="3401"/>
                  </a:cubicBezTo>
                  <a:cubicBezTo>
                    <a:pt x="63615" y="3561"/>
                    <a:pt x="63569" y="3721"/>
                    <a:pt x="63501" y="3858"/>
                  </a:cubicBezTo>
                  <a:cubicBezTo>
                    <a:pt x="63455" y="4017"/>
                    <a:pt x="63409" y="4154"/>
                    <a:pt x="63364" y="4291"/>
                  </a:cubicBezTo>
                  <a:cubicBezTo>
                    <a:pt x="63295" y="4451"/>
                    <a:pt x="63227" y="4611"/>
                    <a:pt x="63158" y="4771"/>
                  </a:cubicBezTo>
                  <a:cubicBezTo>
                    <a:pt x="63090" y="4908"/>
                    <a:pt x="63021" y="5044"/>
                    <a:pt x="62953" y="5181"/>
                  </a:cubicBezTo>
                  <a:cubicBezTo>
                    <a:pt x="62884" y="5341"/>
                    <a:pt x="62793" y="5501"/>
                    <a:pt x="62702" y="5661"/>
                  </a:cubicBezTo>
                  <a:cubicBezTo>
                    <a:pt x="62633" y="5798"/>
                    <a:pt x="62565" y="5935"/>
                    <a:pt x="62496" y="6049"/>
                  </a:cubicBezTo>
                  <a:cubicBezTo>
                    <a:pt x="62382" y="6254"/>
                    <a:pt x="62268" y="6437"/>
                    <a:pt x="62154" y="6619"/>
                  </a:cubicBezTo>
                  <a:cubicBezTo>
                    <a:pt x="62063" y="6734"/>
                    <a:pt x="61994" y="6848"/>
                    <a:pt x="61926" y="6962"/>
                  </a:cubicBezTo>
                  <a:cubicBezTo>
                    <a:pt x="61789" y="7190"/>
                    <a:pt x="61629" y="7395"/>
                    <a:pt x="61469" y="7601"/>
                  </a:cubicBezTo>
                  <a:cubicBezTo>
                    <a:pt x="61401" y="7692"/>
                    <a:pt x="61332" y="7783"/>
                    <a:pt x="61264" y="7852"/>
                  </a:cubicBezTo>
                  <a:cubicBezTo>
                    <a:pt x="61013" y="8194"/>
                    <a:pt x="60739" y="8514"/>
                    <a:pt x="60442" y="8833"/>
                  </a:cubicBezTo>
                  <a:cubicBezTo>
                    <a:pt x="60351" y="8925"/>
                    <a:pt x="60282" y="8993"/>
                    <a:pt x="60191" y="9085"/>
                  </a:cubicBezTo>
                  <a:cubicBezTo>
                    <a:pt x="59963" y="9336"/>
                    <a:pt x="59735" y="9564"/>
                    <a:pt x="59484" y="9792"/>
                  </a:cubicBezTo>
                  <a:cubicBezTo>
                    <a:pt x="59369" y="9906"/>
                    <a:pt x="59255" y="10020"/>
                    <a:pt x="59118" y="10134"/>
                  </a:cubicBezTo>
                  <a:cubicBezTo>
                    <a:pt x="58981" y="10271"/>
                    <a:pt x="58822" y="10386"/>
                    <a:pt x="58662" y="10523"/>
                  </a:cubicBezTo>
                  <a:cubicBezTo>
                    <a:pt x="58525" y="10659"/>
                    <a:pt x="58365" y="10774"/>
                    <a:pt x="58228" y="10911"/>
                  </a:cubicBezTo>
                  <a:cubicBezTo>
                    <a:pt x="58068" y="11025"/>
                    <a:pt x="57886" y="11162"/>
                    <a:pt x="57726" y="11299"/>
                  </a:cubicBezTo>
                  <a:cubicBezTo>
                    <a:pt x="57566" y="11413"/>
                    <a:pt x="57406" y="11527"/>
                    <a:pt x="57247" y="11664"/>
                  </a:cubicBezTo>
                  <a:cubicBezTo>
                    <a:pt x="57064" y="11778"/>
                    <a:pt x="56881" y="11915"/>
                    <a:pt x="56722" y="12029"/>
                  </a:cubicBezTo>
                  <a:cubicBezTo>
                    <a:pt x="56539" y="12143"/>
                    <a:pt x="56356" y="12257"/>
                    <a:pt x="56197" y="12371"/>
                  </a:cubicBezTo>
                  <a:cubicBezTo>
                    <a:pt x="56014" y="12508"/>
                    <a:pt x="55809" y="12622"/>
                    <a:pt x="55626" y="12737"/>
                  </a:cubicBezTo>
                  <a:cubicBezTo>
                    <a:pt x="55375" y="12896"/>
                    <a:pt x="55101" y="13056"/>
                    <a:pt x="54850" y="13216"/>
                  </a:cubicBezTo>
                  <a:cubicBezTo>
                    <a:pt x="54348" y="13490"/>
                    <a:pt x="53846" y="13764"/>
                    <a:pt x="53343" y="14038"/>
                  </a:cubicBezTo>
                  <a:cubicBezTo>
                    <a:pt x="53207" y="14106"/>
                    <a:pt x="53047" y="14175"/>
                    <a:pt x="52910" y="14243"/>
                  </a:cubicBezTo>
                  <a:cubicBezTo>
                    <a:pt x="52499" y="14448"/>
                    <a:pt x="52088" y="14654"/>
                    <a:pt x="51654" y="14837"/>
                  </a:cubicBezTo>
                  <a:cubicBezTo>
                    <a:pt x="51540" y="14882"/>
                    <a:pt x="51426" y="14951"/>
                    <a:pt x="51312" y="14996"/>
                  </a:cubicBezTo>
                  <a:cubicBezTo>
                    <a:pt x="50764" y="15225"/>
                    <a:pt x="50216" y="15453"/>
                    <a:pt x="49669" y="15658"/>
                  </a:cubicBezTo>
                  <a:cubicBezTo>
                    <a:pt x="49554" y="15704"/>
                    <a:pt x="49440" y="15750"/>
                    <a:pt x="49303" y="15795"/>
                  </a:cubicBezTo>
                  <a:cubicBezTo>
                    <a:pt x="48870" y="15955"/>
                    <a:pt x="48413" y="16115"/>
                    <a:pt x="47957" y="16252"/>
                  </a:cubicBezTo>
                  <a:cubicBezTo>
                    <a:pt x="47774" y="16320"/>
                    <a:pt x="47592" y="16389"/>
                    <a:pt x="47386" y="16434"/>
                  </a:cubicBezTo>
                  <a:cubicBezTo>
                    <a:pt x="47158" y="16526"/>
                    <a:pt x="46907" y="16594"/>
                    <a:pt x="46656" y="16663"/>
                  </a:cubicBezTo>
                  <a:cubicBezTo>
                    <a:pt x="46427" y="16731"/>
                    <a:pt x="46199" y="16799"/>
                    <a:pt x="45971" y="16868"/>
                  </a:cubicBezTo>
                  <a:cubicBezTo>
                    <a:pt x="45720" y="16936"/>
                    <a:pt x="45446" y="17005"/>
                    <a:pt x="45195" y="17073"/>
                  </a:cubicBezTo>
                  <a:cubicBezTo>
                    <a:pt x="44967" y="17119"/>
                    <a:pt x="44738" y="17188"/>
                    <a:pt x="44510" y="17233"/>
                  </a:cubicBezTo>
                  <a:cubicBezTo>
                    <a:pt x="44259" y="17302"/>
                    <a:pt x="43985" y="17347"/>
                    <a:pt x="43734" y="17416"/>
                  </a:cubicBezTo>
                  <a:cubicBezTo>
                    <a:pt x="43506" y="17461"/>
                    <a:pt x="43255" y="17530"/>
                    <a:pt x="43026" y="17576"/>
                  </a:cubicBezTo>
                  <a:cubicBezTo>
                    <a:pt x="42775" y="17621"/>
                    <a:pt x="42501" y="17667"/>
                    <a:pt x="42228" y="17735"/>
                  </a:cubicBezTo>
                  <a:cubicBezTo>
                    <a:pt x="42022" y="17758"/>
                    <a:pt x="41794" y="17804"/>
                    <a:pt x="41566" y="17849"/>
                  </a:cubicBezTo>
                  <a:cubicBezTo>
                    <a:pt x="40972" y="17964"/>
                    <a:pt x="40356" y="18055"/>
                    <a:pt x="39740" y="18146"/>
                  </a:cubicBezTo>
                  <a:cubicBezTo>
                    <a:pt x="39671" y="18146"/>
                    <a:pt x="39580" y="18169"/>
                    <a:pt x="39489" y="18169"/>
                  </a:cubicBezTo>
                  <a:cubicBezTo>
                    <a:pt x="38941" y="18237"/>
                    <a:pt x="38416" y="18306"/>
                    <a:pt x="37891" y="18352"/>
                  </a:cubicBezTo>
                  <a:cubicBezTo>
                    <a:pt x="37685" y="18374"/>
                    <a:pt x="37480" y="18397"/>
                    <a:pt x="37274" y="18420"/>
                  </a:cubicBezTo>
                  <a:cubicBezTo>
                    <a:pt x="36932" y="18443"/>
                    <a:pt x="36590" y="18489"/>
                    <a:pt x="36247" y="18511"/>
                  </a:cubicBezTo>
                  <a:cubicBezTo>
                    <a:pt x="36042" y="18534"/>
                    <a:pt x="35814" y="18534"/>
                    <a:pt x="35608" y="18557"/>
                  </a:cubicBezTo>
                  <a:cubicBezTo>
                    <a:pt x="35243" y="18580"/>
                    <a:pt x="34901" y="18580"/>
                    <a:pt x="34535" y="18603"/>
                  </a:cubicBezTo>
                  <a:cubicBezTo>
                    <a:pt x="34330" y="18625"/>
                    <a:pt x="34147" y="18625"/>
                    <a:pt x="33942" y="18625"/>
                  </a:cubicBezTo>
                  <a:cubicBezTo>
                    <a:pt x="33349" y="18648"/>
                    <a:pt x="32778" y="18671"/>
                    <a:pt x="32184" y="18671"/>
                  </a:cubicBezTo>
                  <a:cubicBezTo>
                    <a:pt x="31705" y="18671"/>
                    <a:pt x="31226" y="18648"/>
                    <a:pt x="30724" y="18648"/>
                  </a:cubicBezTo>
                  <a:cubicBezTo>
                    <a:pt x="30427" y="18625"/>
                    <a:pt x="30130" y="18625"/>
                    <a:pt x="29833" y="18603"/>
                  </a:cubicBezTo>
                  <a:cubicBezTo>
                    <a:pt x="29605" y="18603"/>
                    <a:pt x="29400" y="18580"/>
                    <a:pt x="29172" y="18580"/>
                  </a:cubicBezTo>
                  <a:cubicBezTo>
                    <a:pt x="28852" y="18557"/>
                    <a:pt x="28555" y="18534"/>
                    <a:pt x="28236" y="18511"/>
                  </a:cubicBezTo>
                  <a:cubicBezTo>
                    <a:pt x="28030" y="18489"/>
                    <a:pt x="27825" y="18489"/>
                    <a:pt x="27619" y="18466"/>
                  </a:cubicBezTo>
                  <a:cubicBezTo>
                    <a:pt x="27254" y="18443"/>
                    <a:pt x="26912" y="18397"/>
                    <a:pt x="26547" y="18374"/>
                  </a:cubicBezTo>
                  <a:cubicBezTo>
                    <a:pt x="26387" y="18352"/>
                    <a:pt x="26227" y="18329"/>
                    <a:pt x="26090" y="18329"/>
                  </a:cubicBezTo>
                  <a:cubicBezTo>
                    <a:pt x="25565" y="18260"/>
                    <a:pt x="25063" y="18192"/>
                    <a:pt x="24561" y="18123"/>
                  </a:cubicBezTo>
                  <a:cubicBezTo>
                    <a:pt x="24492" y="18123"/>
                    <a:pt x="24447" y="18101"/>
                    <a:pt x="24378" y="18101"/>
                  </a:cubicBezTo>
                  <a:cubicBezTo>
                    <a:pt x="23922" y="18032"/>
                    <a:pt x="23465" y="17964"/>
                    <a:pt x="23009" y="17895"/>
                  </a:cubicBezTo>
                  <a:cubicBezTo>
                    <a:pt x="22826" y="17849"/>
                    <a:pt x="22666" y="17827"/>
                    <a:pt x="22484" y="17781"/>
                  </a:cubicBezTo>
                  <a:cubicBezTo>
                    <a:pt x="22141" y="17735"/>
                    <a:pt x="21799" y="17667"/>
                    <a:pt x="21479" y="17598"/>
                  </a:cubicBezTo>
                  <a:cubicBezTo>
                    <a:pt x="21320" y="17553"/>
                    <a:pt x="21160" y="17530"/>
                    <a:pt x="20977" y="17484"/>
                  </a:cubicBezTo>
                  <a:cubicBezTo>
                    <a:pt x="20612" y="17416"/>
                    <a:pt x="20247" y="17324"/>
                    <a:pt x="19882" y="17233"/>
                  </a:cubicBezTo>
                  <a:cubicBezTo>
                    <a:pt x="19676" y="17188"/>
                    <a:pt x="19494" y="17142"/>
                    <a:pt x="19288" y="17096"/>
                  </a:cubicBezTo>
                  <a:cubicBezTo>
                    <a:pt x="18969" y="17005"/>
                    <a:pt x="18626" y="16914"/>
                    <a:pt x="18307" y="16822"/>
                  </a:cubicBezTo>
                  <a:cubicBezTo>
                    <a:pt x="18124" y="16777"/>
                    <a:pt x="17941" y="16731"/>
                    <a:pt x="17759" y="16663"/>
                  </a:cubicBezTo>
                  <a:cubicBezTo>
                    <a:pt x="17257" y="16526"/>
                    <a:pt x="16755" y="16366"/>
                    <a:pt x="16275" y="16206"/>
                  </a:cubicBezTo>
                  <a:cubicBezTo>
                    <a:pt x="16184" y="16183"/>
                    <a:pt x="16070" y="16160"/>
                    <a:pt x="15978" y="16115"/>
                  </a:cubicBezTo>
                  <a:cubicBezTo>
                    <a:pt x="15408" y="15932"/>
                    <a:pt x="14837" y="15727"/>
                    <a:pt x="14289" y="15498"/>
                  </a:cubicBezTo>
                  <a:cubicBezTo>
                    <a:pt x="14061" y="15407"/>
                    <a:pt x="13833" y="15316"/>
                    <a:pt x="13605" y="15225"/>
                  </a:cubicBezTo>
                  <a:cubicBezTo>
                    <a:pt x="13422" y="15156"/>
                    <a:pt x="13262" y="15088"/>
                    <a:pt x="13080" y="14996"/>
                  </a:cubicBezTo>
                  <a:cubicBezTo>
                    <a:pt x="12829" y="14905"/>
                    <a:pt x="12578" y="14791"/>
                    <a:pt x="12326" y="14677"/>
                  </a:cubicBezTo>
                  <a:cubicBezTo>
                    <a:pt x="12167" y="14608"/>
                    <a:pt x="12007" y="14517"/>
                    <a:pt x="11847" y="14448"/>
                  </a:cubicBezTo>
                  <a:cubicBezTo>
                    <a:pt x="11573" y="14312"/>
                    <a:pt x="11299" y="14175"/>
                    <a:pt x="11025" y="14038"/>
                  </a:cubicBezTo>
                  <a:cubicBezTo>
                    <a:pt x="10911" y="13992"/>
                    <a:pt x="10774" y="13923"/>
                    <a:pt x="10637" y="13855"/>
                  </a:cubicBezTo>
                  <a:cubicBezTo>
                    <a:pt x="10249" y="13650"/>
                    <a:pt x="9861" y="13444"/>
                    <a:pt x="9473" y="13216"/>
                  </a:cubicBezTo>
                  <a:cubicBezTo>
                    <a:pt x="5981" y="11184"/>
                    <a:pt x="3425" y="8788"/>
                    <a:pt x="1872" y="6254"/>
                  </a:cubicBezTo>
                  <a:cubicBezTo>
                    <a:pt x="640" y="4223"/>
                    <a:pt x="24" y="2123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47"/>
            <p:cNvSpPr/>
            <p:nvPr/>
          </p:nvSpPr>
          <p:spPr>
            <a:xfrm>
              <a:off x="2954538" y="4014575"/>
              <a:ext cx="1390075" cy="588925"/>
            </a:xfrm>
            <a:custGeom>
              <a:avLst/>
              <a:gdLst/>
              <a:ahLst/>
              <a:cxnLst/>
              <a:rect l="l" t="t" r="r" b="b"/>
              <a:pathLst>
                <a:path w="55603" h="23557" extrusionOk="0">
                  <a:moveTo>
                    <a:pt x="55603" y="1"/>
                  </a:moveTo>
                  <a:cubicBezTo>
                    <a:pt x="55603" y="206"/>
                    <a:pt x="55603" y="411"/>
                    <a:pt x="55580" y="617"/>
                  </a:cubicBezTo>
                  <a:cubicBezTo>
                    <a:pt x="55580" y="777"/>
                    <a:pt x="55557" y="936"/>
                    <a:pt x="55557" y="1096"/>
                  </a:cubicBezTo>
                  <a:cubicBezTo>
                    <a:pt x="55534" y="1233"/>
                    <a:pt x="55511" y="1393"/>
                    <a:pt x="55489" y="1530"/>
                  </a:cubicBezTo>
                  <a:cubicBezTo>
                    <a:pt x="55489" y="1690"/>
                    <a:pt x="55443" y="1849"/>
                    <a:pt x="55420" y="2009"/>
                  </a:cubicBezTo>
                  <a:cubicBezTo>
                    <a:pt x="55397" y="2146"/>
                    <a:pt x="55374" y="2283"/>
                    <a:pt x="55329" y="2443"/>
                  </a:cubicBezTo>
                  <a:cubicBezTo>
                    <a:pt x="55306" y="2580"/>
                    <a:pt x="55260" y="2740"/>
                    <a:pt x="55215" y="2899"/>
                  </a:cubicBezTo>
                  <a:cubicBezTo>
                    <a:pt x="55192" y="3036"/>
                    <a:pt x="55146" y="3173"/>
                    <a:pt x="55101" y="3333"/>
                  </a:cubicBezTo>
                  <a:cubicBezTo>
                    <a:pt x="55055" y="3470"/>
                    <a:pt x="55009" y="3630"/>
                    <a:pt x="54941" y="3790"/>
                  </a:cubicBezTo>
                  <a:cubicBezTo>
                    <a:pt x="54895" y="3926"/>
                    <a:pt x="54849" y="4063"/>
                    <a:pt x="54804" y="4200"/>
                  </a:cubicBezTo>
                  <a:cubicBezTo>
                    <a:pt x="54735" y="4360"/>
                    <a:pt x="54667" y="4520"/>
                    <a:pt x="54598" y="4680"/>
                  </a:cubicBezTo>
                  <a:cubicBezTo>
                    <a:pt x="54530" y="4817"/>
                    <a:pt x="54461" y="4954"/>
                    <a:pt x="54393" y="5091"/>
                  </a:cubicBezTo>
                  <a:cubicBezTo>
                    <a:pt x="54324" y="5250"/>
                    <a:pt x="54233" y="5410"/>
                    <a:pt x="54142" y="5570"/>
                  </a:cubicBezTo>
                  <a:cubicBezTo>
                    <a:pt x="54073" y="5707"/>
                    <a:pt x="54005" y="5844"/>
                    <a:pt x="53936" y="5981"/>
                  </a:cubicBezTo>
                  <a:cubicBezTo>
                    <a:pt x="53822" y="6163"/>
                    <a:pt x="53708" y="6346"/>
                    <a:pt x="53571" y="6551"/>
                  </a:cubicBezTo>
                  <a:cubicBezTo>
                    <a:pt x="53503" y="6666"/>
                    <a:pt x="53434" y="6780"/>
                    <a:pt x="53366" y="6894"/>
                  </a:cubicBezTo>
                  <a:cubicBezTo>
                    <a:pt x="53206" y="7099"/>
                    <a:pt x="53069" y="7305"/>
                    <a:pt x="52886" y="7533"/>
                  </a:cubicBezTo>
                  <a:cubicBezTo>
                    <a:pt x="52841" y="7601"/>
                    <a:pt x="52772" y="7693"/>
                    <a:pt x="52704" y="7784"/>
                  </a:cubicBezTo>
                  <a:cubicBezTo>
                    <a:pt x="52453" y="8104"/>
                    <a:pt x="52179" y="8423"/>
                    <a:pt x="51882" y="8743"/>
                  </a:cubicBezTo>
                  <a:cubicBezTo>
                    <a:pt x="51791" y="8834"/>
                    <a:pt x="51722" y="8925"/>
                    <a:pt x="51631" y="9017"/>
                  </a:cubicBezTo>
                  <a:cubicBezTo>
                    <a:pt x="51403" y="9245"/>
                    <a:pt x="51152" y="9496"/>
                    <a:pt x="50924" y="9724"/>
                  </a:cubicBezTo>
                  <a:cubicBezTo>
                    <a:pt x="50787" y="9838"/>
                    <a:pt x="50672" y="9952"/>
                    <a:pt x="50558" y="10044"/>
                  </a:cubicBezTo>
                  <a:cubicBezTo>
                    <a:pt x="50421" y="10181"/>
                    <a:pt x="50262" y="10318"/>
                    <a:pt x="50102" y="10455"/>
                  </a:cubicBezTo>
                  <a:cubicBezTo>
                    <a:pt x="49965" y="10569"/>
                    <a:pt x="49805" y="10706"/>
                    <a:pt x="49668" y="10820"/>
                  </a:cubicBezTo>
                  <a:cubicBezTo>
                    <a:pt x="49508" y="10957"/>
                    <a:pt x="49326" y="11094"/>
                    <a:pt x="49166" y="11208"/>
                  </a:cubicBezTo>
                  <a:cubicBezTo>
                    <a:pt x="49006" y="11322"/>
                    <a:pt x="48846" y="11459"/>
                    <a:pt x="48687" y="11573"/>
                  </a:cubicBezTo>
                  <a:cubicBezTo>
                    <a:pt x="48504" y="11710"/>
                    <a:pt x="48321" y="11824"/>
                    <a:pt x="48162" y="11938"/>
                  </a:cubicBezTo>
                  <a:cubicBezTo>
                    <a:pt x="47979" y="12075"/>
                    <a:pt x="47819" y="12189"/>
                    <a:pt x="47637" y="12303"/>
                  </a:cubicBezTo>
                  <a:cubicBezTo>
                    <a:pt x="47454" y="12417"/>
                    <a:pt x="47249" y="12554"/>
                    <a:pt x="47066" y="12669"/>
                  </a:cubicBezTo>
                  <a:cubicBezTo>
                    <a:pt x="46815" y="12828"/>
                    <a:pt x="46564" y="12988"/>
                    <a:pt x="46290" y="13148"/>
                  </a:cubicBezTo>
                  <a:cubicBezTo>
                    <a:pt x="45811" y="13422"/>
                    <a:pt x="45308" y="13696"/>
                    <a:pt x="44784" y="13947"/>
                  </a:cubicBezTo>
                  <a:cubicBezTo>
                    <a:pt x="44647" y="14015"/>
                    <a:pt x="44510" y="14084"/>
                    <a:pt x="44350" y="14175"/>
                  </a:cubicBezTo>
                  <a:cubicBezTo>
                    <a:pt x="43939" y="14358"/>
                    <a:pt x="43528" y="14563"/>
                    <a:pt x="43117" y="14746"/>
                  </a:cubicBezTo>
                  <a:cubicBezTo>
                    <a:pt x="42980" y="14814"/>
                    <a:pt x="42866" y="14860"/>
                    <a:pt x="42752" y="14905"/>
                  </a:cubicBezTo>
                  <a:cubicBezTo>
                    <a:pt x="42204" y="15134"/>
                    <a:pt x="41679" y="15362"/>
                    <a:pt x="41131" y="15567"/>
                  </a:cubicBezTo>
                  <a:cubicBezTo>
                    <a:pt x="40994" y="15613"/>
                    <a:pt x="40880" y="15659"/>
                    <a:pt x="40743" y="15704"/>
                  </a:cubicBezTo>
                  <a:cubicBezTo>
                    <a:pt x="40310" y="15864"/>
                    <a:pt x="39853" y="16024"/>
                    <a:pt x="39397" y="16184"/>
                  </a:cubicBezTo>
                  <a:cubicBezTo>
                    <a:pt x="39214" y="16229"/>
                    <a:pt x="39032" y="16298"/>
                    <a:pt x="38849" y="16366"/>
                  </a:cubicBezTo>
                  <a:cubicBezTo>
                    <a:pt x="38598" y="16435"/>
                    <a:pt x="38347" y="16503"/>
                    <a:pt x="38096" y="16595"/>
                  </a:cubicBezTo>
                  <a:cubicBezTo>
                    <a:pt x="37867" y="16640"/>
                    <a:pt x="37639" y="16709"/>
                    <a:pt x="37411" y="16777"/>
                  </a:cubicBezTo>
                  <a:cubicBezTo>
                    <a:pt x="37160" y="16846"/>
                    <a:pt x="36909" y="16914"/>
                    <a:pt x="36635" y="16983"/>
                  </a:cubicBezTo>
                  <a:cubicBezTo>
                    <a:pt x="36407" y="17051"/>
                    <a:pt x="36178" y="17097"/>
                    <a:pt x="35950" y="17165"/>
                  </a:cubicBezTo>
                  <a:cubicBezTo>
                    <a:pt x="35699" y="17211"/>
                    <a:pt x="35425" y="17279"/>
                    <a:pt x="35174" y="17325"/>
                  </a:cubicBezTo>
                  <a:cubicBezTo>
                    <a:pt x="34946" y="17393"/>
                    <a:pt x="34695" y="17439"/>
                    <a:pt x="34466" y="17485"/>
                  </a:cubicBezTo>
                  <a:cubicBezTo>
                    <a:pt x="34215" y="17553"/>
                    <a:pt x="33941" y="17599"/>
                    <a:pt x="33668" y="17644"/>
                  </a:cubicBezTo>
                  <a:cubicBezTo>
                    <a:pt x="33439" y="17690"/>
                    <a:pt x="33234" y="17736"/>
                    <a:pt x="33006" y="17759"/>
                  </a:cubicBezTo>
                  <a:cubicBezTo>
                    <a:pt x="32412" y="17873"/>
                    <a:pt x="31796" y="17964"/>
                    <a:pt x="31180" y="18055"/>
                  </a:cubicBezTo>
                  <a:cubicBezTo>
                    <a:pt x="31088" y="18078"/>
                    <a:pt x="30997" y="18078"/>
                    <a:pt x="30906" y="18101"/>
                  </a:cubicBezTo>
                  <a:cubicBezTo>
                    <a:pt x="30381" y="18169"/>
                    <a:pt x="29856" y="18238"/>
                    <a:pt x="29331" y="18284"/>
                  </a:cubicBezTo>
                  <a:cubicBezTo>
                    <a:pt x="29125" y="18306"/>
                    <a:pt x="28920" y="18329"/>
                    <a:pt x="28714" y="18352"/>
                  </a:cubicBezTo>
                  <a:cubicBezTo>
                    <a:pt x="28372" y="18375"/>
                    <a:pt x="28030" y="18398"/>
                    <a:pt x="27687" y="18421"/>
                  </a:cubicBezTo>
                  <a:cubicBezTo>
                    <a:pt x="27459" y="18443"/>
                    <a:pt x="27254" y="18466"/>
                    <a:pt x="27048" y="18466"/>
                  </a:cubicBezTo>
                  <a:cubicBezTo>
                    <a:pt x="26683" y="18489"/>
                    <a:pt x="26318" y="18512"/>
                    <a:pt x="25953" y="18535"/>
                  </a:cubicBezTo>
                  <a:cubicBezTo>
                    <a:pt x="25770" y="18535"/>
                    <a:pt x="25565" y="18535"/>
                    <a:pt x="25359" y="18557"/>
                  </a:cubicBezTo>
                  <a:cubicBezTo>
                    <a:pt x="24789" y="18580"/>
                    <a:pt x="24218" y="18580"/>
                    <a:pt x="23647" y="18580"/>
                  </a:cubicBezTo>
                  <a:cubicBezTo>
                    <a:pt x="23145" y="18580"/>
                    <a:pt x="22666" y="18580"/>
                    <a:pt x="22164" y="18557"/>
                  </a:cubicBezTo>
                  <a:cubicBezTo>
                    <a:pt x="21867" y="18557"/>
                    <a:pt x="21570" y="18535"/>
                    <a:pt x="21273" y="18535"/>
                  </a:cubicBezTo>
                  <a:cubicBezTo>
                    <a:pt x="21045" y="18512"/>
                    <a:pt x="20840" y="18512"/>
                    <a:pt x="20611" y="18489"/>
                  </a:cubicBezTo>
                  <a:cubicBezTo>
                    <a:pt x="20292" y="18489"/>
                    <a:pt x="19972" y="18466"/>
                    <a:pt x="19676" y="18443"/>
                  </a:cubicBezTo>
                  <a:cubicBezTo>
                    <a:pt x="19470" y="18421"/>
                    <a:pt x="19265" y="18398"/>
                    <a:pt x="19059" y="18398"/>
                  </a:cubicBezTo>
                  <a:cubicBezTo>
                    <a:pt x="18694" y="18352"/>
                    <a:pt x="18306" y="18329"/>
                    <a:pt x="17941" y="18284"/>
                  </a:cubicBezTo>
                  <a:cubicBezTo>
                    <a:pt x="17804" y="18261"/>
                    <a:pt x="17667" y="18261"/>
                    <a:pt x="17530" y="18238"/>
                  </a:cubicBezTo>
                  <a:cubicBezTo>
                    <a:pt x="17005" y="18192"/>
                    <a:pt x="16503" y="18124"/>
                    <a:pt x="16001" y="18055"/>
                  </a:cubicBezTo>
                  <a:cubicBezTo>
                    <a:pt x="15932" y="18033"/>
                    <a:pt x="15864" y="18033"/>
                    <a:pt x="15818" y="18010"/>
                  </a:cubicBezTo>
                  <a:cubicBezTo>
                    <a:pt x="15362" y="17964"/>
                    <a:pt x="14905" y="17873"/>
                    <a:pt x="14449" y="17804"/>
                  </a:cubicBezTo>
                  <a:cubicBezTo>
                    <a:pt x="14266" y="17781"/>
                    <a:pt x="14083" y="17736"/>
                    <a:pt x="13924" y="17713"/>
                  </a:cubicBezTo>
                  <a:cubicBezTo>
                    <a:pt x="13581" y="17644"/>
                    <a:pt x="13239" y="17576"/>
                    <a:pt x="12919" y="17508"/>
                  </a:cubicBezTo>
                  <a:cubicBezTo>
                    <a:pt x="12760" y="17485"/>
                    <a:pt x="12600" y="17439"/>
                    <a:pt x="12440" y="17416"/>
                  </a:cubicBezTo>
                  <a:cubicBezTo>
                    <a:pt x="12052" y="17325"/>
                    <a:pt x="11687" y="17256"/>
                    <a:pt x="11322" y="17165"/>
                  </a:cubicBezTo>
                  <a:cubicBezTo>
                    <a:pt x="11116" y="17119"/>
                    <a:pt x="10934" y="17051"/>
                    <a:pt x="10728" y="17005"/>
                  </a:cubicBezTo>
                  <a:cubicBezTo>
                    <a:pt x="10409" y="16937"/>
                    <a:pt x="10066" y="16846"/>
                    <a:pt x="9747" y="16754"/>
                  </a:cubicBezTo>
                  <a:cubicBezTo>
                    <a:pt x="9564" y="16709"/>
                    <a:pt x="9381" y="16640"/>
                    <a:pt x="9199" y="16595"/>
                  </a:cubicBezTo>
                  <a:cubicBezTo>
                    <a:pt x="8697" y="16458"/>
                    <a:pt x="8217" y="16298"/>
                    <a:pt x="7715" y="16138"/>
                  </a:cubicBezTo>
                  <a:cubicBezTo>
                    <a:pt x="7624" y="16092"/>
                    <a:pt x="7510" y="16070"/>
                    <a:pt x="7418" y="16047"/>
                  </a:cubicBezTo>
                  <a:cubicBezTo>
                    <a:pt x="6848" y="15841"/>
                    <a:pt x="6300" y="15636"/>
                    <a:pt x="5729" y="15430"/>
                  </a:cubicBezTo>
                  <a:cubicBezTo>
                    <a:pt x="5501" y="15339"/>
                    <a:pt x="5273" y="15248"/>
                    <a:pt x="5045" y="15157"/>
                  </a:cubicBezTo>
                  <a:cubicBezTo>
                    <a:pt x="4885" y="15065"/>
                    <a:pt x="4702" y="14997"/>
                    <a:pt x="4520" y="14928"/>
                  </a:cubicBezTo>
                  <a:cubicBezTo>
                    <a:pt x="4269" y="14814"/>
                    <a:pt x="4018" y="14700"/>
                    <a:pt x="3766" y="14586"/>
                  </a:cubicBezTo>
                  <a:cubicBezTo>
                    <a:pt x="3607" y="14517"/>
                    <a:pt x="3447" y="14449"/>
                    <a:pt x="3287" y="14380"/>
                  </a:cubicBezTo>
                  <a:cubicBezTo>
                    <a:pt x="3013" y="14244"/>
                    <a:pt x="2739" y="14107"/>
                    <a:pt x="2488" y="13970"/>
                  </a:cubicBezTo>
                  <a:cubicBezTo>
                    <a:pt x="2351" y="13901"/>
                    <a:pt x="2214" y="13833"/>
                    <a:pt x="2077" y="13764"/>
                  </a:cubicBezTo>
                  <a:cubicBezTo>
                    <a:pt x="1689" y="13559"/>
                    <a:pt x="1301" y="13353"/>
                    <a:pt x="936" y="13148"/>
                  </a:cubicBezTo>
                  <a:cubicBezTo>
                    <a:pt x="320" y="12783"/>
                    <a:pt x="23" y="12326"/>
                    <a:pt x="23" y="11870"/>
                  </a:cubicBezTo>
                  <a:lnTo>
                    <a:pt x="0" y="16868"/>
                  </a:lnTo>
                  <a:cubicBezTo>
                    <a:pt x="0" y="17325"/>
                    <a:pt x="320" y="17781"/>
                    <a:pt x="913" y="18124"/>
                  </a:cubicBezTo>
                  <a:cubicBezTo>
                    <a:pt x="1301" y="18329"/>
                    <a:pt x="1689" y="18557"/>
                    <a:pt x="2077" y="18763"/>
                  </a:cubicBezTo>
                  <a:cubicBezTo>
                    <a:pt x="2191" y="18831"/>
                    <a:pt x="2328" y="18877"/>
                    <a:pt x="2465" y="18946"/>
                  </a:cubicBezTo>
                  <a:cubicBezTo>
                    <a:pt x="2739" y="19082"/>
                    <a:pt x="2990" y="19219"/>
                    <a:pt x="3264" y="19356"/>
                  </a:cubicBezTo>
                  <a:cubicBezTo>
                    <a:pt x="3424" y="19425"/>
                    <a:pt x="3584" y="19493"/>
                    <a:pt x="3766" y="19585"/>
                  </a:cubicBezTo>
                  <a:cubicBezTo>
                    <a:pt x="3995" y="19699"/>
                    <a:pt x="4246" y="19790"/>
                    <a:pt x="4497" y="19904"/>
                  </a:cubicBezTo>
                  <a:cubicBezTo>
                    <a:pt x="4679" y="19995"/>
                    <a:pt x="4862" y="20064"/>
                    <a:pt x="5045" y="20132"/>
                  </a:cubicBezTo>
                  <a:cubicBezTo>
                    <a:pt x="5227" y="20201"/>
                    <a:pt x="5387" y="20269"/>
                    <a:pt x="5570" y="20361"/>
                  </a:cubicBezTo>
                  <a:cubicBezTo>
                    <a:pt x="5615" y="20361"/>
                    <a:pt x="5684" y="20384"/>
                    <a:pt x="5729" y="20406"/>
                  </a:cubicBezTo>
                  <a:cubicBezTo>
                    <a:pt x="6277" y="20612"/>
                    <a:pt x="6848" y="20817"/>
                    <a:pt x="7418" y="21023"/>
                  </a:cubicBezTo>
                  <a:cubicBezTo>
                    <a:pt x="7510" y="21045"/>
                    <a:pt x="7601" y="21091"/>
                    <a:pt x="7715" y="21114"/>
                  </a:cubicBezTo>
                  <a:cubicBezTo>
                    <a:pt x="8195" y="21274"/>
                    <a:pt x="8697" y="21433"/>
                    <a:pt x="9176" y="21570"/>
                  </a:cubicBezTo>
                  <a:cubicBezTo>
                    <a:pt x="9267" y="21593"/>
                    <a:pt x="9359" y="21639"/>
                    <a:pt x="9450" y="21662"/>
                  </a:cubicBezTo>
                  <a:cubicBezTo>
                    <a:pt x="9541" y="21685"/>
                    <a:pt x="9633" y="21707"/>
                    <a:pt x="9724" y="21730"/>
                  </a:cubicBezTo>
                  <a:cubicBezTo>
                    <a:pt x="10066" y="21822"/>
                    <a:pt x="10386" y="21913"/>
                    <a:pt x="10705" y="22004"/>
                  </a:cubicBezTo>
                  <a:cubicBezTo>
                    <a:pt x="10911" y="22050"/>
                    <a:pt x="11116" y="22095"/>
                    <a:pt x="11299" y="22141"/>
                  </a:cubicBezTo>
                  <a:cubicBezTo>
                    <a:pt x="11664" y="22232"/>
                    <a:pt x="12029" y="22301"/>
                    <a:pt x="12417" y="22392"/>
                  </a:cubicBezTo>
                  <a:cubicBezTo>
                    <a:pt x="12531" y="22415"/>
                    <a:pt x="12668" y="22461"/>
                    <a:pt x="12805" y="22483"/>
                  </a:cubicBezTo>
                  <a:cubicBezTo>
                    <a:pt x="12828" y="22483"/>
                    <a:pt x="12874" y="22483"/>
                    <a:pt x="12897" y="22506"/>
                  </a:cubicBezTo>
                  <a:cubicBezTo>
                    <a:pt x="13239" y="22575"/>
                    <a:pt x="13558" y="22620"/>
                    <a:pt x="13901" y="22689"/>
                  </a:cubicBezTo>
                  <a:cubicBezTo>
                    <a:pt x="14083" y="22712"/>
                    <a:pt x="14243" y="22757"/>
                    <a:pt x="14426" y="22780"/>
                  </a:cubicBezTo>
                  <a:cubicBezTo>
                    <a:pt x="14882" y="22871"/>
                    <a:pt x="15316" y="22940"/>
                    <a:pt x="15773" y="23008"/>
                  </a:cubicBezTo>
                  <a:cubicBezTo>
                    <a:pt x="15841" y="23008"/>
                    <a:pt x="15909" y="23008"/>
                    <a:pt x="15978" y="23031"/>
                  </a:cubicBezTo>
                  <a:cubicBezTo>
                    <a:pt x="16480" y="23100"/>
                    <a:pt x="17005" y="23168"/>
                    <a:pt x="17507" y="23214"/>
                  </a:cubicBezTo>
                  <a:cubicBezTo>
                    <a:pt x="17644" y="23237"/>
                    <a:pt x="17781" y="23259"/>
                    <a:pt x="17918" y="23259"/>
                  </a:cubicBezTo>
                  <a:cubicBezTo>
                    <a:pt x="18306" y="23305"/>
                    <a:pt x="18671" y="23351"/>
                    <a:pt x="19059" y="23374"/>
                  </a:cubicBezTo>
                  <a:lnTo>
                    <a:pt x="19082" y="23374"/>
                  </a:lnTo>
                  <a:cubicBezTo>
                    <a:pt x="19265" y="23396"/>
                    <a:pt x="19470" y="23396"/>
                    <a:pt x="19653" y="23419"/>
                  </a:cubicBezTo>
                  <a:cubicBezTo>
                    <a:pt x="19972" y="23442"/>
                    <a:pt x="20292" y="23465"/>
                    <a:pt x="20589" y="23488"/>
                  </a:cubicBezTo>
                  <a:cubicBezTo>
                    <a:pt x="20817" y="23488"/>
                    <a:pt x="21045" y="23488"/>
                    <a:pt x="21251" y="23511"/>
                  </a:cubicBezTo>
                  <a:cubicBezTo>
                    <a:pt x="21570" y="23511"/>
                    <a:pt x="21867" y="23533"/>
                    <a:pt x="22164" y="23533"/>
                  </a:cubicBezTo>
                  <a:cubicBezTo>
                    <a:pt x="22186" y="23533"/>
                    <a:pt x="22209" y="23533"/>
                    <a:pt x="22232" y="23556"/>
                  </a:cubicBezTo>
                  <a:lnTo>
                    <a:pt x="23624" y="23556"/>
                  </a:lnTo>
                  <a:cubicBezTo>
                    <a:pt x="24195" y="23556"/>
                    <a:pt x="24789" y="23556"/>
                    <a:pt x="25359" y="23533"/>
                  </a:cubicBezTo>
                  <a:lnTo>
                    <a:pt x="25519" y="23533"/>
                  </a:lnTo>
                  <a:cubicBezTo>
                    <a:pt x="25656" y="23533"/>
                    <a:pt x="25793" y="23511"/>
                    <a:pt x="25953" y="23511"/>
                  </a:cubicBezTo>
                  <a:cubicBezTo>
                    <a:pt x="26295" y="23488"/>
                    <a:pt x="26660" y="23465"/>
                    <a:pt x="27025" y="23465"/>
                  </a:cubicBezTo>
                  <a:cubicBezTo>
                    <a:pt x="27231" y="23442"/>
                    <a:pt x="27459" y="23419"/>
                    <a:pt x="27665" y="23419"/>
                  </a:cubicBezTo>
                  <a:cubicBezTo>
                    <a:pt x="28007" y="23374"/>
                    <a:pt x="28349" y="23351"/>
                    <a:pt x="28692" y="23328"/>
                  </a:cubicBezTo>
                  <a:cubicBezTo>
                    <a:pt x="28806" y="23305"/>
                    <a:pt x="28943" y="23305"/>
                    <a:pt x="29057" y="23305"/>
                  </a:cubicBezTo>
                  <a:cubicBezTo>
                    <a:pt x="29148" y="23282"/>
                    <a:pt x="29217" y="23282"/>
                    <a:pt x="29308" y="23259"/>
                  </a:cubicBezTo>
                  <a:cubicBezTo>
                    <a:pt x="29833" y="23214"/>
                    <a:pt x="30358" y="23145"/>
                    <a:pt x="30883" y="23077"/>
                  </a:cubicBezTo>
                  <a:cubicBezTo>
                    <a:pt x="30974" y="23054"/>
                    <a:pt x="31088" y="23054"/>
                    <a:pt x="31180" y="23031"/>
                  </a:cubicBezTo>
                  <a:cubicBezTo>
                    <a:pt x="31773" y="22963"/>
                    <a:pt x="32389" y="22849"/>
                    <a:pt x="32983" y="22757"/>
                  </a:cubicBezTo>
                  <a:cubicBezTo>
                    <a:pt x="33051" y="22735"/>
                    <a:pt x="33097" y="22735"/>
                    <a:pt x="33165" y="22735"/>
                  </a:cubicBezTo>
                  <a:cubicBezTo>
                    <a:pt x="33325" y="22689"/>
                    <a:pt x="33485" y="22666"/>
                    <a:pt x="33645" y="22620"/>
                  </a:cubicBezTo>
                  <a:cubicBezTo>
                    <a:pt x="33919" y="22575"/>
                    <a:pt x="34193" y="22529"/>
                    <a:pt x="34466" y="22461"/>
                  </a:cubicBezTo>
                  <a:cubicBezTo>
                    <a:pt x="34695" y="22415"/>
                    <a:pt x="34923" y="22369"/>
                    <a:pt x="35151" y="22324"/>
                  </a:cubicBezTo>
                  <a:cubicBezTo>
                    <a:pt x="35425" y="22255"/>
                    <a:pt x="35676" y="22210"/>
                    <a:pt x="35927" y="22141"/>
                  </a:cubicBezTo>
                  <a:cubicBezTo>
                    <a:pt x="36178" y="22073"/>
                    <a:pt x="36407" y="22027"/>
                    <a:pt x="36635" y="21958"/>
                  </a:cubicBezTo>
                  <a:cubicBezTo>
                    <a:pt x="36886" y="21890"/>
                    <a:pt x="37137" y="21822"/>
                    <a:pt x="37388" y="21753"/>
                  </a:cubicBezTo>
                  <a:cubicBezTo>
                    <a:pt x="37616" y="21707"/>
                    <a:pt x="37845" y="21639"/>
                    <a:pt x="38073" y="21570"/>
                  </a:cubicBezTo>
                  <a:cubicBezTo>
                    <a:pt x="38324" y="21502"/>
                    <a:pt x="38575" y="21411"/>
                    <a:pt x="38826" y="21342"/>
                  </a:cubicBezTo>
                  <a:cubicBezTo>
                    <a:pt x="38917" y="21319"/>
                    <a:pt x="39009" y="21274"/>
                    <a:pt x="39123" y="21251"/>
                  </a:cubicBezTo>
                  <a:cubicBezTo>
                    <a:pt x="39214" y="21228"/>
                    <a:pt x="39283" y="21182"/>
                    <a:pt x="39374" y="21160"/>
                  </a:cubicBezTo>
                  <a:cubicBezTo>
                    <a:pt x="39830" y="21000"/>
                    <a:pt x="40287" y="20840"/>
                    <a:pt x="40743" y="20680"/>
                  </a:cubicBezTo>
                  <a:cubicBezTo>
                    <a:pt x="40858" y="20635"/>
                    <a:pt x="40994" y="20589"/>
                    <a:pt x="41109" y="20543"/>
                  </a:cubicBezTo>
                  <a:cubicBezTo>
                    <a:pt x="41656" y="20338"/>
                    <a:pt x="42204" y="20132"/>
                    <a:pt x="42729" y="19904"/>
                  </a:cubicBezTo>
                  <a:cubicBezTo>
                    <a:pt x="42843" y="19836"/>
                    <a:pt x="42980" y="19790"/>
                    <a:pt x="43094" y="19722"/>
                  </a:cubicBezTo>
                  <a:cubicBezTo>
                    <a:pt x="43505" y="19539"/>
                    <a:pt x="43939" y="19356"/>
                    <a:pt x="44350" y="19151"/>
                  </a:cubicBezTo>
                  <a:cubicBezTo>
                    <a:pt x="44487" y="19082"/>
                    <a:pt x="44624" y="19014"/>
                    <a:pt x="44784" y="18923"/>
                  </a:cubicBezTo>
                  <a:cubicBezTo>
                    <a:pt x="45286" y="18672"/>
                    <a:pt x="45788" y="18398"/>
                    <a:pt x="46267" y="18124"/>
                  </a:cubicBezTo>
                  <a:cubicBezTo>
                    <a:pt x="46427" y="18033"/>
                    <a:pt x="46564" y="17941"/>
                    <a:pt x="46701" y="17850"/>
                  </a:cubicBezTo>
                  <a:cubicBezTo>
                    <a:pt x="46838" y="17781"/>
                    <a:pt x="46929" y="17713"/>
                    <a:pt x="47043" y="17644"/>
                  </a:cubicBezTo>
                  <a:cubicBezTo>
                    <a:pt x="47249" y="17530"/>
                    <a:pt x="47431" y="17416"/>
                    <a:pt x="47614" y="17279"/>
                  </a:cubicBezTo>
                  <a:cubicBezTo>
                    <a:pt x="47796" y="17165"/>
                    <a:pt x="47956" y="17051"/>
                    <a:pt x="48139" y="16937"/>
                  </a:cubicBezTo>
                  <a:cubicBezTo>
                    <a:pt x="48321" y="16800"/>
                    <a:pt x="48504" y="16686"/>
                    <a:pt x="48664" y="16549"/>
                  </a:cubicBezTo>
                  <a:cubicBezTo>
                    <a:pt x="48824" y="16435"/>
                    <a:pt x="48983" y="16321"/>
                    <a:pt x="49143" y="16184"/>
                  </a:cubicBezTo>
                  <a:cubicBezTo>
                    <a:pt x="49326" y="16070"/>
                    <a:pt x="49486" y="15933"/>
                    <a:pt x="49645" y="15796"/>
                  </a:cubicBezTo>
                  <a:cubicBezTo>
                    <a:pt x="49805" y="15682"/>
                    <a:pt x="49942" y="15567"/>
                    <a:pt x="50102" y="15430"/>
                  </a:cubicBezTo>
                  <a:cubicBezTo>
                    <a:pt x="50239" y="15293"/>
                    <a:pt x="50399" y="15157"/>
                    <a:pt x="50558" y="15042"/>
                  </a:cubicBezTo>
                  <a:cubicBezTo>
                    <a:pt x="50604" y="14974"/>
                    <a:pt x="50672" y="14928"/>
                    <a:pt x="50741" y="14860"/>
                  </a:cubicBezTo>
                  <a:cubicBezTo>
                    <a:pt x="50787" y="14814"/>
                    <a:pt x="50832" y="14768"/>
                    <a:pt x="50901" y="14700"/>
                  </a:cubicBezTo>
                  <a:cubicBezTo>
                    <a:pt x="51152" y="14472"/>
                    <a:pt x="51380" y="14244"/>
                    <a:pt x="51608" y="13992"/>
                  </a:cubicBezTo>
                  <a:cubicBezTo>
                    <a:pt x="51700" y="13901"/>
                    <a:pt x="51791" y="13810"/>
                    <a:pt x="51859" y="13741"/>
                  </a:cubicBezTo>
                  <a:cubicBezTo>
                    <a:pt x="52156" y="13422"/>
                    <a:pt x="52430" y="13079"/>
                    <a:pt x="52704" y="12760"/>
                  </a:cubicBezTo>
                  <a:cubicBezTo>
                    <a:pt x="52704" y="12760"/>
                    <a:pt x="52704" y="12737"/>
                    <a:pt x="52727" y="12737"/>
                  </a:cubicBezTo>
                  <a:cubicBezTo>
                    <a:pt x="52772" y="12646"/>
                    <a:pt x="52818" y="12577"/>
                    <a:pt x="52886" y="12509"/>
                  </a:cubicBezTo>
                  <a:cubicBezTo>
                    <a:pt x="53046" y="12303"/>
                    <a:pt x="53206" y="12075"/>
                    <a:pt x="53343" y="11870"/>
                  </a:cubicBezTo>
                  <a:cubicBezTo>
                    <a:pt x="53434" y="11756"/>
                    <a:pt x="53503" y="11641"/>
                    <a:pt x="53571" y="11527"/>
                  </a:cubicBezTo>
                  <a:cubicBezTo>
                    <a:pt x="53685" y="11345"/>
                    <a:pt x="53799" y="11139"/>
                    <a:pt x="53914" y="10957"/>
                  </a:cubicBezTo>
                  <a:cubicBezTo>
                    <a:pt x="53959" y="10911"/>
                    <a:pt x="53982" y="10865"/>
                    <a:pt x="54005" y="10820"/>
                  </a:cubicBezTo>
                  <a:cubicBezTo>
                    <a:pt x="54051" y="10728"/>
                    <a:pt x="54096" y="10637"/>
                    <a:pt x="54142" y="10569"/>
                  </a:cubicBezTo>
                  <a:cubicBezTo>
                    <a:pt x="54233" y="10409"/>
                    <a:pt x="54302" y="10249"/>
                    <a:pt x="54393" y="10089"/>
                  </a:cubicBezTo>
                  <a:cubicBezTo>
                    <a:pt x="54461" y="9952"/>
                    <a:pt x="54507" y="9815"/>
                    <a:pt x="54576" y="9678"/>
                  </a:cubicBezTo>
                  <a:cubicBezTo>
                    <a:pt x="54644" y="9519"/>
                    <a:pt x="54713" y="9359"/>
                    <a:pt x="54781" y="9199"/>
                  </a:cubicBezTo>
                  <a:cubicBezTo>
                    <a:pt x="54804" y="9131"/>
                    <a:pt x="54827" y="9062"/>
                    <a:pt x="54872" y="8994"/>
                  </a:cubicBezTo>
                  <a:cubicBezTo>
                    <a:pt x="54895" y="8925"/>
                    <a:pt x="54918" y="8834"/>
                    <a:pt x="54941" y="8765"/>
                  </a:cubicBezTo>
                  <a:cubicBezTo>
                    <a:pt x="54986" y="8606"/>
                    <a:pt x="55032" y="8469"/>
                    <a:pt x="55078" y="8309"/>
                  </a:cubicBezTo>
                  <a:cubicBezTo>
                    <a:pt x="55123" y="8172"/>
                    <a:pt x="55169" y="8012"/>
                    <a:pt x="55215" y="7875"/>
                  </a:cubicBezTo>
                  <a:cubicBezTo>
                    <a:pt x="55260" y="7715"/>
                    <a:pt x="55283" y="7579"/>
                    <a:pt x="55329" y="7419"/>
                  </a:cubicBezTo>
                  <a:cubicBezTo>
                    <a:pt x="55352" y="7350"/>
                    <a:pt x="55374" y="7259"/>
                    <a:pt x="55374" y="7191"/>
                  </a:cubicBezTo>
                  <a:cubicBezTo>
                    <a:pt x="55397" y="7122"/>
                    <a:pt x="55397" y="7054"/>
                    <a:pt x="55420" y="6985"/>
                  </a:cubicBezTo>
                  <a:cubicBezTo>
                    <a:pt x="55443" y="6825"/>
                    <a:pt x="55466" y="6666"/>
                    <a:pt x="55489" y="6506"/>
                  </a:cubicBezTo>
                  <a:cubicBezTo>
                    <a:pt x="55511" y="6369"/>
                    <a:pt x="55534" y="6232"/>
                    <a:pt x="55534" y="6072"/>
                  </a:cubicBezTo>
                  <a:cubicBezTo>
                    <a:pt x="55557" y="5912"/>
                    <a:pt x="55557" y="5775"/>
                    <a:pt x="55580" y="5616"/>
                  </a:cubicBezTo>
                  <a:cubicBezTo>
                    <a:pt x="55580" y="5524"/>
                    <a:pt x="55580" y="5433"/>
                    <a:pt x="55580" y="5364"/>
                  </a:cubicBezTo>
                  <a:cubicBezTo>
                    <a:pt x="55603" y="5228"/>
                    <a:pt x="55603" y="5113"/>
                    <a:pt x="55603" y="4976"/>
                  </a:cubicBezTo>
                  <a:lnTo>
                    <a:pt x="55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47"/>
            <p:cNvSpPr/>
            <p:nvPr/>
          </p:nvSpPr>
          <p:spPr>
            <a:xfrm>
              <a:off x="3041263" y="3123825"/>
              <a:ext cx="808050" cy="359525"/>
            </a:xfrm>
            <a:custGeom>
              <a:avLst/>
              <a:gdLst/>
              <a:ahLst/>
              <a:cxnLst/>
              <a:rect l="l" t="t" r="r" b="b"/>
              <a:pathLst>
                <a:path w="32322" h="1438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18"/>
                    <a:pt x="23" y="35"/>
                    <a:pt x="23" y="53"/>
                  </a:cubicBezTo>
                  <a:lnTo>
                    <a:pt x="23" y="53"/>
                  </a:lnTo>
                  <a:lnTo>
                    <a:pt x="24" y="0"/>
                  </a:lnTo>
                  <a:close/>
                  <a:moveTo>
                    <a:pt x="23" y="53"/>
                  </a:moveTo>
                  <a:lnTo>
                    <a:pt x="1" y="4976"/>
                  </a:lnTo>
                  <a:cubicBezTo>
                    <a:pt x="1" y="7396"/>
                    <a:pt x="1576" y="9792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72"/>
                    <a:pt x="6369" y="12440"/>
                  </a:cubicBezTo>
                  <a:cubicBezTo>
                    <a:pt x="6620" y="12554"/>
                    <a:pt x="6848" y="12668"/>
                    <a:pt x="7099" y="12760"/>
                  </a:cubicBezTo>
                  <a:cubicBezTo>
                    <a:pt x="7145" y="12782"/>
                    <a:pt x="7191" y="12782"/>
                    <a:pt x="7236" y="12805"/>
                  </a:cubicBezTo>
                  <a:cubicBezTo>
                    <a:pt x="7328" y="12851"/>
                    <a:pt x="7419" y="12874"/>
                    <a:pt x="7510" y="12919"/>
                  </a:cubicBezTo>
                  <a:cubicBezTo>
                    <a:pt x="7830" y="13034"/>
                    <a:pt x="8149" y="13148"/>
                    <a:pt x="8492" y="13239"/>
                  </a:cubicBezTo>
                  <a:cubicBezTo>
                    <a:pt x="8606" y="13285"/>
                    <a:pt x="8720" y="13307"/>
                    <a:pt x="8834" y="13353"/>
                  </a:cubicBezTo>
                  <a:cubicBezTo>
                    <a:pt x="8903" y="13376"/>
                    <a:pt x="8994" y="13399"/>
                    <a:pt x="9062" y="13422"/>
                  </a:cubicBezTo>
                  <a:cubicBezTo>
                    <a:pt x="9199" y="13467"/>
                    <a:pt x="9336" y="13490"/>
                    <a:pt x="9473" y="13513"/>
                  </a:cubicBezTo>
                  <a:cubicBezTo>
                    <a:pt x="9816" y="13604"/>
                    <a:pt x="10135" y="13695"/>
                    <a:pt x="10478" y="13764"/>
                  </a:cubicBezTo>
                  <a:cubicBezTo>
                    <a:pt x="10569" y="13787"/>
                    <a:pt x="10660" y="13810"/>
                    <a:pt x="10751" y="13832"/>
                  </a:cubicBezTo>
                  <a:cubicBezTo>
                    <a:pt x="10888" y="13855"/>
                    <a:pt x="11025" y="13878"/>
                    <a:pt x="11139" y="13901"/>
                  </a:cubicBezTo>
                  <a:cubicBezTo>
                    <a:pt x="11436" y="13969"/>
                    <a:pt x="11710" y="14015"/>
                    <a:pt x="12007" y="14061"/>
                  </a:cubicBezTo>
                  <a:cubicBezTo>
                    <a:pt x="12121" y="14061"/>
                    <a:pt x="12235" y="14106"/>
                    <a:pt x="12349" y="14106"/>
                  </a:cubicBezTo>
                  <a:cubicBezTo>
                    <a:pt x="12463" y="14129"/>
                    <a:pt x="12600" y="14129"/>
                    <a:pt x="12737" y="14152"/>
                  </a:cubicBezTo>
                  <a:cubicBezTo>
                    <a:pt x="12988" y="14198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289"/>
                    <a:pt x="14152" y="14289"/>
                    <a:pt x="14289" y="14312"/>
                  </a:cubicBezTo>
                  <a:cubicBezTo>
                    <a:pt x="14563" y="14335"/>
                    <a:pt x="14814" y="14335"/>
                    <a:pt x="15111" y="14357"/>
                  </a:cubicBezTo>
                  <a:cubicBezTo>
                    <a:pt x="15248" y="14357"/>
                    <a:pt x="15362" y="14380"/>
                    <a:pt x="15499" y="14380"/>
                  </a:cubicBezTo>
                  <a:lnTo>
                    <a:pt x="15841" y="14380"/>
                  </a:lnTo>
                  <a:cubicBezTo>
                    <a:pt x="16138" y="14380"/>
                    <a:pt x="16435" y="14380"/>
                    <a:pt x="16732" y="14357"/>
                  </a:cubicBezTo>
                  <a:cubicBezTo>
                    <a:pt x="16823" y="14357"/>
                    <a:pt x="16924" y="14368"/>
                    <a:pt x="17022" y="14368"/>
                  </a:cubicBezTo>
                  <a:cubicBezTo>
                    <a:pt x="17071" y="14368"/>
                    <a:pt x="17120" y="14365"/>
                    <a:pt x="17165" y="14357"/>
                  </a:cubicBezTo>
                  <a:lnTo>
                    <a:pt x="17416" y="14357"/>
                  </a:lnTo>
                  <a:cubicBezTo>
                    <a:pt x="17782" y="14335"/>
                    <a:pt x="18147" y="14312"/>
                    <a:pt x="18512" y="14266"/>
                  </a:cubicBezTo>
                  <a:cubicBezTo>
                    <a:pt x="18672" y="14266"/>
                    <a:pt x="18809" y="14266"/>
                    <a:pt x="18969" y="14243"/>
                  </a:cubicBezTo>
                  <a:cubicBezTo>
                    <a:pt x="19037" y="14243"/>
                    <a:pt x="19105" y="14220"/>
                    <a:pt x="19174" y="14220"/>
                  </a:cubicBezTo>
                  <a:cubicBezTo>
                    <a:pt x="19288" y="14220"/>
                    <a:pt x="19379" y="14198"/>
                    <a:pt x="19494" y="14175"/>
                  </a:cubicBezTo>
                  <a:cubicBezTo>
                    <a:pt x="19882" y="14129"/>
                    <a:pt x="20247" y="14084"/>
                    <a:pt x="20612" y="14015"/>
                  </a:cubicBezTo>
                  <a:cubicBezTo>
                    <a:pt x="20703" y="14015"/>
                    <a:pt x="20795" y="13992"/>
                    <a:pt x="20886" y="13969"/>
                  </a:cubicBezTo>
                  <a:lnTo>
                    <a:pt x="21023" y="13969"/>
                  </a:lnTo>
                  <a:cubicBezTo>
                    <a:pt x="21183" y="13924"/>
                    <a:pt x="21365" y="13878"/>
                    <a:pt x="21525" y="13855"/>
                  </a:cubicBezTo>
                  <a:cubicBezTo>
                    <a:pt x="21845" y="13787"/>
                    <a:pt x="22141" y="13718"/>
                    <a:pt x="22438" y="13650"/>
                  </a:cubicBezTo>
                  <a:cubicBezTo>
                    <a:pt x="22643" y="13604"/>
                    <a:pt x="22849" y="13536"/>
                    <a:pt x="23054" y="13490"/>
                  </a:cubicBezTo>
                  <a:cubicBezTo>
                    <a:pt x="23351" y="13399"/>
                    <a:pt x="23625" y="13330"/>
                    <a:pt x="23899" y="13239"/>
                  </a:cubicBezTo>
                  <a:cubicBezTo>
                    <a:pt x="23967" y="13239"/>
                    <a:pt x="24013" y="13216"/>
                    <a:pt x="24081" y="13193"/>
                  </a:cubicBezTo>
                  <a:cubicBezTo>
                    <a:pt x="24401" y="13079"/>
                    <a:pt x="24743" y="12965"/>
                    <a:pt x="25063" y="12851"/>
                  </a:cubicBezTo>
                  <a:cubicBezTo>
                    <a:pt x="25109" y="12828"/>
                    <a:pt x="25154" y="12805"/>
                    <a:pt x="25200" y="12782"/>
                  </a:cubicBezTo>
                  <a:cubicBezTo>
                    <a:pt x="25542" y="12646"/>
                    <a:pt x="25885" y="12509"/>
                    <a:pt x="26227" y="12349"/>
                  </a:cubicBezTo>
                  <a:cubicBezTo>
                    <a:pt x="26341" y="12303"/>
                    <a:pt x="26432" y="12257"/>
                    <a:pt x="26524" y="12212"/>
                  </a:cubicBezTo>
                  <a:cubicBezTo>
                    <a:pt x="26912" y="12029"/>
                    <a:pt x="27277" y="11847"/>
                    <a:pt x="27619" y="11641"/>
                  </a:cubicBezTo>
                  <a:cubicBezTo>
                    <a:pt x="27688" y="11596"/>
                    <a:pt x="27756" y="11573"/>
                    <a:pt x="27825" y="11527"/>
                  </a:cubicBezTo>
                  <a:cubicBezTo>
                    <a:pt x="27870" y="11481"/>
                    <a:pt x="27939" y="11459"/>
                    <a:pt x="27985" y="11413"/>
                  </a:cubicBezTo>
                  <a:cubicBezTo>
                    <a:pt x="28099" y="11344"/>
                    <a:pt x="28190" y="11299"/>
                    <a:pt x="28281" y="11230"/>
                  </a:cubicBezTo>
                  <a:cubicBezTo>
                    <a:pt x="28373" y="11162"/>
                    <a:pt x="28464" y="11116"/>
                    <a:pt x="28555" y="11048"/>
                  </a:cubicBezTo>
                  <a:cubicBezTo>
                    <a:pt x="28646" y="10979"/>
                    <a:pt x="28738" y="10934"/>
                    <a:pt x="28806" y="10865"/>
                  </a:cubicBezTo>
                  <a:cubicBezTo>
                    <a:pt x="28898" y="10797"/>
                    <a:pt x="28989" y="10751"/>
                    <a:pt x="29057" y="10683"/>
                  </a:cubicBezTo>
                  <a:cubicBezTo>
                    <a:pt x="29149" y="10614"/>
                    <a:pt x="29217" y="10546"/>
                    <a:pt x="29308" y="10477"/>
                  </a:cubicBezTo>
                  <a:cubicBezTo>
                    <a:pt x="29377" y="10409"/>
                    <a:pt x="29468" y="10363"/>
                    <a:pt x="29537" y="10295"/>
                  </a:cubicBezTo>
                  <a:cubicBezTo>
                    <a:pt x="29605" y="10226"/>
                    <a:pt x="29696" y="10158"/>
                    <a:pt x="29765" y="10089"/>
                  </a:cubicBezTo>
                  <a:cubicBezTo>
                    <a:pt x="29788" y="10066"/>
                    <a:pt x="29833" y="10043"/>
                    <a:pt x="29856" y="9998"/>
                  </a:cubicBezTo>
                  <a:cubicBezTo>
                    <a:pt x="29902" y="9975"/>
                    <a:pt x="29925" y="9952"/>
                    <a:pt x="29947" y="9929"/>
                  </a:cubicBezTo>
                  <a:cubicBezTo>
                    <a:pt x="30062" y="9815"/>
                    <a:pt x="30199" y="9678"/>
                    <a:pt x="30313" y="9564"/>
                  </a:cubicBezTo>
                  <a:cubicBezTo>
                    <a:pt x="30358" y="9518"/>
                    <a:pt x="30381" y="9473"/>
                    <a:pt x="30427" y="9450"/>
                  </a:cubicBezTo>
                  <a:cubicBezTo>
                    <a:pt x="30587" y="9290"/>
                    <a:pt x="30724" y="9108"/>
                    <a:pt x="30838" y="8948"/>
                  </a:cubicBezTo>
                  <a:cubicBezTo>
                    <a:pt x="30861" y="8948"/>
                    <a:pt x="30861" y="8948"/>
                    <a:pt x="30861" y="8925"/>
                  </a:cubicBezTo>
                  <a:cubicBezTo>
                    <a:pt x="30906" y="8902"/>
                    <a:pt x="30929" y="8857"/>
                    <a:pt x="30952" y="8811"/>
                  </a:cubicBezTo>
                  <a:cubicBezTo>
                    <a:pt x="31020" y="8720"/>
                    <a:pt x="31112" y="8605"/>
                    <a:pt x="31180" y="8514"/>
                  </a:cubicBezTo>
                  <a:cubicBezTo>
                    <a:pt x="31226" y="8446"/>
                    <a:pt x="31249" y="8377"/>
                    <a:pt x="31294" y="8332"/>
                  </a:cubicBezTo>
                  <a:cubicBezTo>
                    <a:pt x="31340" y="8240"/>
                    <a:pt x="31408" y="8149"/>
                    <a:pt x="31477" y="8035"/>
                  </a:cubicBezTo>
                  <a:cubicBezTo>
                    <a:pt x="31477" y="8012"/>
                    <a:pt x="31500" y="7989"/>
                    <a:pt x="31522" y="7966"/>
                  </a:cubicBezTo>
                  <a:cubicBezTo>
                    <a:pt x="31545" y="7921"/>
                    <a:pt x="31545" y="7898"/>
                    <a:pt x="31568" y="7852"/>
                  </a:cubicBezTo>
                  <a:cubicBezTo>
                    <a:pt x="31614" y="7761"/>
                    <a:pt x="31659" y="7692"/>
                    <a:pt x="31705" y="7601"/>
                  </a:cubicBezTo>
                  <a:cubicBezTo>
                    <a:pt x="31728" y="7533"/>
                    <a:pt x="31774" y="7464"/>
                    <a:pt x="31796" y="7396"/>
                  </a:cubicBezTo>
                  <a:cubicBezTo>
                    <a:pt x="31842" y="7327"/>
                    <a:pt x="31865" y="7236"/>
                    <a:pt x="31888" y="7167"/>
                  </a:cubicBezTo>
                  <a:cubicBezTo>
                    <a:pt x="31910" y="7122"/>
                    <a:pt x="31933" y="7076"/>
                    <a:pt x="31956" y="7053"/>
                  </a:cubicBezTo>
                  <a:cubicBezTo>
                    <a:pt x="31956" y="7008"/>
                    <a:pt x="31956" y="6985"/>
                    <a:pt x="31979" y="6939"/>
                  </a:cubicBezTo>
                  <a:cubicBezTo>
                    <a:pt x="32002" y="6871"/>
                    <a:pt x="32025" y="6802"/>
                    <a:pt x="32047" y="6711"/>
                  </a:cubicBezTo>
                  <a:cubicBezTo>
                    <a:pt x="32070" y="6642"/>
                    <a:pt x="32093" y="6574"/>
                    <a:pt x="32116" y="6506"/>
                  </a:cubicBezTo>
                  <a:cubicBezTo>
                    <a:pt x="32139" y="6414"/>
                    <a:pt x="32162" y="6346"/>
                    <a:pt x="32184" y="6254"/>
                  </a:cubicBezTo>
                  <a:cubicBezTo>
                    <a:pt x="32184" y="6232"/>
                    <a:pt x="32207" y="6186"/>
                    <a:pt x="32207" y="6140"/>
                  </a:cubicBezTo>
                  <a:cubicBezTo>
                    <a:pt x="32207" y="6117"/>
                    <a:pt x="32207" y="6072"/>
                    <a:pt x="32230" y="6049"/>
                  </a:cubicBezTo>
                  <a:cubicBezTo>
                    <a:pt x="32230" y="5981"/>
                    <a:pt x="32253" y="5889"/>
                    <a:pt x="32253" y="5821"/>
                  </a:cubicBezTo>
                  <a:cubicBezTo>
                    <a:pt x="32276" y="5729"/>
                    <a:pt x="32276" y="5661"/>
                    <a:pt x="32276" y="5593"/>
                  </a:cubicBezTo>
                  <a:cubicBezTo>
                    <a:pt x="32299" y="5524"/>
                    <a:pt x="32299" y="5433"/>
                    <a:pt x="32299" y="5364"/>
                  </a:cubicBezTo>
                  <a:cubicBezTo>
                    <a:pt x="32299" y="5296"/>
                    <a:pt x="32321" y="5250"/>
                    <a:pt x="32321" y="5204"/>
                  </a:cubicBezTo>
                  <a:cubicBezTo>
                    <a:pt x="32321" y="5159"/>
                    <a:pt x="32321" y="5113"/>
                    <a:pt x="32321" y="5068"/>
                  </a:cubicBezTo>
                  <a:lnTo>
                    <a:pt x="32321" y="366"/>
                  </a:lnTo>
                  <a:cubicBezTo>
                    <a:pt x="32321" y="457"/>
                    <a:pt x="32299" y="525"/>
                    <a:pt x="32299" y="617"/>
                  </a:cubicBezTo>
                  <a:cubicBezTo>
                    <a:pt x="32299" y="685"/>
                    <a:pt x="32276" y="754"/>
                    <a:pt x="32276" y="822"/>
                  </a:cubicBezTo>
                  <a:cubicBezTo>
                    <a:pt x="32253" y="913"/>
                    <a:pt x="32253" y="982"/>
                    <a:pt x="32230" y="1073"/>
                  </a:cubicBezTo>
                  <a:cubicBezTo>
                    <a:pt x="32230" y="1142"/>
                    <a:pt x="32207" y="1210"/>
                    <a:pt x="32184" y="1279"/>
                  </a:cubicBezTo>
                  <a:cubicBezTo>
                    <a:pt x="32162" y="1370"/>
                    <a:pt x="32162" y="1438"/>
                    <a:pt x="32139" y="1530"/>
                  </a:cubicBezTo>
                  <a:cubicBezTo>
                    <a:pt x="32116" y="1598"/>
                    <a:pt x="32093" y="1667"/>
                    <a:pt x="32070" y="1735"/>
                  </a:cubicBezTo>
                  <a:cubicBezTo>
                    <a:pt x="32047" y="1804"/>
                    <a:pt x="32025" y="1895"/>
                    <a:pt x="32002" y="1963"/>
                  </a:cubicBezTo>
                  <a:cubicBezTo>
                    <a:pt x="31956" y="2032"/>
                    <a:pt x="31933" y="2100"/>
                    <a:pt x="31910" y="2169"/>
                  </a:cubicBezTo>
                  <a:cubicBezTo>
                    <a:pt x="31888" y="2260"/>
                    <a:pt x="31842" y="2328"/>
                    <a:pt x="31819" y="2420"/>
                  </a:cubicBezTo>
                  <a:cubicBezTo>
                    <a:pt x="31774" y="2488"/>
                    <a:pt x="31751" y="2557"/>
                    <a:pt x="31705" y="2625"/>
                  </a:cubicBezTo>
                  <a:cubicBezTo>
                    <a:pt x="31682" y="2717"/>
                    <a:pt x="31637" y="2785"/>
                    <a:pt x="31591" y="2876"/>
                  </a:cubicBezTo>
                  <a:cubicBezTo>
                    <a:pt x="31545" y="2922"/>
                    <a:pt x="31522" y="2990"/>
                    <a:pt x="31477" y="3059"/>
                  </a:cubicBezTo>
                  <a:cubicBezTo>
                    <a:pt x="31431" y="3150"/>
                    <a:pt x="31363" y="3264"/>
                    <a:pt x="31294" y="3356"/>
                  </a:cubicBezTo>
                  <a:cubicBezTo>
                    <a:pt x="31271" y="3401"/>
                    <a:pt x="31226" y="3470"/>
                    <a:pt x="31180" y="3515"/>
                  </a:cubicBezTo>
                  <a:cubicBezTo>
                    <a:pt x="31112" y="3630"/>
                    <a:pt x="31043" y="3721"/>
                    <a:pt x="30975" y="3835"/>
                  </a:cubicBezTo>
                  <a:cubicBezTo>
                    <a:pt x="30929" y="3881"/>
                    <a:pt x="30906" y="3926"/>
                    <a:pt x="30861" y="3972"/>
                  </a:cubicBezTo>
                  <a:cubicBezTo>
                    <a:pt x="30724" y="4132"/>
                    <a:pt x="30587" y="4291"/>
                    <a:pt x="30450" y="4451"/>
                  </a:cubicBezTo>
                  <a:cubicBezTo>
                    <a:pt x="30404" y="4497"/>
                    <a:pt x="30358" y="4543"/>
                    <a:pt x="30313" y="4588"/>
                  </a:cubicBezTo>
                  <a:cubicBezTo>
                    <a:pt x="30199" y="4702"/>
                    <a:pt x="30084" y="4816"/>
                    <a:pt x="29947" y="4953"/>
                  </a:cubicBezTo>
                  <a:cubicBezTo>
                    <a:pt x="29902" y="4999"/>
                    <a:pt x="29833" y="5068"/>
                    <a:pt x="29788" y="5113"/>
                  </a:cubicBezTo>
                  <a:cubicBezTo>
                    <a:pt x="29696" y="5182"/>
                    <a:pt x="29628" y="5250"/>
                    <a:pt x="29537" y="5319"/>
                  </a:cubicBezTo>
                  <a:cubicBezTo>
                    <a:pt x="29468" y="5387"/>
                    <a:pt x="29400" y="5433"/>
                    <a:pt x="29331" y="5501"/>
                  </a:cubicBezTo>
                  <a:cubicBezTo>
                    <a:pt x="29240" y="5570"/>
                    <a:pt x="29149" y="5638"/>
                    <a:pt x="29080" y="5707"/>
                  </a:cubicBezTo>
                  <a:cubicBezTo>
                    <a:pt x="28989" y="5752"/>
                    <a:pt x="28920" y="5821"/>
                    <a:pt x="28829" y="5889"/>
                  </a:cubicBezTo>
                  <a:cubicBezTo>
                    <a:pt x="28738" y="5935"/>
                    <a:pt x="28646" y="6003"/>
                    <a:pt x="28555" y="6072"/>
                  </a:cubicBezTo>
                  <a:cubicBezTo>
                    <a:pt x="28464" y="6117"/>
                    <a:pt x="28395" y="6186"/>
                    <a:pt x="28304" y="6254"/>
                  </a:cubicBezTo>
                  <a:cubicBezTo>
                    <a:pt x="28213" y="6300"/>
                    <a:pt x="28099" y="6369"/>
                    <a:pt x="28007" y="6437"/>
                  </a:cubicBezTo>
                  <a:cubicBezTo>
                    <a:pt x="27893" y="6506"/>
                    <a:pt x="27756" y="6574"/>
                    <a:pt x="27642" y="6665"/>
                  </a:cubicBezTo>
                  <a:cubicBezTo>
                    <a:pt x="27277" y="6871"/>
                    <a:pt x="26912" y="7053"/>
                    <a:pt x="26547" y="7236"/>
                  </a:cubicBezTo>
                  <a:cubicBezTo>
                    <a:pt x="26455" y="7282"/>
                    <a:pt x="26341" y="7327"/>
                    <a:pt x="26250" y="7373"/>
                  </a:cubicBezTo>
                  <a:cubicBezTo>
                    <a:pt x="25907" y="7533"/>
                    <a:pt x="25565" y="7670"/>
                    <a:pt x="25223" y="7807"/>
                  </a:cubicBezTo>
                  <a:cubicBezTo>
                    <a:pt x="25154" y="7829"/>
                    <a:pt x="25131" y="7852"/>
                    <a:pt x="25063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51" y="8423"/>
                    <a:pt x="23077" y="8514"/>
                  </a:cubicBezTo>
                  <a:cubicBezTo>
                    <a:pt x="22872" y="8560"/>
                    <a:pt x="22666" y="8628"/>
                    <a:pt x="22438" y="8674"/>
                  </a:cubicBezTo>
                  <a:cubicBezTo>
                    <a:pt x="22164" y="8742"/>
                    <a:pt x="21845" y="8811"/>
                    <a:pt x="21548" y="8857"/>
                  </a:cubicBezTo>
                  <a:cubicBezTo>
                    <a:pt x="21342" y="8902"/>
                    <a:pt x="21114" y="8971"/>
                    <a:pt x="20909" y="8993"/>
                  </a:cubicBezTo>
                  <a:cubicBezTo>
                    <a:pt x="20817" y="9016"/>
                    <a:pt x="20726" y="9016"/>
                    <a:pt x="20635" y="9039"/>
                  </a:cubicBezTo>
                  <a:cubicBezTo>
                    <a:pt x="20270" y="9108"/>
                    <a:pt x="19882" y="9153"/>
                    <a:pt x="19516" y="9199"/>
                  </a:cubicBezTo>
                  <a:cubicBezTo>
                    <a:pt x="19402" y="9222"/>
                    <a:pt x="19288" y="9222"/>
                    <a:pt x="19174" y="9245"/>
                  </a:cubicBezTo>
                  <a:cubicBezTo>
                    <a:pt x="18969" y="9267"/>
                    <a:pt x="18740" y="9267"/>
                    <a:pt x="18535" y="9290"/>
                  </a:cubicBezTo>
                  <a:cubicBezTo>
                    <a:pt x="18170" y="9313"/>
                    <a:pt x="17804" y="9359"/>
                    <a:pt x="17439" y="9359"/>
                  </a:cubicBezTo>
                  <a:cubicBezTo>
                    <a:pt x="17211" y="9382"/>
                    <a:pt x="16983" y="9382"/>
                    <a:pt x="16732" y="9382"/>
                  </a:cubicBezTo>
                  <a:cubicBezTo>
                    <a:pt x="16534" y="9382"/>
                    <a:pt x="16336" y="9392"/>
                    <a:pt x="16145" y="9392"/>
                  </a:cubicBezTo>
                  <a:cubicBezTo>
                    <a:pt x="16049" y="9392"/>
                    <a:pt x="15956" y="9389"/>
                    <a:pt x="15864" y="9382"/>
                  </a:cubicBezTo>
                  <a:cubicBezTo>
                    <a:pt x="15613" y="9382"/>
                    <a:pt x="15362" y="9382"/>
                    <a:pt x="15111" y="9359"/>
                  </a:cubicBezTo>
                  <a:cubicBezTo>
                    <a:pt x="14837" y="9359"/>
                    <a:pt x="14563" y="9336"/>
                    <a:pt x="14289" y="9336"/>
                  </a:cubicBezTo>
                  <a:cubicBezTo>
                    <a:pt x="14038" y="9313"/>
                    <a:pt x="13787" y="9290"/>
                    <a:pt x="13559" y="9267"/>
                  </a:cubicBezTo>
                  <a:cubicBezTo>
                    <a:pt x="13285" y="9245"/>
                    <a:pt x="13011" y="9199"/>
                    <a:pt x="12737" y="9176"/>
                  </a:cubicBezTo>
                  <a:cubicBezTo>
                    <a:pt x="12509" y="9153"/>
                    <a:pt x="12258" y="9108"/>
                    <a:pt x="12030" y="9062"/>
                  </a:cubicBezTo>
                  <a:cubicBezTo>
                    <a:pt x="11733" y="9016"/>
                    <a:pt x="11436" y="8971"/>
                    <a:pt x="11162" y="8925"/>
                  </a:cubicBezTo>
                  <a:cubicBezTo>
                    <a:pt x="10934" y="8879"/>
                    <a:pt x="10706" y="8834"/>
                    <a:pt x="10500" y="8788"/>
                  </a:cubicBezTo>
                  <a:cubicBezTo>
                    <a:pt x="10158" y="8720"/>
                    <a:pt x="9816" y="8628"/>
                    <a:pt x="9496" y="8537"/>
                  </a:cubicBezTo>
                  <a:cubicBezTo>
                    <a:pt x="9268" y="8491"/>
                    <a:pt x="9062" y="8423"/>
                    <a:pt x="8857" y="8377"/>
                  </a:cubicBezTo>
                  <a:cubicBezTo>
                    <a:pt x="8743" y="8332"/>
                    <a:pt x="8629" y="8309"/>
                    <a:pt x="8515" y="8263"/>
                  </a:cubicBezTo>
                  <a:cubicBezTo>
                    <a:pt x="8172" y="8149"/>
                    <a:pt x="7853" y="8058"/>
                    <a:pt x="7533" y="7921"/>
                  </a:cubicBezTo>
                  <a:cubicBezTo>
                    <a:pt x="7442" y="7898"/>
                    <a:pt x="7328" y="7852"/>
                    <a:pt x="7236" y="7829"/>
                  </a:cubicBezTo>
                  <a:cubicBezTo>
                    <a:pt x="6940" y="7715"/>
                    <a:pt x="6666" y="7578"/>
                    <a:pt x="6392" y="7464"/>
                  </a:cubicBezTo>
                  <a:cubicBezTo>
                    <a:pt x="6255" y="7396"/>
                    <a:pt x="6095" y="7350"/>
                    <a:pt x="5958" y="7282"/>
                  </a:cubicBezTo>
                  <a:cubicBezTo>
                    <a:pt x="5570" y="7076"/>
                    <a:pt x="5159" y="6871"/>
                    <a:pt x="4771" y="6665"/>
                  </a:cubicBezTo>
                  <a:cubicBezTo>
                    <a:pt x="1622" y="4830"/>
                    <a:pt x="24" y="2432"/>
                    <a:pt x="23" y="53"/>
                  </a:cubicBez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47"/>
            <p:cNvSpPr/>
            <p:nvPr/>
          </p:nvSpPr>
          <p:spPr>
            <a:xfrm>
              <a:off x="3001888" y="2891000"/>
              <a:ext cx="887375" cy="467950"/>
            </a:xfrm>
            <a:custGeom>
              <a:avLst/>
              <a:gdLst/>
              <a:ahLst/>
              <a:cxnLst/>
              <a:rect l="l" t="t" r="r" b="b"/>
              <a:pathLst>
                <a:path w="35495" h="18718" extrusionOk="0">
                  <a:moveTo>
                    <a:pt x="17693" y="1"/>
                  </a:moveTo>
                  <a:cubicBezTo>
                    <a:pt x="13559" y="1"/>
                    <a:pt x="9428" y="914"/>
                    <a:pt x="6278" y="2740"/>
                  </a:cubicBezTo>
                  <a:cubicBezTo>
                    <a:pt x="1" y="6392"/>
                    <a:pt x="24" y="12326"/>
                    <a:pt x="6346" y="15978"/>
                  </a:cubicBezTo>
                  <a:cubicBezTo>
                    <a:pt x="9519" y="17804"/>
                    <a:pt x="13662" y="18717"/>
                    <a:pt x="17799" y="18717"/>
                  </a:cubicBezTo>
                  <a:cubicBezTo>
                    <a:pt x="21936" y="18717"/>
                    <a:pt x="26067" y="17804"/>
                    <a:pt x="29217" y="15978"/>
                  </a:cubicBezTo>
                  <a:cubicBezTo>
                    <a:pt x="35494" y="12326"/>
                    <a:pt x="35471" y="6392"/>
                    <a:pt x="29126" y="2740"/>
                  </a:cubicBezTo>
                  <a:cubicBezTo>
                    <a:pt x="25965" y="914"/>
                    <a:pt x="21827" y="1"/>
                    <a:pt x="17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47"/>
            <p:cNvSpPr/>
            <p:nvPr/>
          </p:nvSpPr>
          <p:spPr>
            <a:xfrm>
              <a:off x="3417888" y="3050425"/>
              <a:ext cx="119275" cy="63000"/>
            </a:xfrm>
            <a:custGeom>
              <a:avLst/>
              <a:gdLst/>
              <a:ahLst/>
              <a:cxnLst/>
              <a:rect l="l" t="t" r="r" b="b"/>
              <a:pathLst>
                <a:path w="4771" h="2520" extrusionOk="0">
                  <a:moveTo>
                    <a:pt x="2386" y="585"/>
                  </a:moveTo>
                  <a:cubicBezTo>
                    <a:pt x="2682" y="585"/>
                    <a:pt x="2979" y="654"/>
                    <a:pt x="3196" y="791"/>
                  </a:cubicBezTo>
                  <a:cubicBezTo>
                    <a:pt x="3652" y="1042"/>
                    <a:pt x="3652" y="1476"/>
                    <a:pt x="3196" y="1727"/>
                  </a:cubicBezTo>
                  <a:cubicBezTo>
                    <a:pt x="2979" y="1864"/>
                    <a:pt x="2688" y="1932"/>
                    <a:pt x="2394" y="1932"/>
                  </a:cubicBezTo>
                  <a:cubicBezTo>
                    <a:pt x="2100" y="1932"/>
                    <a:pt x="1804" y="1864"/>
                    <a:pt x="1575" y="1727"/>
                  </a:cubicBezTo>
                  <a:cubicBezTo>
                    <a:pt x="1119" y="1476"/>
                    <a:pt x="1119" y="1042"/>
                    <a:pt x="1575" y="791"/>
                  </a:cubicBezTo>
                  <a:cubicBezTo>
                    <a:pt x="1792" y="654"/>
                    <a:pt x="2089" y="585"/>
                    <a:pt x="2386" y="585"/>
                  </a:cubicBezTo>
                  <a:close/>
                  <a:moveTo>
                    <a:pt x="2405" y="0"/>
                  </a:moveTo>
                  <a:cubicBezTo>
                    <a:pt x="1839" y="0"/>
                    <a:pt x="1272" y="126"/>
                    <a:pt x="845" y="380"/>
                  </a:cubicBezTo>
                  <a:cubicBezTo>
                    <a:pt x="0" y="859"/>
                    <a:pt x="0" y="1658"/>
                    <a:pt x="845" y="2160"/>
                  </a:cubicBezTo>
                  <a:cubicBezTo>
                    <a:pt x="1279" y="2400"/>
                    <a:pt x="1838" y="2520"/>
                    <a:pt x="2394" y="2520"/>
                  </a:cubicBezTo>
                  <a:cubicBezTo>
                    <a:pt x="2951" y="2520"/>
                    <a:pt x="3504" y="2400"/>
                    <a:pt x="3926" y="2160"/>
                  </a:cubicBezTo>
                  <a:cubicBezTo>
                    <a:pt x="4771" y="1658"/>
                    <a:pt x="4771" y="859"/>
                    <a:pt x="3926" y="357"/>
                  </a:cubicBezTo>
                  <a:cubicBezTo>
                    <a:pt x="3509" y="120"/>
                    <a:pt x="2958" y="0"/>
                    <a:pt x="2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47"/>
            <p:cNvSpPr/>
            <p:nvPr/>
          </p:nvSpPr>
          <p:spPr>
            <a:xfrm>
              <a:off x="3298063" y="3015550"/>
              <a:ext cx="307025" cy="170650"/>
            </a:xfrm>
            <a:custGeom>
              <a:avLst/>
              <a:gdLst/>
              <a:ahLst/>
              <a:cxnLst/>
              <a:rect l="l" t="t" r="r" b="b"/>
              <a:pathLst>
                <a:path w="12281" h="6826" extrusionOk="0">
                  <a:moveTo>
                    <a:pt x="6816" y="582"/>
                  </a:moveTo>
                  <a:cubicBezTo>
                    <a:pt x="7823" y="582"/>
                    <a:pt x="8833" y="805"/>
                    <a:pt x="9610" y="1250"/>
                  </a:cubicBezTo>
                  <a:cubicBezTo>
                    <a:pt x="11139" y="2140"/>
                    <a:pt x="11162" y="3578"/>
                    <a:pt x="9632" y="4468"/>
                  </a:cubicBezTo>
                  <a:cubicBezTo>
                    <a:pt x="8354" y="5222"/>
                    <a:pt x="3606" y="5883"/>
                    <a:pt x="1164" y="6157"/>
                  </a:cubicBezTo>
                  <a:cubicBezTo>
                    <a:pt x="1621" y="4742"/>
                    <a:pt x="2716" y="2003"/>
                    <a:pt x="4040" y="1250"/>
                  </a:cubicBezTo>
                  <a:cubicBezTo>
                    <a:pt x="4805" y="805"/>
                    <a:pt x="5809" y="582"/>
                    <a:pt x="6816" y="582"/>
                  </a:cubicBezTo>
                  <a:close/>
                  <a:moveTo>
                    <a:pt x="6805" y="0"/>
                  </a:moveTo>
                  <a:cubicBezTo>
                    <a:pt x="5535" y="0"/>
                    <a:pt x="4268" y="280"/>
                    <a:pt x="3310" y="839"/>
                  </a:cubicBezTo>
                  <a:cubicBezTo>
                    <a:pt x="1324" y="1980"/>
                    <a:pt x="69" y="6294"/>
                    <a:pt x="23" y="6477"/>
                  </a:cubicBezTo>
                  <a:cubicBezTo>
                    <a:pt x="0" y="6568"/>
                    <a:pt x="46" y="6659"/>
                    <a:pt x="160" y="6728"/>
                  </a:cubicBezTo>
                  <a:cubicBezTo>
                    <a:pt x="254" y="6784"/>
                    <a:pt x="394" y="6825"/>
                    <a:pt x="530" y="6825"/>
                  </a:cubicBezTo>
                  <a:cubicBezTo>
                    <a:pt x="559" y="6825"/>
                    <a:pt x="588" y="6823"/>
                    <a:pt x="616" y="6819"/>
                  </a:cubicBezTo>
                  <a:cubicBezTo>
                    <a:pt x="936" y="6774"/>
                    <a:pt x="8423" y="6020"/>
                    <a:pt x="10340" y="4902"/>
                  </a:cubicBezTo>
                  <a:cubicBezTo>
                    <a:pt x="12280" y="3784"/>
                    <a:pt x="12257" y="1957"/>
                    <a:pt x="10317" y="839"/>
                  </a:cubicBezTo>
                  <a:cubicBezTo>
                    <a:pt x="9347" y="280"/>
                    <a:pt x="8075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47"/>
            <p:cNvSpPr/>
            <p:nvPr/>
          </p:nvSpPr>
          <p:spPr>
            <a:xfrm>
              <a:off x="5742638" y="2461900"/>
              <a:ext cx="808625" cy="359500"/>
            </a:xfrm>
            <a:custGeom>
              <a:avLst/>
              <a:gdLst/>
              <a:ahLst/>
              <a:cxnLst/>
              <a:rect l="l" t="t" r="r" b="b"/>
              <a:pathLst>
                <a:path w="32345" h="14380" extrusionOk="0">
                  <a:moveTo>
                    <a:pt x="32344" y="91"/>
                  </a:moveTo>
                  <a:lnTo>
                    <a:pt x="32344" y="96"/>
                  </a:lnTo>
                  <a:lnTo>
                    <a:pt x="32344" y="96"/>
                  </a:lnTo>
                  <a:cubicBezTo>
                    <a:pt x="32344" y="95"/>
                    <a:pt x="32344" y="93"/>
                    <a:pt x="32344" y="91"/>
                  </a:cubicBezTo>
                  <a:close/>
                  <a:moveTo>
                    <a:pt x="24" y="0"/>
                  </a:moveTo>
                  <a:lnTo>
                    <a:pt x="1" y="4976"/>
                  </a:lnTo>
                  <a:cubicBezTo>
                    <a:pt x="1" y="7395"/>
                    <a:pt x="1598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94"/>
                    <a:pt x="6392" y="12440"/>
                  </a:cubicBezTo>
                  <a:cubicBezTo>
                    <a:pt x="6620" y="12554"/>
                    <a:pt x="6871" y="12668"/>
                    <a:pt x="7099" y="12759"/>
                  </a:cubicBezTo>
                  <a:cubicBezTo>
                    <a:pt x="7145" y="12782"/>
                    <a:pt x="7191" y="12805"/>
                    <a:pt x="7236" y="12805"/>
                  </a:cubicBezTo>
                  <a:cubicBezTo>
                    <a:pt x="7328" y="12851"/>
                    <a:pt x="7419" y="12873"/>
                    <a:pt x="7510" y="12919"/>
                  </a:cubicBezTo>
                  <a:cubicBezTo>
                    <a:pt x="7853" y="13033"/>
                    <a:pt x="8172" y="13147"/>
                    <a:pt x="8492" y="13239"/>
                  </a:cubicBezTo>
                  <a:cubicBezTo>
                    <a:pt x="8606" y="13284"/>
                    <a:pt x="8720" y="13330"/>
                    <a:pt x="8834" y="13353"/>
                  </a:cubicBezTo>
                  <a:cubicBezTo>
                    <a:pt x="8925" y="13376"/>
                    <a:pt x="8994" y="13398"/>
                    <a:pt x="9062" y="13421"/>
                  </a:cubicBezTo>
                  <a:cubicBezTo>
                    <a:pt x="9199" y="13467"/>
                    <a:pt x="9359" y="13490"/>
                    <a:pt x="9496" y="13535"/>
                  </a:cubicBezTo>
                  <a:cubicBezTo>
                    <a:pt x="9816" y="13604"/>
                    <a:pt x="10158" y="13695"/>
                    <a:pt x="10500" y="13764"/>
                  </a:cubicBezTo>
                  <a:cubicBezTo>
                    <a:pt x="10569" y="13786"/>
                    <a:pt x="10660" y="13809"/>
                    <a:pt x="10751" y="13832"/>
                  </a:cubicBezTo>
                  <a:cubicBezTo>
                    <a:pt x="10888" y="13878"/>
                    <a:pt x="11025" y="13878"/>
                    <a:pt x="11162" y="13901"/>
                  </a:cubicBezTo>
                  <a:cubicBezTo>
                    <a:pt x="11436" y="13969"/>
                    <a:pt x="11733" y="14015"/>
                    <a:pt x="12007" y="14060"/>
                  </a:cubicBezTo>
                  <a:cubicBezTo>
                    <a:pt x="12121" y="14083"/>
                    <a:pt x="12235" y="14106"/>
                    <a:pt x="12349" y="14106"/>
                  </a:cubicBezTo>
                  <a:cubicBezTo>
                    <a:pt x="12486" y="14129"/>
                    <a:pt x="12623" y="14152"/>
                    <a:pt x="12737" y="14152"/>
                  </a:cubicBezTo>
                  <a:cubicBezTo>
                    <a:pt x="13011" y="14197"/>
                    <a:pt x="13285" y="14220"/>
                    <a:pt x="13536" y="14243"/>
                  </a:cubicBezTo>
                  <a:cubicBezTo>
                    <a:pt x="13673" y="14266"/>
                    <a:pt x="13810" y="14289"/>
                    <a:pt x="13924" y="14289"/>
                  </a:cubicBezTo>
                  <a:cubicBezTo>
                    <a:pt x="14038" y="14311"/>
                    <a:pt x="14175" y="14311"/>
                    <a:pt x="14289" y="14311"/>
                  </a:cubicBezTo>
                  <a:cubicBezTo>
                    <a:pt x="14563" y="14334"/>
                    <a:pt x="14837" y="14334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7165" y="14380"/>
                  </a:lnTo>
                  <a:cubicBezTo>
                    <a:pt x="17257" y="14357"/>
                    <a:pt x="17348" y="14357"/>
                    <a:pt x="17439" y="14357"/>
                  </a:cubicBezTo>
                  <a:cubicBezTo>
                    <a:pt x="17804" y="14334"/>
                    <a:pt x="18170" y="14311"/>
                    <a:pt x="18535" y="14289"/>
                  </a:cubicBezTo>
                  <a:cubicBezTo>
                    <a:pt x="18672" y="14266"/>
                    <a:pt x="18832" y="14266"/>
                    <a:pt x="18969" y="14243"/>
                  </a:cubicBezTo>
                  <a:cubicBezTo>
                    <a:pt x="19037" y="14243"/>
                    <a:pt x="19105" y="14243"/>
                    <a:pt x="19174" y="14220"/>
                  </a:cubicBezTo>
                  <a:cubicBezTo>
                    <a:pt x="19288" y="14220"/>
                    <a:pt x="19402" y="14197"/>
                    <a:pt x="19516" y="14197"/>
                  </a:cubicBezTo>
                  <a:cubicBezTo>
                    <a:pt x="19882" y="14152"/>
                    <a:pt x="20247" y="14083"/>
                    <a:pt x="20635" y="14038"/>
                  </a:cubicBezTo>
                  <a:cubicBezTo>
                    <a:pt x="20726" y="14015"/>
                    <a:pt x="20817" y="13992"/>
                    <a:pt x="20909" y="13992"/>
                  </a:cubicBezTo>
                  <a:cubicBezTo>
                    <a:pt x="20931" y="13969"/>
                    <a:pt x="20977" y="13969"/>
                    <a:pt x="21023" y="13969"/>
                  </a:cubicBezTo>
                  <a:cubicBezTo>
                    <a:pt x="21205" y="13923"/>
                    <a:pt x="21388" y="13878"/>
                    <a:pt x="21548" y="13855"/>
                  </a:cubicBezTo>
                  <a:cubicBezTo>
                    <a:pt x="21845" y="13786"/>
                    <a:pt x="22141" y="13741"/>
                    <a:pt x="22438" y="13672"/>
                  </a:cubicBezTo>
                  <a:cubicBezTo>
                    <a:pt x="22666" y="13604"/>
                    <a:pt x="22872" y="13558"/>
                    <a:pt x="23077" y="13490"/>
                  </a:cubicBezTo>
                  <a:cubicBezTo>
                    <a:pt x="23351" y="13421"/>
                    <a:pt x="23648" y="13330"/>
                    <a:pt x="23922" y="13261"/>
                  </a:cubicBezTo>
                  <a:cubicBezTo>
                    <a:pt x="23967" y="13239"/>
                    <a:pt x="24036" y="13216"/>
                    <a:pt x="24081" y="13193"/>
                  </a:cubicBezTo>
                  <a:cubicBezTo>
                    <a:pt x="24424" y="13102"/>
                    <a:pt x="24743" y="12988"/>
                    <a:pt x="25063" y="12851"/>
                  </a:cubicBezTo>
                  <a:cubicBezTo>
                    <a:pt x="25109" y="12828"/>
                    <a:pt x="25154" y="12828"/>
                    <a:pt x="25200" y="12805"/>
                  </a:cubicBezTo>
                  <a:cubicBezTo>
                    <a:pt x="25565" y="12668"/>
                    <a:pt x="25907" y="12508"/>
                    <a:pt x="26250" y="12348"/>
                  </a:cubicBezTo>
                  <a:cubicBezTo>
                    <a:pt x="26341" y="12303"/>
                    <a:pt x="26432" y="12257"/>
                    <a:pt x="26547" y="12212"/>
                  </a:cubicBezTo>
                  <a:cubicBezTo>
                    <a:pt x="26912" y="12029"/>
                    <a:pt x="27277" y="11846"/>
                    <a:pt x="27619" y="11641"/>
                  </a:cubicBezTo>
                  <a:cubicBezTo>
                    <a:pt x="27688" y="11618"/>
                    <a:pt x="27756" y="11572"/>
                    <a:pt x="27825" y="11527"/>
                  </a:cubicBezTo>
                  <a:cubicBezTo>
                    <a:pt x="27893" y="11481"/>
                    <a:pt x="27939" y="11458"/>
                    <a:pt x="28007" y="11413"/>
                  </a:cubicBezTo>
                  <a:cubicBezTo>
                    <a:pt x="28099" y="11344"/>
                    <a:pt x="28190" y="11299"/>
                    <a:pt x="28304" y="11230"/>
                  </a:cubicBezTo>
                  <a:cubicBezTo>
                    <a:pt x="28395" y="11184"/>
                    <a:pt x="28464" y="11116"/>
                    <a:pt x="28555" y="11047"/>
                  </a:cubicBezTo>
                  <a:cubicBezTo>
                    <a:pt x="28646" y="11002"/>
                    <a:pt x="28738" y="10933"/>
                    <a:pt x="28829" y="10865"/>
                  </a:cubicBezTo>
                  <a:cubicBezTo>
                    <a:pt x="28920" y="10796"/>
                    <a:pt x="28989" y="10751"/>
                    <a:pt x="29080" y="10682"/>
                  </a:cubicBezTo>
                  <a:cubicBezTo>
                    <a:pt x="29149" y="10614"/>
                    <a:pt x="29240" y="10545"/>
                    <a:pt x="29331" y="10477"/>
                  </a:cubicBezTo>
                  <a:cubicBezTo>
                    <a:pt x="29400" y="10431"/>
                    <a:pt x="29468" y="10363"/>
                    <a:pt x="29537" y="10294"/>
                  </a:cubicBezTo>
                  <a:cubicBezTo>
                    <a:pt x="29628" y="10226"/>
                    <a:pt x="29696" y="10157"/>
                    <a:pt x="29788" y="10089"/>
                  </a:cubicBezTo>
                  <a:cubicBezTo>
                    <a:pt x="29811" y="10066"/>
                    <a:pt x="29833" y="10043"/>
                    <a:pt x="29879" y="10020"/>
                  </a:cubicBezTo>
                  <a:cubicBezTo>
                    <a:pt x="29902" y="9997"/>
                    <a:pt x="29925" y="9952"/>
                    <a:pt x="29947" y="9929"/>
                  </a:cubicBezTo>
                  <a:cubicBezTo>
                    <a:pt x="30084" y="9815"/>
                    <a:pt x="30199" y="9701"/>
                    <a:pt x="30313" y="9564"/>
                  </a:cubicBezTo>
                  <a:cubicBezTo>
                    <a:pt x="30358" y="9518"/>
                    <a:pt x="30404" y="9495"/>
                    <a:pt x="30450" y="9450"/>
                  </a:cubicBezTo>
                  <a:cubicBezTo>
                    <a:pt x="30587" y="9290"/>
                    <a:pt x="30724" y="9130"/>
                    <a:pt x="30861" y="8948"/>
                  </a:cubicBezTo>
                  <a:cubicBezTo>
                    <a:pt x="30861" y="8948"/>
                    <a:pt x="30861" y="8948"/>
                    <a:pt x="30883" y="8925"/>
                  </a:cubicBezTo>
                  <a:cubicBezTo>
                    <a:pt x="30906" y="8902"/>
                    <a:pt x="30929" y="8856"/>
                    <a:pt x="30952" y="8811"/>
                  </a:cubicBezTo>
                  <a:cubicBezTo>
                    <a:pt x="31043" y="8719"/>
                    <a:pt x="31112" y="8605"/>
                    <a:pt x="31180" y="8514"/>
                  </a:cubicBezTo>
                  <a:cubicBezTo>
                    <a:pt x="31226" y="8445"/>
                    <a:pt x="31271" y="8400"/>
                    <a:pt x="31294" y="8331"/>
                  </a:cubicBezTo>
                  <a:cubicBezTo>
                    <a:pt x="31363" y="8240"/>
                    <a:pt x="31431" y="8149"/>
                    <a:pt x="31477" y="8057"/>
                  </a:cubicBezTo>
                  <a:cubicBezTo>
                    <a:pt x="31500" y="8012"/>
                    <a:pt x="31500" y="7989"/>
                    <a:pt x="31522" y="7966"/>
                  </a:cubicBezTo>
                  <a:cubicBezTo>
                    <a:pt x="31545" y="7920"/>
                    <a:pt x="31568" y="7898"/>
                    <a:pt x="31591" y="7852"/>
                  </a:cubicBezTo>
                  <a:cubicBezTo>
                    <a:pt x="31637" y="7761"/>
                    <a:pt x="31682" y="7692"/>
                    <a:pt x="31705" y="7601"/>
                  </a:cubicBezTo>
                  <a:cubicBezTo>
                    <a:pt x="31751" y="7532"/>
                    <a:pt x="31774" y="7464"/>
                    <a:pt x="31796" y="7395"/>
                  </a:cubicBezTo>
                  <a:cubicBezTo>
                    <a:pt x="31842" y="7327"/>
                    <a:pt x="31888" y="7236"/>
                    <a:pt x="31910" y="7167"/>
                  </a:cubicBezTo>
                  <a:cubicBezTo>
                    <a:pt x="31933" y="7121"/>
                    <a:pt x="31933" y="7099"/>
                    <a:pt x="31956" y="7053"/>
                  </a:cubicBezTo>
                  <a:cubicBezTo>
                    <a:pt x="31979" y="7030"/>
                    <a:pt x="31979" y="6985"/>
                    <a:pt x="31979" y="6962"/>
                  </a:cubicBezTo>
                  <a:cubicBezTo>
                    <a:pt x="32025" y="6870"/>
                    <a:pt x="32047" y="6802"/>
                    <a:pt x="32070" y="6711"/>
                  </a:cubicBezTo>
                  <a:cubicBezTo>
                    <a:pt x="32093" y="6642"/>
                    <a:pt x="32116" y="6574"/>
                    <a:pt x="32139" y="6505"/>
                  </a:cubicBezTo>
                  <a:cubicBezTo>
                    <a:pt x="32139" y="6437"/>
                    <a:pt x="32162" y="6345"/>
                    <a:pt x="32184" y="6277"/>
                  </a:cubicBezTo>
                  <a:cubicBezTo>
                    <a:pt x="32207" y="6231"/>
                    <a:pt x="32207" y="6186"/>
                    <a:pt x="32207" y="6140"/>
                  </a:cubicBezTo>
                  <a:cubicBezTo>
                    <a:pt x="32230" y="6117"/>
                    <a:pt x="32230" y="6094"/>
                    <a:pt x="32230" y="6049"/>
                  </a:cubicBezTo>
                  <a:cubicBezTo>
                    <a:pt x="32253" y="5980"/>
                    <a:pt x="32253" y="5889"/>
                    <a:pt x="32276" y="5820"/>
                  </a:cubicBezTo>
                  <a:cubicBezTo>
                    <a:pt x="32276" y="5752"/>
                    <a:pt x="32299" y="5684"/>
                    <a:pt x="32299" y="5592"/>
                  </a:cubicBezTo>
                  <a:cubicBezTo>
                    <a:pt x="32299" y="5524"/>
                    <a:pt x="32299" y="5432"/>
                    <a:pt x="32321" y="5364"/>
                  </a:cubicBezTo>
                  <a:cubicBezTo>
                    <a:pt x="32321" y="5318"/>
                    <a:pt x="32321" y="5273"/>
                    <a:pt x="32321" y="5227"/>
                  </a:cubicBezTo>
                  <a:cubicBezTo>
                    <a:pt x="32321" y="5159"/>
                    <a:pt x="32321" y="5113"/>
                    <a:pt x="32321" y="5067"/>
                  </a:cubicBezTo>
                  <a:lnTo>
                    <a:pt x="32344" y="96"/>
                  </a:lnTo>
                  <a:lnTo>
                    <a:pt x="32344" y="96"/>
                  </a:lnTo>
                  <a:cubicBezTo>
                    <a:pt x="32343" y="186"/>
                    <a:pt x="32321" y="276"/>
                    <a:pt x="32321" y="388"/>
                  </a:cubicBezTo>
                  <a:cubicBezTo>
                    <a:pt x="32321" y="457"/>
                    <a:pt x="32321" y="548"/>
                    <a:pt x="32299" y="616"/>
                  </a:cubicBezTo>
                  <a:cubicBezTo>
                    <a:pt x="32299" y="685"/>
                    <a:pt x="32299" y="753"/>
                    <a:pt x="32276" y="845"/>
                  </a:cubicBezTo>
                  <a:cubicBezTo>
                    <a:pt x="32276" y="913"/>
                    <a:pt x="32253" y="1004"/>
                    <a:pt x="32253" y="1073"/>
                  </a:cubicBezTo>
                  <a:cubicBezTo>
                    <a:pt x="32230" y="1141"/>
                    <a:pt x="32207" y="1210"/>
                    <a:pt x="32207" y="1278"/>
                  </a:cubicBezTo>
                  <a:cubicBezTo>
                    <a:pt x="32184" y="1370"/>
                    <a:pt x="32162" y="1438"/>
                    <a:pt x="32139" y="1529"/>
                  </a:cubicBezTo>
                  <a:cubicBezTo>
                    <a:pt x="32116" y="1598"/>
                    <a:pt x="32093" y="1666"/>
                    <a:pt x="32070" y="1735"/>
                  </a:cubicBezTo>
                  <a:cubicBezTo>
                    <a:pt x="32047" y="1826"/>
                    <a:pt x="32025" y="1895"/>
                    <a:pt x="32002" y="1963"/>
                  </a:cubicBezTo>
                  <a:cubicBezTo>
                    <a:pt x="31979" y="2031"/>
                    <a:pt x="31956" y="2100"/>
                    <a:pt x="31933" y="2191"/>
                  </a:cubicBezTo>
                  <a:cubicBezTo>
                    <a:pt x="31888" y="2260"/>
                    <a:pt x="31865" y="2351"/>
                    <a:pt x="31819" y="2419"/>
                  </a:cubicBezTo>
                  <a:cubicBezTo>
                    <a:pt x="31796" y="2488"/>
                    <a:pt x="31751" y="2556"/>
                    <a:pt x="31728" y="2625"/>
                  </a:cubicBezTo>
                  <a:cubicBezTo>
                    <a:pt x="31682" y="2716"/>
                    <a:pt x="31637" y="2785"/>
                    <a:pt x="31591" y="2876"/>
                  </a:cubicBezTo>
                  <a:cubicBezTo>
                    <a:pt x="31568" y="2944"/>
                    <a:pt x="31522" y="3013"/>
                    <a:pt x="31500" y="3059"/>
                  </a:cubicBezTo>
                  <a:cubicBezTo>
                    <a:pt x="31431" y="3173"/>
                    <a:pt x="31385" y="3264"/>
                    <a:pt x="31317" y="3355"/>
                  </a:cubicBezTo>
                  <a:cubicBezTo>
                    <a:pt x="31271" y="3401"/>
                    <a:pt x="31249" y="3469"/>
                    <a:pt x="31203" y="3538"/>
                  </a:cubicBezTo>
                  <a:cubicBezTo>
                    <a:pt x="31134" y="3629"/>
                    <a:pt x="31043" y="3743"/>
                    <a:pt x="30975" y="3835"/>
                  </a:cubicBezTo>
                  <a:cubicBezTo>
                    <a:pt x="30929" y="3880"/>
                    <a:pt x="30906" y="3926"/>
                    <a:pt x="30861" y="3972"/>
                  </a:cubicBezTo>
                  <a:cubicBezTo>
                    <a:pt x="30746" y="4131"/>
                    <a:pt x="30609" y="4314"/>
                    <a:pt x="30450" y="4474"/>
                  </a:cubicBezTo>
                  <a:cubicBezTo>
                    <a:pt x="30404" y="4497"/>
                    <a:pt x="30381" y="4542"/>
                    <a:pt x="30336" y="4588"/>
                  </a:cubicBezTo>
                  <a:cubicBezTo>
                    <a:pt x="30221" y="4702"/>
                    <a:pt x="30084" y="4839"/>
                    <a:pt x="29970" y="4953"/>
                  </a:cubicBezTo>
                  <a:cubicBezTo>
                    <a:pt x="29902" y="4999"/>
                    <a:pt x="29856" y="5067"/>
                    <a:pt x="29788" y="5113"/>
                  </a:cubicBezTo>
                  <a:cubicBezTo>
                    <a:pt x="29719" y="5181"/>
                    <a:pt x="29628" y="5250"/>
                    <a:pt x="29559" y="5318"/>
                  </a:cubicBezTo>
                  <a:cubicBezTo>
                    <a:pt x="29491" y="5387"/>
                    <a:pt x="29423" y="5432"/>
                    <a:pt x="29331" y="5501"/>
                  </a:cubicBezTo>
                  <a:cubicBezTo>
                    <a:pt x="29263" y="5569"/>
                    <a:pt x="29171" y="5638"/>
                    <a:pt x="29080" y="5706"/>
                  </a:cubicBezTo>
                  <a:cubicBezTo>
                    <a:pt x="29012" y="5752"/>
                    <a:pt x="28920" y="5820"/>
                    <a:pt x="28852" y="5889"/>
                  </a:cubicBezTo>
                  <a:cubicBezTo>
                    <a:pt x="28761" y="5957"/>
                    <a:pt x="28669" y="6003"/>
                    <a:pt x="28578" y="6072"/>
                  </a:cubicBezTo>
                  <a:cubicBezTo>
                    <a:pt x="28487" y="6140"/>
                    <a:pt x="28395" y="6186"/>
                    <a:pt x="28304" y="6254"/>
                  </a:cubicBezTo>
                  <a:cubicBezTo>
                    <a:pt x="28213" y="6323"/>
                    <a:pt x="28121" y="6368"/>
                    <a:pt x="28007" y="6437"/>
                  </a:cubicBezTo>
                  <a:cubicBezTo>
                    <a:pt x="27893" y="6505"/>
                    <a:pt x="27779" y="6597"/>
                    <a:pt x="27642" y="6665"/>
                  </a:cubicBezTo>
                  <a:cubicBezTo>
                    <a:pt x="27300" y="6870"/>
                    <a:pt x="26935" y="7053"/>
                    <a:pt x="26547" y="7236"/>
                  </a:cubicBezTo>
                  <a:cubicBezTo>
                    <a:pt x="26455" y="7281"/>
                    <a:pt x="26364" y="7327"/>
                    <a:pt x="26250" y="7373"/>
                  </a:cubicBezTo>
                  <a:cubicBezTo>
                    <a:pt x="25930" y="7532"/>
                    <a:pt x="25565" y="7669"/>
                    <a:pt x="25223" y="7829"/>
                  </a:cubicBezTo>
                  <a:cubicBezTo>
                    <a:pt x="25177" y="7829"/>
                    <a:pt x="25131" y="7852"/>
                    <a:pt x="25086" y="7875"/>
                  </a:cubicBezTo>
                  <a:cubicBezTo>
                    <a:pt x="24698" y="8012"/>
                    <a:pt x="24310" y="8149"/>
                    <a:pt x="23922" y="8263"/>
                  </a:cubicBezTo>
                  <a:cubicBezTo>
                    <a:pt x="23648" y="8354"/>
                    <a:pt x="23374" y="8423"/>
                    <a:pt x="23100" y="8514"/>
                  </a:cubicBezTo>
                  <a:cubicBezTo>
                    <a:pt x="22872" y="8559"/>
                    <a:pt x="22666" y="8628"/>
                    <a:pt x="22461" y="8674"/>
                  </a:cubicBezTo>
                  <a:cubicBezTo>
                    <a:pt x="22164" y="8742"/>
                    <a:pt x="21867" y="8811"/>
                    <a:pt x="21571" y="8879"/>
                  </a:cubicBezTo>
                  <a:cubicBezTo>
                    <a:pt x="21342" y="8925"/>
                    <a:pt x="21137" y="8970"/>
                    <a:pt x="20909" y="8993"/>
                  </a:cubicBezTo>
                  <a:cubicBezTo>
                    <a:pt x="20817" y="9016"/>
                    <a:pt x="20726" y="9039"/>
                    <a:pt x="20635" y="9039"/>
                  </a:cubicBezTo>
                  <a:cubicBezTo>
                    <a:pt x="20270" y="9107"/>
                    <a:pt x="19904" y="9153"/>
                    <a:pt x="19516" y="9199"/>
                  </a:cubicBezTo>
                  <a:cubicBezTo>
                    <a:pt x="19402" y="9221"/>
                    <a:pt x="19311" y="9221"/>
                    <a:pt x="19197" y="9244"/>
                  </a:cubicBezTo>
                  <a:cubicBezTo>
                    <a:pt x="18969" y="9267"/>
                    <a:pt x="18763" y="9290"/>
                    <a:pt x="18535" y="9290"/>
                  </a:cubicBezTo>
                  <a:cubicBezTo>
                    <a:pt x="18170" y="9336"/>
                    <a:pt x="17827" y="9358"/>
                    <a:pt x="17462" y="9381"/>
                  </a:cubicBezTo>
                  <a:lnTo>
                    <a:pt x="16754" y="9381"/>
                  </a:lnTo>
                  <a:cubicBezTo>
                    <a:pt x="16458" y="9404"/>
                    <a:pt x="16161" y="9404"/>
                    <a:pt x="15864" y="9404"/>
                  </a:cubicBezTo>
                  <a:cubicBezTo>
                    <a:pt x="15613" y="9381"/>
                    <a:pt x="15362" y="9381"/>
                    <a:pt x="15134" y="9381"/>
                  </a:cubicBezTo>
                  <a:cubicBezTo>
                    <a:pt x="14860" y="9358"/>
                    <a:pt x="14586" y="9358"/>
                    <a:pt x="14312" y="9336"/>
                  </a:cubicBezTo>
                  <a:cubicBezTo>
                    <a:pt x="14061" y="9313"/>
                    <a:pt x="13810" y="9290"/>
                    <a:pt x="13559" y="9267"/>
                  </a:cubicBezTo>
                  <a:cubicBezTo>
                    <a:pt x="13285" y="9244"/>
                    <a:pt x="13011" y="9221"/>
                    <a:pt x="12760" y="9176"/>
                  </a:cubicBezTo>
                  <a:cubicBezTo>
                    <a:pt x="12509" y="9153"/>
                    <a:pt x="12281" y="9107"/>
                    <a:pt x="12030" y="9084"/>
                  </a:cubicBezTo>
                  <a:cubicBezTo>
                    <a:pt x="11733" y="9039"/>
                    <a:pt x="11459" y="8970"/>
                    <a:pt x="11185" y="8925"/>
                  </a:cubicBezTo>
                  <a:cubicBezTo>
                    <a:pt x="10957" y="8879"/>
                    <a:pt x="10729" y="8833"/>
                    <a:pt x="10500" y="8788"/>
                  </a:cubicBezTo>
                  <a:cubicBezTo>
                    <a:pt x="10158" y="8719"/>
                    <a:pt x="9838" y="8628"/>
                    <a:pt x="9496" y="8537"/>
                  </a:cubicBezTo>
                  <a:cubicBezTo>
                    <a:pt x="9291" y="8491"/>
                    <a:pt x="9062" y="8445"/>
                    <a:pt x="8857" y="8377"/>
                  </a:cubicBezTo>
                  <a:cubicBezTo>
                    <a:pt x="8743" y="8331"/>
                    <a:pt x="8629" y="8308"/>
                    <a:pt x="8515" y="8263"/>
                  </a:cubicBezTo>
                  <a:cubicBezTo>
                    <a:pt x="8195" y="8171"/>
                    <a:pt x="7853" y="8057"/>
                    <a:pt x="7533" y="7943"/>
                  </a:cubicBezTo>
                  <a:cubicBezTo>
                    <a:pt x="7442" y="7898"/>
                    <a:pt x="7350" y="7875"/>
                    <a:pt x="7259" y="7829"/>
                  </a:cubicBezTo>
                  <a:cubicBezTo>
                    <a:pt x="6962" y="7715"/>
                    <a:pt x="6689" y="7601"/>
                    <a:pt x="6392" y="7464"/>
                  </a:cubicBezTo>
                  <a:cubicBezTo>
                    <a:pt x="6255" y="7395"/>
                    <a:pt x="6118" y="7350"/>
                    <a:pt x="5981" y="7281"/>
                  </a:cubicBezTo>
                  <a:cubicBezTo>
                    <a:pt x="5570" y="7099"/>
                    <a:pt x="5182" y="6893"/>
                    <a:pt x="4794" y="6665"/>
                  </a:cubicBezTo>
                  <a:cubicBezTo>
                    <a:pt x="1598" y="4816"/>
                    <a:pt x="24" y="2419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47"/>
            <p:cNvSpPr/>
            <p:nvPr/>
          </p:nvSpPr>
          <p:spPr>
            <a:xfrm>
              <a:off x="5703263" y="2229075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707" y="0"/>
                  </a:moveTo>
                  <a:cubicBezTo>
                    <a:pt x="13570" y="0"/>
                    <a:pt x="9439" y="913"/>
                    <a:pt x="6301" y="2739"/>
                  </a:cubicBezTo>
                  <a:cubicBezTo>
                    <a:pt x="1" y="6391"/>
                    <a:pt x="46" y="12326"/>
                    <a:pt x="6369" y="15978"/>
                  </a:cubicBezTo>
                  <a:cubicBezTo>
                    <a:pt x="9530" y="17804"/>
                    <a:pt x="13673" y="18717"/>
                    <a:pt x="17810" y="18717"/>
                  </a:cubicBezTo>
                  <a:cubicBezTo>
                    <a:pt x="21947" y="18717"/>
                    <a:pt x="26079" y="17804"/>
                    <a:pt x="29217" y="15978"/>
                  </a:cubicBezTo>
                  <a:cubicBezTo>
                    <a:pt x="35517" y="12326"/>
                    <a:pt x="35471" y="6391"/>
                    <a:pt x="29149" y="2739"/>
                  </a:cubicBezTo>
                  <a:cubicBezTo>
                    <a:pt x="25987" y="913"/>
                    <a:pt x="21845" y="0"/>
                    <a:pt x="17707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47"/>
            <p:cNvSpPr/>
            <p:nvPr/>
          </p:nvSpPr>
          <p:spPr>
            <a:xfrm>
              <a:off x="5892713" y="2316225"/>
              <a:ext cx="505050" cy="266225"/>
            </a:xfrm>
            <a:custGeom>
              <a:avLst/>
              <a:gdLst/>
              <a:ahLst/>
              <a:cxnLst/>
              <a:rect l="l" t="t" r="r" b="b"/>
              <a:pathLst>
                <a:path w="20202" h="10649" extrusionOk="0">
                  <a:moveTo>
                    <a:pt x="10081" y="583"/>
                  </a:moveTo>
                  <a:cubicBezTo>
                    <a:pt x="12172" y="583"/>
                    <a:pt x="14267" y="1045"/>
                    <a:pt x="15864" y="1970"/>
                  </a:cubicBezTo>
                  <a:cubicBezTo>
                    <a:pt x="19083" y="3818"/>
                    <a:pt x="19083" y="6809"/>
                    <a:pt x="15910" y="8657"/>
                  </a:cubicBezTo>
                  <a:cubicBezTo>
                    <a:pt x="14324" y="9582"/>
                    <a:pt x="12229" y="10044"/>
                    <a:pt x="10132" y="10044"/>
                  </a:cubicBezTo>
                  <a:cubicBezTo>
                    <a:pt x="8035" y="10044"/>
                    <a:pt x="5935" y="9582"/>
                    <a:pt x="4338" y="8657"/>
                  </a:cubicBezTo>
                  <a:cubicBezTo>
                    <a:pt x="1142" y="6809"/>
                    <a:pt x="1119" y="3818"/>
                    <a:pt x="4315" y="1970"/>
                  </a:cubicBezTo>
                  <a:cubicBezTo>
                    <a:pt x="5901" y="1045"/>
                    <a:pt x="7990" y="583"/>
                    <a:pt x="10081" y="583"/>
                  </a:cubicBezTo>
                  <a:close/>
                  <a:moveTo>
                    <a:pt x="10072" y="1"/>
                  </a:moveTo>
                  <a:cubicBezTo>
                    <a:pt x="7716" y="1"/>
                    <a:pt x="5365" y="520"/>
                    <a:pt x="3584" y="1559"/>
                  </a:cubicBezTo>
                  <a:cubicBezTo>
                    <a:pt x="1" y="3636"/>
                    <a:pt x="24" y="7014"/>
                    <a:pt x="3630" y="9091"/>
                  </a:cubicBezTo>
                  <a:cubicBezTo>
                    <a:pt x="5422" y="10130"/>
                    <a:pt x="7778" y="10649"/>
                    <a:pt x="10135" y="10649"/>
                  </a:cubicBezTo>
                  <a:cubicBezTo>
                    <a:pt x="12492" y="10649"/>
                    <a:pt x="14849" y="10130"/>
                    <a:pt x="16640" y="9091"/>
                  </a:cubicBezTo>
                  <a:cubicBezTo>
                    <a:pt x="20201" y="7014"/>
                    <a:pt x="20201" y="3636"/>
                    <a:pt x="16595" y="1559"/>
                  </a:cubicBezTo>
                  <a:cubicBezTo>
                    <a:pt x="14792" y="520"/>
                    <a:pt x="12429" y="1"/>
                    <a:pt x="10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47"/>
            <p:cNvSpPr/>
            <p:nvPr/>
          </p:nvSpPr>
          <p:spPr>
            <a:xfrm>
              <a:off x="6127238" y="2459900"/>
              <a:ext cx="55375" cy="29125"/>
            </a:xfrm>
            <a:custGeom>
              <a:avLst/>
              <a:gdLst/>
              <a:ahLst/>
              <a:cxnLst/>
              <a:rect l="l" t="t" r="r" b="b"/>
              <a:pathLst>
                <a:path w="2215" h="1165" extrusionOk="0">
                  <a:moveTo>
                    <a:pt x="1119" y="314"/>
                  </a:moveTo>
                  <a:cubicBezTo>
                    <a:pt x="1234" y="314"/>
                    <a:pt x="1348" y="343"/>
                    <a:pt x="1439" y="400"/>
                  </a:cubicBezTo>
                  <a:cubicBezTo>
                    <a:pt x="1599" y="491"/>
                    <a:pt x="1599" y="651"/>
                    <a:pt x="1439" y="765"/>
                  </a:cubicBezTo>
                  <a:cubicBezTo>
                    <a:pt x="1348" y="810"/>
                    <a:pt x="1234" y="833"/>
                    <a:pt x="1119" y="833"/>
                  </a:cubicBezTo>
                  <a:cubicBezTo>
                    <a:pt x="1005" y="833"/>
                    <a:pt x="891" y="810"/>
                    <a:pt x="800" y="765"/>
                  </a:cubicBezTo>
                  <a:cubicBezTo>
                    <a:pt x="640" y="651"/>
                    <a:pt x="640" y="491"/>
                    <a:pt x="800" y="400"/>
                  </a:cubicBezTo>
                  <a:cubicBezTo>
                    <a:pt x="891" y="343"/>
                    <a:pt x="1005" y="314"/>
                    <a:pt x="1119" y="314"/>
                  </a:cubicBezTo>
                  <a:close/>
                  <a:moveTo>
                    <a:pt x="1119" y="0"/>
                  </a:moveTo>
                  <a:cubicBezTo>
                    <a:pt x="863" y="0"/>
                    <a:pt x="606" y="57"/>
                    <a:pt x="412" y="171"/>
                  </a:cubicBezTo>
                  <a:cubicBezTo>
                    <a:pt x="1" y="400"/>
                    <a:pt x="24" y="765"/>
                    <a:pt x="412" y="993"/>
                  </a:cubicBezTo>
                  <a:cubicBezTo>
                    <a:pt x="606" y="1107"/>
                    <a:pt x="863" y="1164"/>
                    <a:pt x="1119" y="1164"/>
                  </a:cubicBezTo>
                  <a:cubicBezTo>
                    <a:pt x="1376" y="1164"/>
                    <a:pt x="1633" y="1107"/>
                    <a:pt x="1827" y="993"/>
                  </a:cubicBezTo>
                  <a:cubicBezTo>
                    <a:pt x="2215" y="765"/>
                    <a:pt x="2215" y="400"/>
                    <a:pt x="1827" y="171"/>
                  </a:cubicBezTo>
                  <a:cubicBezTo>
                    <a:pt x="1633" y="57"/>
                    <a:pt x="1376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47"/>
            <p:cNvSpPr/>
            <p:nvPr/>
          </p:nvSpPr>
          <p:spPr>
            <a:xfrm>
              <a:off x="6098138" y="2437700"/>
              <a:ext cx="103325" cy="26300"/>
            </a:xfrm>
            <a:custGeom>
              <a:avLst/>
              <a:gdLst/>
              <a:ahLst/>
              <a:cxnLst/>
              <a:rect l="l" t="t" r="r" b="b"/>
              <a:pathLst>
                <a:path w="4133" h="1052" extrusionOk="0">
                  <a:moveTo>
                    <a:pt x="3799" y="0"/>
                  </a:moveTo>
                  <a:cubicBezTo>
                    <a:pt x="3772" y="0"/>
                    <a:pt x="3746" y="3"/>
                    <a:pt x="3721" y="9"/>
                  </a:cubicBezTo>
                  <a:lnTo>
                    <a:pt x="206" y="740"/>
                  </a:lnTo>
                  <a:cubicBezTo>
                    <a:pt x="161" y="763"/>
                    <a:pt x="138" y="763"/>
                    <a:pt x="92" y="785"/>
                  </a:cubicBezTo>
                  <a:cubicBezTo>
                    <a:pt x="24" y="831"/>
                    <a:pt x="1" y="900"/>
                    <a:pt x="47" y="945"/>
                  </a:cubicBezTo>
                  <a:cubicBezTo>
                    <a:pt x="47" y="968"/>
                    <a:pt x="69" y="991"/>
                    <a:pt x="115" y="1014"/>
                  </a:cubicBezTo>
                  <a:cubicBezTo>
                    <a:pt x="155" y="1040"/>
                    <a:pt x="211" y="1051"/>
                    <a:pt x="269" y="1051"/>
                  </a:cubicBezTo>
                  <a:cubicBezTo>
                    <a:pt x="309" y="1051"/>
                    <a:pt x="351" y="1046"/>
                    <a:pt x="389" y="1036"/>
                  </a:cubicBezTo>
                  <a:lnTo>
                    <a:pt x="3881" y="306"/>
                  </a:lnTo>
                  <a:cubicBezTo>
                    <a:pt x="3927" y="306"/>
                    <a:pt x="3950" y="283"/>
                    <a:pt x="3995" y="283"/>
                  </a:cubicBezTo>
                  <a:cubicBezTo>
                    <a:pt x="4109" y="215"/>
                    <a:pt x="4132" y="123"/>
                    <a:pt x="4018" y="55"/>
                  </a:cubicBezTo>
                  <a:cubicBezTo>
                    <a:pt x="3951" y="22"/>
                    <a:pt x="3872" y="0"/>
                    <a:pt x="3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47"/>
            <p:cNvSpPr/>
            <p:nvPr/>
          </p:nvSpPr>
          <p:spPr>
            <a:xfrm>
              <a:off x="5956638" y="2349475"/>
              <a:ext cx="377775" cy="199175"/>
            </a:xfrm>
            <a:custGeom>
              <a:avLst/>
              <a:gdLst/>
              <a:ahLst/>
              <a:cxnLst/>
              <a:rect l="l" t="t" r="r" b="b"/>
              <a:pathLst>
                <a:path w="15111" h="7967" extrusionOk="0">
                  <a:moveTo>
                    <a:pt x="7524" y="582"/>
                  </a:moveTo>
                  <a:cubicBezTo>
                    <a:pt x="9028" y="582"/>
                    <a:pt x="10534" y="913"/>
                    <a:pt x="11687" y="1575"/>
                  </a:cubicBezTo>
                  <a:cubicBezTo>
                    <a:pt x="13969" y="2899"/>
                    <a:pt x="13992" y="5068"/>
                    <a:pt x="11710" y="6392"/>
                  </a:cubicBezTo>
                  <a:cubicBezTo>
                    <a:pt x="10568" y="7053"/>
                    <a:pt x="9068" y="7384"/>
                    <a:pt x="7567" y="7384"/>
                  </a:cubicBezTo>
                  <a:cubicBezTo>
                    <a:pt x="6066" y="7384"/>
                    <a:pt x="4565" y="7053"/>
                    <a:pt x="3424" y="6392"/>
                  </a:cubicBezTo>
                  <a:cubicBezTo>
                    <a:pt x="1119" y="5068"/>
                    <a:pt x="1119" y="2899"/>
                    <a:pt x="3378" y="1575"/>
                  </a:cubicBezTo>
                  <a:cubicBezTo>
                    <a:pt x="4520" y="913"/>
                    <a:pt x="6020" y="582"/>
                    <a:pt x="7524" y="582"/>
                  </a:cubicBezTo>
                  <a:close/>
                  <a:moveTo>
                    <a:pt x="7527" y="0"/>
                  </a:moveTo>
                  <a:cubicBezTo>
                    <a:pt x="5764" y="0"/>
                    <a:pt x="4006" y="388"/>
                    <a:pt x="2671" y="1165"/>
                  </a:cubicBezTo>
                  <a:cubicBezTo>
                    <a:pt x="0" y="2717"/>
                    <a:pt x="0" y="5250"/>
                    <a:pt x="2694" y="6802"/>
                  </a:cubicBezTo>
                  <a:cubicBezTo>
                    <a:pt x="4040" y="7578"/>
                    <a:pt x="5809" y="7966"/>
                    <a:pt x="7575" y="7966"/>
                  </a:cubicBezTo>
                  <a:cubicBezTo>
                    <a:pt x="9341" y="7966"/>
                    <a:pt x="11105" y="7578"/>
                    <a:pt x="12440" y="6802"/>
                  </a:cubicBezTo>
                  <a:cubicBezTo>
                    <a:pt x="15111" y="5250"/>
                    <a:pt x="15111" y="2717"/>
                    <a:pt x="12417" y="1165"/>
                  </a:cubicBezTo>
                  <a:cubicBezTo>
                    <a:pt x="11059" y="388"/>
                    <a:pt x="9290" y="0"/>
                    <a:pt x="7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47"/>
            <p:cNvSpPr/>
            <p:nvPr/>
          </p:nvSpPr>
          <p:spPr>
            <a:xfrm>
              <a:off x="6116988" y="2413100"/>
              <a:ext cx="55375" cy="29125"/>
            </a:xfrm>
            <a:custGeom>
              <a:avLst/>
              <a:gdLst/>
              <a:ahLst/>
              <a:cxnLst/>
              <a:rect l="l" t="t" r="r" b="b"/>
              <a:pathLst>
                <a:path w="2215" h="1165" extrusionOk="0">
                  <a:moveTo>
                    <a:pt x="1099" y="331"/>
                  </a:moveTo>
                  <a:cubicBezTo>
                    <a:pt x="1210" y="331"/>
                    <a:pt x="1324" y="354"/>
                    <a:pt x="1415" y="400"/>
                  </a:cubicBezTo>
                  <a:cubicBezTo>
                    <a:pt x="1598" y="514"/>
                    <a:pt x="1598" y="674"/>
                    <a:pt x="1415" y="765"/>
                  </a:cubicBezTo>
                  <a:cubicBezTo>
                    <a:pt x="1335" y="822"/>
                    <a:pt x="1221" y="851"/>
                    <a:pt x="1107" y="851"/>
                  </a:cubicBezTo>
                  <a:cubicBezTo>
                    <a:pt x="993" y="851"/>
                    <a:pt x="879" y="822"/>
                    <a:pt x="799" y="765"/>
                  </a:cubicBezTo>
                  <a:cubicBezTo>
                    <a:pt x="616" y="674"/>
                    <a:pt x="616" y="514"/>
                    <a:pt x="799" y="400"/>
                  </a:cubicBezTo>
                  <a:cubicBezTo>
                    <a:pt x="879" y="354"/>
                    <a:pt x="987" y="331"/>
                    <a:pt x="1099" y="331"/>
                  </a:cubicBezTo>
                  <a:close/>
                  <a:moveTo>
                    <a:pt x="1099" y="0"/>
                  </a:moveTo>
                  <a:cubicBezTo>
                    <a:pt x="839" y="0"/>
                    <a:pt x="582" y="58"/>
                    <a:pt x="388" y="172"/>
                  </a:cubicBezTo>
                  <a:cubicBezTo>
                    <a:pt x="0" y="400"/>
                    <a:pt x="0" y="765"/>
                    <a:pt x="388" y="993"/>
                  </a:cubicBezTo>
                  <a:cubicBezTo>
                    <a:pt x="594" y="1107"/>
                    <a:pt x="856" y="1165"/>
                    <a:pt x="1116" y="1165"/>
                  </a:cubicBezTo>
                  <a:cubicBezTo>
                    <a:pt x="1375" y="1165"/>
                    <a:pt x="1632" y="1107"/>
                    <a:pt x="1826" y="993"/>
                  </a:cubicBezTo>
                  <a:cubicBezTo>
                    <a:pt x="2214" y="765"/>
                    <a:pt x="2214" y="400"/>
                    <a:pt x="1826" y="172"/>
                  </a:cubicBezTo>
                  <a:cubicBezTo>
                    <a:pt x="1621" y="58"/>
                    <a:pt x="1358" y="0"/>
                    <a:pt x="1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47"/>
            <p:cNvSpPr/>
            <p:nvPr/>
          </p:nvSpPr>
          <p:spPr>
            <a:xfrm>
              <a:off x="3403038" y="3868850"/>
              <a:ext cx="474800" cy="212950"/>
            </a:xfrm>
            <a:custGeom>
              <a:avLst/>
              <a:gdLst/>
              <a:ahLst/>
              <a:cxnLst/>
              <a:rect l="l" t="t" r="r" b="b"/>
              <a:pathLst>
                <a:path w="18992" h="8518" extrusionOk="0">
                  <a:moveTo>
                    <a:pt x="6849" y="557"/>
                  </a:moveTo>
                  <a:lnTo>
                    <a:pt x="13262" y="4255"/>
                  </a:lnTo>
                  <a:lnTo>
                    <a:pt x="12532" y="4529"/>
                  </a:lnTo>
                  <a:lnTo>
                    <a:pt x="8195" y="2018"/>
                  </a:lnTo>
                  <a:cubicBezTo>
                    <a:pt x="8127" y="1972"/>
                    <a:pt x="8030" y="1949"/>
                    <a:pt x="7933" y="1949"/>
                  </a:cubicBezTo>
                  <a:cubicBezTo>
                    <a:pt x="7836" y="1949"/>
                    <a:pt x="7739" y="1972"/>
                    <a:pt x="7670" y="2018"/>
                  </a:cubicBezTo>
                  <a:cubicBezTo>
                    <a:pt x="7510" y="2109"/>
                    <a:pt x="7533" y="2246"/>
                    <a:pt x="7670" y="2337"/>
                  </a:cubicBezTo>
                  <a:lnTo>
                    <a:pt x="11870" y="4757"/>
                  </a:lnTo>
                  <a:lnTo>
                    <a:pt x="11094" y="5031"/>
                  </a:lnTo>
                  <a:lnTo>
                    <a:pt x="8309" y="3433"/>
                  </a:lnTo>
                  <a:cubicBezTo>
                    <a:pt x="8241" y="3387"/>
                    <a:pt x="8144" y="3364"/>
                    <a:pt x="8047" y="3364"/>
                  </a:cubicBezTo>
                  <a:cubicBezTo>
                    <a:pt x="7950" y="3364"/>
                    <a:pt x="7853" y="3387"/>
                    <a:pt x="7784" y="3433"/>
                  </a:cubicBezTo>
                  <a:cubicBezTo>
                    <a:pt x="7625" y="3524"/>
                    <a:pt x="7625" y="3638"/>
                    <a:pt x="7784" y="3730"/>
                  </a:cubicBezTo>
                  <a:lnTo>
                    <a:pt x="10455" y="5282"/>
                  </a:lnTo>
                  <a:lnTo>
                    <a:pt x="9610" y="5556"/>
                  </a:lnTo>
                  <a:lnTo>
                    <a:pt x="4634" y="2680"/>
                  </a:lnTo>
                  <a:lnTo>
                    <a:pt x="6849" y="557"/>
                  </a:lnTo>
                  <a:close/>
                  <a:moveTo>
                    <a:pt x="6825" y="0"/>
                  </a:moveTo>
                  <a:cubicBezTo>
                    <a:pt x="6796" y="0"/>
                    <a:pt x="6765" y="3"/>
                    <a:pt x="6734" y="9"/>
                  </a:cubicBezTo>
                  <a:cubicBezTo>
                    <a:pt x="6620" y="9"/>
                    <a:pt x="6529" y="55"/>
                    <a:pt x="6460" y="100"/>
                  </a:cubicBezTo>
                  <a:lnTo>
                    <a:pt x="3836" y="2611"/>
                  </a:lnTo>
                  <a:cubicBezTo>
                    <a:pt x="3744" y="2702"/>
                    <a:pt x="3767" y="2794"/>
                    <a:pt x="3904" y="2885"/>
                  </a:cubicBezTo>
                  <a:lnTo>
                    <a:pt x="8971" y="5807"/>
                  </a:lnTo>
                  <a:lnTo>
                    <a:pt x="7762" y="6240"/>
                  </a:lnTo>
                  <a:lnTo>
                    <a:pt x="2786" y="3364"/>
                  </a:lnTo>
                  <a:cubicBezTo>
                    <a:pt x="2512" y="3205"/>
                    <a:pt x="2158" y="3125"/>
                    <a:pt x="1807" y="3125"/>
                  </a:cubicBezTo>
                  <a:cubicBezTo>
                    <a:pt x="1456" y="3125"/>
                    <a:pt x="1108" y="3205"/>
                    <a:pt x="845" y="3364"/>
                  </a:cubicBezTo>
                  <a:cubicBezTo>
                    <a:pt x="366" y="3638"/>
                    <a:pt x="343" y="4072"/>
                    <a:pt x="709" y="4369"/>
                  </a:cubicBezTo>
                  <a:cubicBezTo>
                    <a:pt x="572" y="4392"/>
                    <a:pt x="412" y="4437"/>
                    <a:pt x="298" y="4506"/>
                  </a:cubicBezTo>
                  <a:cubicBezTo>
                    <a:pt x="1" y="4688"/>
                    <a:pt x="1" y="4985"/>
                    <a:pt x="320" y="5168"/>
                  </a:cubicBezTo>
                  <a:cubicBezTo>
                    <a:pt x="474" y="5250"/>
                    <a:pt x="688" y="5296"/>
                    <a:pt x="900" y="5296"/>
                  </a:cubicBezTo>
                  <a:cubicBezTo>
                    <a:pt x="1099" y="5296"/>
                    <a:pt x="1295" y="5256"/>
                    <a:pt x="1439" y="5168"/>
                  </a:cubicBezTo>
                  <a:cubicBezTo>
                    <a:pt x="1553" y="5099"/>
                    <a:pt x="1622" y="5008"/>
                    <a:pt x="1667" y="4939"/>
                  </a:cubicBezTo>
                  <a:lnTo>
                    <a:pt x="5296" y="7016"/>
                  </a:lnTo>
                  <a:lnTo>
                    <a:pt x="5296" y="7473"/>
                  </a:lnTo>
                  <a:cubicBezTo>
                    <a:pt x="5182" y="7496"/>
                    <a:pt x="5068" y="7541"/>
                    <a:pt x="4977" y="7587"/>
                  </a:cubicBezTo>
                  <a:cubicBezTo>
                    <a:pt x="4612" y="7793"/>
                    <a:pt x="4612" y="8135"/>
                    <a:pt x="4977" y="8363"/>
                  </a:cubicBezTo>
                  <a:cubicBezTo>
                    <a:pt x="5159" y="8466"/>
                    <a:pt x="5399" y="8517"/>
                    <a:pt x="5639" y="8517"/>
                  </a:cubicBezTo>
                  <a:cubicBezTo>
                    <a:pt x="5878" y="8517"/>
                    <a:pt x="6118" y="8466"/>
                    <a:pt x="6301" y="8363"/>
                  </a:cubicBezTo>
                  <a:cubicBezTo>
                    <a:pt x="6666" y="8135"/>
                    <a:pt x="6666" y="7793"/>
                    <a:pt x="6301" y="7587"/>
                  </a:cubicBezTo>
                  <a:cubicBezTo>
                    <a:pt x="6209" y="7541"/>
                    <a:pt x="6141" y="7519"/>
                    <a:pt x="6027" y="7473"/>
                  </a:cubicBezTo>
                  <a:lnTo>
                    <a:pt x="6027" y="6925"/>
                  </a:lnTo>
                  <a:cubicBezTo>
                    <a:pt x="6027" y="6880"/>
                    <a:pt x="6004" y="6834"/>
                    <a:pt x="5913" y="6788"/>
                  </a:cubicBezTo>
                  <a:lnTo>
                    <a:pt x="1393" y="4163"/>
                  </a:lnTo>
                  <a:cubicBezTo>
                    <a:pt x="1142" y="4026"/>
                    <a:pt x="1142" y="3798"/>
                    <a:pt x="1393" y="3661"/>
                  </a:cubicBezTo>
                  <a:cubicBezTo>
                    <a:pt x="1507" y="3593"/>
                    <a:pt x="1661" y="3558"/>
                    <a:pt x="1816" y="3558"/>
                  </a:cubicBezTo>
                  <a:cubicBezTo>
                    <a:pt x="1970" y="3558"/>
                    <a:pt x="2124" y="3593"/>
                    <a:pt x="2238" y="3661"/>
                  </a:cubicBezTo>
                  <a:lnTo>
                    <a:pt x="7442" y="6651"/>
                  </a:lnTo>
                  <a:cubicBezTo>
                    <a:pt x="7509" y="6705"/>
                    <a:pt x="7607" y="6727"/>
                    <a:pt x="7704" y="6727"/>
                  </a:cubicBezTo>
                  <a:cubicBezTo>
                    <a:pt x="7773" y="6727"/>
                    <a:pt x="7842" y="6716"/>
                    <a:pt x="7898" y="6697"/>
                  </a:cubicBezTo>
                  <a:lnTo>
                    <a:pt x="13765" y="4597"/>
                  </a:lnTo>
                  <a:lnTo>
                    <a:pt x="14061" y="4483"/>
                  </a:lnTo>
                  <a:lnTo>
                    <a:pt x="16800" y="3501"/>
                  </a:lnTo>
                  <a:lnTo>
                    <a:pt x="18307" y="4369"/>
                  </a:lnTo>
                  <a:cubicBezTo>
                    <a:pt x="18387" y="4414"/>
                    <a:pt x="18484" y="4437"/>
                    <a:pt x="18578" y="4437"/>
                  </a:cubicBezTo>
                  <a:cubicBezTo>
                    <a:pt x="18672" y="4437"/>
                    <a:pt x="18763" y="4414"/>
                    <a:pt x="18832" y="4369"/>
                  </a:cubicBezTo>
                  <a:cubicBezTo>
                    <a:pt x="18992" y="4277"/>
                    <a:pt x="18992" y="4140"/>
                    <a:pt x="18832" y="4072"/>
                  </a:cubicBezTo>
                  <a:lnTo>
                    <a:pt x="17120" y="3068"/>
                  </a:lnTo>
                  <a:cubicBezTo>
                    <a:pt x="17057" y="3030"/>
                    <a:pt x="16974" y="3013"/>
                    <a:pt x="16884" y="3013"/>
                  </a:cubicBezTo>
                  <a:cubicBezTo>
                    <a:pt x="16812" y="3013"/>
                    <a:pt x="16735" y="3024"/>
                    <a:pt x="16663" y="3045"/>
                  </a:cubicBezTo>
                  <a:lnTo>
                    <a:pt x="13902" y="4026"/>
                  </a:lnTo>
                  <a:lnTo>
                    <a:pt x="7031" y="55"/>
                  </a:lnTo>
                  <a:cubicBezTo>
                    <a:pt x="6981" y="21"/>
                    <a:pt x="6906" y="0"/>
                    <a:pt x="6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47"/>
            <p:cNvSpPr/>
            <p:nvPr/>
          </p:nvSpPr>
          <p:spPr>
            <a:xfrm>
              <a:off x="4313213" y="2358600"/>
              <a:ext cx="808600" cy="359525"/>
            </a:xfrm>
            <a:custGeom>
              <a:avLst/>
              <a:gdLst/>
              <a:ahLst/>
              <a:cxnLst/>
              <a:rect l="l" t="t" r="r" b="b"/>
              <a:pathLst>
                <a:path w="32344" h="14381" extrusionOk="0">
                  <a:moveTo>
                    <a:pt x="23" y="4977"/>
                  </a:moveTo>
                  <a:cubicBezTo>
                    <a:pt x="0" y="7373"/>
                    <a:pt x="1598" y="9793"/>
                    <a:pt x="4771" y="11642"/>
                  </a:cubicBezTo>
                  <a:lnTo>
                    <a:pt x="4771" y="11642"/>
                  </a:lnTo>
                  <a:cubicBezTo>
                    <a:pt x="5159" y="11847"/>
                    <a:pt x="5547" y="12052"/>
                    <a:pt x="5958" y="12258"/>
                  </a:cubicBezTo>
                  <a:lnTo>
                    <a:pt x="5958" y="12258"/>
                  </a:lnTo>
                  <a:cubicBezTo>
                    <a:pt x="6095" y="12326"/>
                    <a:pt x="6254" y="12372"/>
                    <a:pt x="6391" y="12440"/>
                  </a:cubicBezTo>
                  <a:lnTo>
                    <a:pt x="6391" y="12440"/>
                  </a:lnTo>
                  <a:cubicBezTo>
                    <a:pt x="6620" y="12555"/>
                    <a:pt x="6871" y="12646"/>
                    <a:pt x="7122" y="12760"/>
                  </a:cubicBezTo>
                  <a:lnTo>
                    <a:pt x="7122" y="12760"/>
                  </a:lnTo>
                  <a:cubicBezTo>
                    <a:pt x="7145" y="12760"/>
                    <a:pt x="7190" y="12783"/>
                    <a:pt x="7236" y="12806"/>
                  </a:cubicBezTo>
                  <a:lnTo>
                    <a:pt x="7236" y="12806"/>
                  </a:lnTo>
                  <a:cubicBezTo>
                    <a:pt x="7327" y="12828"/>
                    <a:pt x="7419" y="12874"/>
                    <a:pt x="7533" y="12897"/>
                  </a:cubicBezTo>
                  <a:lnTo>
                    <a:pt x="7533" y="12897"/>
                  </a:lnTo>
                  <a:cubicBezTo>
                    <a:pt x="7852" y="13034"/>
                    <a:pt x="8172" y="13125"/>
                    <a:pt x="8514" y="13239"/>
                  </a:cubicBezTo>
                  <a:lnTo>
                    <a:pt x="8514" y="13239"/>
                  </a:lnTo>
                  <a:cubicBezTo>
                    <a:pt x="8628" y="13285"/>
                    <a:pt x="8720" y="13308"/>
                    <a:pt x="8857" y="13353"/>
                  </a:cubicBezTo>
                  <a:lnTo>
                    <a:pt x="8857" y="13353"/>
                  </a:lnTo>
                  <a:cubicBezTo>
                    <a:pt x="8925" y="13376"/>
                    <a:pt x="8993" y="13399"/>
                    <a:pt x="9062" y="13422"/>
                  </a:cubicBezTo>
                  <a:lnTo>
                    <a:pt x="9062" y="13422"/>
                  </a:lnTo>
                  <a:cubicBezTo>
                    <a:pt x="9199" y="13445"/>
                    <a:pt x="9359" y="13490"/>
                    <a:pt x="9496" y="13513"/>
                  </a:cubicBezTo>
                  <a:lnTo>
                    <a:pt x="9496" y="13513"/>
                  </a:lnTo>
                  <a:cubicBezTo>
                    <a:pt x="9815" y="13605"/>
                    <a:pt x="10158" y="13696"/>
                    <a:pt x="10500" y="13764"/>
                  </a:cubicBezTo>
                  <a:lnTo>
                    <a:pt x="10500" y="13764"/>
                  </a:lnTo>
                  <a:cubicBezTo>
                    <a:pt x="10591" y="13787"/>
                    <a:pt x="10660" y="13810"/>
                    <a:pt x="10751" y="13833"/>
                  </a:cubicBezTo>
                  <a:lnTo>
                    <a:pt x="10751" y="13833"/>
                  </a:lnTo>
                  <a:cubicBezTo>
                    <a:pt x="10888" y="13856"/>
                    <a:pt x="11025" y="13878"/>
                    <a:pt x="11162" y="13901"/>
                  </a:cubicBezTo>
                  <a:lnTo>
                    <a:pt x="11162" y="13901"/>
                  </a:lnTo>
                  <a:cubicBezTo>
                    <a:pt x="11436" y="13947"/>
                    <a:pt x="11733" y="13993"/>
                    <a:pt x="12006" y="14038"/>
                  </a:cubicBezTo>
                  <a:lnTo>
                    <a:pt x="12006" y="14038"/>
                  </a:lnTo>
                  <a:cubicBezTo>
                    <a:pt x="12143" y="14061"/>
                    <a:pt x="12235" y="14084"/>
                    <a:pt x="12349" y="14107"/>
                  </a:cubicBezTo>
                  <a:lnTo>
                    <a:pt x="12349" y="14107"/>
                  </a:lnTo>
                  <a:cubicBezTo>
                    <a:pt x="12486" y="14129"/>
                    <a:pt x="12623" y="14129"/>
                    <a:pt x="12737" y="14152"/>
                  </a:cubicBezTo>
                  <a:lnTo>
                    <a:pt x="12737" y="14152"/>
                  </a:lnTo>
                  <a:cubicBezTo>
                    <a:pt x="13011" y="14175"/>
                    <a:pt x="13285" y="14221"/>
                    <a:pt x="13536" y="14244"/>
                  </a:cubicBezTo>
                  <a:lnTo>
                    <a:pt x="13536" y="14244"/>
                  </a:lnTo>
                  <a:cubicBezTo>
                    <a:pt x="13673" y="14244"/>
                    <a:pt x="13810" y="14266"/>
                    <a:pt x="13924" y="14289"/>
                  </a:cubicBezTo>
                  <a:lnTo>
                    <a:pt x="13924" y="14289"/>
                  </a:lnTo>
                  <a:cubicBezTo>
                    <a:pt x="14061" y="14289"/>
                    <a:pt x="14175" y="14289"/>
                    <a:pt x="14289" y="14312"/>
                  </a:cubicBezTo>
                  <a:lnTo>
                    <a:pt x="14289" y="14312"/>
                  </a:lnTo>
                  <a:cubicBezTo>
                    <a:pt x="14563" y="14312"/>
                    <a:pt x="14837" y="14335"/>
                    <a:pt x="15111" y="14358"/>
                  </a:cubicBezTo>
                  <a:lnTo>
                    <a:pt x="15111" y="14358"/>
                  </a:lnTo>
                  <a:cubicBezTo>
                    <a:pt x="15248" y="14358"/>
                    <a:pt x="15385" y="14358"/>
                    <a:pt x="15522" y="14358"/>
                  </a:cubicBezTo>
                  <a:lnTo>
                    <a:pt x="15522" y="14358"/>
                  </a:lnTo>
                  <a:cubicBezTo>
                    <a:pt x="15590" y="14381"/>
                    <a:pt x="15636" y="14381"/>
                    <a:pt x="15704" y="14358"/>
                  </a:cubicBezTo>
                  <a:lnTo>
                    <a:pt x="15704" y="14358"/>
                  </a:lnTo>
                  <a:cubicBezTo>
                    <a:pt x="15750" y="14358"/>
                    <a:pt x="15795" y="14358"/>
                    <a:pt x="15841" y="14358"/>
                  </a:cubicBezTo>
                  <a:lnTo>
                    <a:pt x="15841" y="14358"/>
                  </a:lnTo>
                  <a:cubicBezTo>
                    <a:pt x="16138" y="14381"/>
                    <a:pt x="16435" y="14358"/>
                    <a:pt x="16731" y="14358"/>
                  </a:cubicBezTo>
                  <a:lnTo>
                    <a:pt x="16731" y="14358"/>
                  </a:lnTo>
                  <a:cubicBezTo>
                    <a:pt x="16800" y="14358"/>
                    <a:pt x="16868" y="14358"/>
                    <a:pt x="16937" y="14358"/>
                  </a:cubicBezTo>
                  <a:lnTo>
                    <a:pt x="16937" y="14358"/>
                  </a:lnTo>
                  <a:cubicBezTo>
                    <a:pt x="17005" y="14358"/>
                    <a:pt x="17096" y="14358"/>
                    <a:pt x="17188" y="14358"/>
                  </a:cubicBezTo>
                  <a:lnTo>
                    <a:pt x="17188" y="14358"/>
                  </a:lnTo>
                  <a:cubicBezTo>
                    <a:pt x="17256" y="14358"/>
                    <a:pt x="17348" y="14358"/>
                    <a:pt x="17439" y="14335"/>
                  </a:cubicBezTo>
                  <a:lnTo>
                    <a:pt x="17439" y="14335"/>
                  </a:lnTo>
                  <a:cubicBezTo>
                    <a:pt x="17804" y="14335"/>
                    <a:pt x="18169" y="14312"/>
                    <a:pt x="18534" y="14266"/>
                  </a:cubicBezTo>
                  <a:lnTo>
                    <a:pt x="18534" y="14266"/>
                  </a:lnTo>
                  <a:cubicBezTo>
                    <a:pt x="18671" y="14266"/>
                    <a:pt x="18831" y="14266"/>
                    <a:pt x="18968" y="14244"/>
                  </a:cubicBezTo>
                  <a:lnTo>
                    <a:pt x="18968" y="14244"/>
                  </a:lnTo>
                  <a:cubicBezTo>
                    <a:pt x="19037" y="14244"/>
                    <a:pt x="19105" y="14221"/>
                    <a:pt x="19174" y="14221"/>
                  </a:cubicBezTo>
                  <a:lnTo>
                    <a:pt x="19174" y="14221"/>
                  </a:lnTo>
                  <a:cubicBezTo>
                    <a:pt x="19288" y="14198"/>
                    <a:pt x="19402" y="14198"/>
                    <a:pt x="19516" y="14175"/>
                  </a:cubicBezTo>
                  <a:lnTo>
                    <a:pt x="19516" y="14175"/>
                  </a:lnTo>
                  <a:cubicBezTo>
                    <a:pt x="19881" y="14129"/>
                    <a:pt x="20269" y="14084"/>
                    <a:pt x="20634" y="14015"/>
                  </a:cubicBezTo>
                  <a:lnTo>
                    <a:pt x="20634" y="14015"/>
                  </a:lnTo>
                  <a:cubicBezTo>
                    <a:pt x="20726" y="13993"/>
                    <a:pt x="20817" y="13993"/>
                    <a:pt x="20908" y="13970"/>
                  </a:cubicBezTo>
                  <a:lnTo>
                    <a:pt x="20908" y="13970"/>
                  </a:lnTo>
                  <a:cubicBezTo>
                    <a:pt x="20954" y="13970"/>
                    <a:pt x="20977" y="13970"/>
                    <a:pt x="21022" y="13947"/>
                  </a:cubicBezTo>
                  <a:lnTo>
                    <a:pt x="21022" y="13947"/>
                  </a:lnTo>
                  <a:cubicBezTo>
                    <a:pt x="21205" y="13924"/>
                    <a:pt x="21388" y="13878"/>
                    <a:pt x="21547" y="13833"/>
                  </a:cubicBezTo>
                  <a:lnTo>
                    <a:pt x="21547" y="13833"/>
                  </a:lnTo>
                  <a:cubicBezTo>
                    <a:pt x="21844" y="13787"/>
                    <a:pt x="22141" y="13719"/>
                    <a:pt x="22438" y="13650"/>
                  </a:cubicBezTo>
                  <a:lnTo>
                    <a:pt x="22438" y="13650"/>
                  </a:lnTo>
                  <a:cubicBezTo>
                    <a:pt x="22666" y="13605"/>
                    <a:pt x="22871" y="13536"/>
                    <a:pt x="23077" y="13490"/>
                  </a:cubicBezTo>
                  <a:lnTo>
                    <a:pt x="23077" y="13490"/>
                  </a:lnTo>
                  <a:cubicBezTo>
                    <a:pt x="23351" y="13399"/>
                    <a:pt x="23647" y="13331"/>
                    <a:pt x="23921" y="13239"/>
                  </a:cubicBezTo>
                  <a:lnTo>
                    <a:pt x="23921" y="13239"/>
                  </a:lnTo>
                  <a:cubicBezTo>
                    <a:pt x="23967" y="13216"/>
                    <a:pt x="24035" y="13216"/>
                    <a:pt x="24081" y="13194"/>
                  </a:cubicBezTo>
                  <a:lnTo>
                    <a:pt x="24081" y="13194"/>
                  </a:lnTo>
                  <a:cubicBezTo>
                    <a:pt x="24423" y="13080"/>
                    <a:pt x="24743" y="12965"/>
                    <a:pt x="25062" y="12851"/>
                  </a:cubicBezTo>
                  <a:lnTo>
                    <a:pt x="25062" y="12851"/>
                  </a:lnTo>
                  <a:cubicBezTo>
                    <a:pt x="25108" y="12828"/>
                    <a:pt x="25154" y="12806"/>
                    <a:pt x="25199" y="12783"/>
                  </a:cubicBezTo>
                  <a:lnTo>
                    <a:pt x="25199" y="12783"/>
                  </a:lnTo>
                  <a:cubicBezTo>
                    <a:pt x="25565" y="12646"/>
                    <a:pt x="25907" y="12509"/>
                    <a:pt x="26249" y="12349"/>
                  </a:cubicBezTo>
                  <a:lnTo>
                    <a:pt x="26249" y="12349"/>
                  </a:lnTo>
                  <a:cubicBezTo>
                    <a:pt x="26341" y="12303"/>
                    <a:pt x="26432" y="12258"/>
                    <a:pt x="26546" y="12212"/>
                  </a:cubicBezTo>
                  <a:lnTo>
                    <a:pt x="26546" y="12212"/>
                  </a:lnTo>
                  <a:cubicBezTo>
                    <a:pt x="26911" y="12030"/>
                    <a:pt x="27277" y="11847"/>
                    <a:pt x="27642" y="11642"/>
                  </a:cubicBezTo>
                  <a:lnTo>
                    <a:pt x="27642" y="11642"/>
                  </a:lnTo>
                  <a:cubicBezTo>
                    <a:pt x="27687" y="11596"/>
                    <a:pt x="27756" y="11550"/>
                    <a:pt x="27824" y="11527"/>
                  </a:cubicBezTo>
                  <a:lnTo>
                    <a:pt x="27824" y="11527"/>
                  </a:lnTo>
                  <a:cubicBezTo>
                    <a:pt x="27893" y="11482"/>
                    <a:pt x="27938" y="11436"/>
                    <a:pt x="28007" y="11413"/>
                  </a:cubicBezTo>
                  <a:lnTo>
                    <a:pt x="28007" y="11413"/>
                  </a:lnTo>
                  <a:cubicBezTo>
                    <a:pt x="28098" y="11345"/>
                    <a:pt x="28212" y="11276"/>
                    <a:pt x="28304" y="11231"/>
                  </a:cubicBezTo>
                  <a:lnTo>
                    <a:pt x="28304" y="11231"/>
                  </a:lnTo>
                  <a:cubicBezTo>
                    <a:pt x="28395" y="11162"/>
                    <a:pt x="28463" y="11117"/>
                    <a:pt x="28555" y="11048"/>
                  </a:cubicBezTo>
                  <a:lnTo>
                    <a:pt x="28555" y="11048"/>
                  </a:lnTo>
                  <a:cubicBezTo>
                    <a:pt x="28646" y="10980"/>
                    <a:pt x="28737" y="10911"/>
                    <a:pt x="28829" y="10865"/>
                  </a:cubicBezTo>
                  <a:lnTo>
                    <a:pt x="28829" y="10865"/>
                  </a:lnTo>
                  <a:cubicBezTo>
                    <a:pt x="28920" y="10797"/>
                    <a:pt x="28988" y="10729"/>
                    <a:pt x="29080" y="10683"/>
                  </a:cubicBezTo>
                  <a:lnTo>
                    <a:pt x="29080" y="10683"/>
                  </a:lnTo>
                  <a:cubicBezTo>
                    <a:pt x="29148" y="10614"/>
                    <a:pt x="29240" y="10546"/>
                    <a:pt x="29331" y="10477"/>
                  </a:cubicBezTo>
                  <a:lnTo>
                    <a:pt x="29331" y="10477"/>
                  </a:lnTo>
                  <a:cubicBezTo>
                    <a:pt x="29399" y="10409"/>
                    <a:pt x="29468" y="10363"/>
                    <a:pt x="29536" y="10295"/>
                  </a:cubicBezTo>
                  <a:lnTo>
                    <a:pt x="29536" y="10295"/>
                  </a:lnTo>
                  <a:cubicBezTo>
                    <a:pt x="29628" y="10226"/>
                    <a:pt x="29696" y="10158"/>
                    <a:pt x="29787" y="10089"/>
                  </a:cubicBezTo>
                  <a:lnTo>
                    <a:pt x="29787" y="10089"/>
                  </a:lnTo>
                  <a:cubicBezTo>
                    <a:pt x="29810" y="10067"/>
                    <a:pt x="29856" y="10021"/>
                    <a:pt x="29879" y="9998"/>
                  </a:cubicBezTo>
                  <a:lnTo>
                    <a:pt x="29879" y="9998"/>
                  </a:lnTo>
                  <a:cubicBezTo>
                    <a:pt x="29901" y="9975"/>
                    <a:pt x="29924" y="9952"/>
                    <a:pt x="29947" y="9930"/>
                  </a:cubicBezTo>
                  <a:lnTo>
                    <a:pt x="29947" y="9930"/>
                  </a:lnTo>
                  <a:cubicBezTo>
                    <a:pt x="30084" y="9793"/>
                    <a:pt x="30198" y="9679"/>
                    <a:pt x="30312" y="9564"/>
                  </a:cubicBezTo>
                  <a:lnTo>
                    <a:pt x="30312" y="9564"/>
                  </a:lnTo>
                  <a:cubicBezTo>
                    <a:pt x="30358" y="9519"/>
                    <a:pt x="30404" y="9473"/>
                    <a:pt x="30449" y="9427"/>
                  </a:cubicBezTo>
                  <a:lnTo>
                    <a:pt x="30449" y="9427"/>
                  </a:lnTo>
                  <a:cubicBezTo>
                    <a:pt x="30586" y="9268"/>
                    <a:pt x="30723" y="9108"/>
                    <a:pt x="30860" y="8948"/>
                  </a:cubicBezTo>
                  <a:lnTo>
                    <a:pt x="30860" y="8948"/>
                  </a:lnTo>
                  <a:cubicBezTo>
                    <a:pt x="30860" y="8948"/>
                    <a:pt x="30883" y="8925"/>
                    <a:pt x="30883" y="8925"/>
                  </a:cubicBezTo>
                  <a:lnTo>
                    <a:pt x="30883" y="8925"/>
                  </a:lnTo>
                  <a:cubicBezTo>
                    <a:pt x="30906" y="8880"/>
                    <a:pt x="30929" y="8857"/>
                    <a:pt x="30951" y="8811"/>
                  </a:cubicBezTo>
                  <a:lnTo>
                    <a:pt x="30951" y="8811"/>
                  </a:lnTo>
                  <a:cubicBezTo>
                    <a:pt x="31043" y="8697"/>
                    <a:pt x="31111" y="8606"/>
                    <a:pt x="31180" y="8492"/>
                  </a:cubicBezTo>
                  <a:lnTo>
                    <a:pt x="31180" y="8492"/>
                  </a:lnTo>
                  <a:cubicBezTo>
                    <a:pt x="31225" y="8446"/>
                    <a:pt x="31271" y="8378"/>
                    <a:pt x="31294" y="8332"/>
                  </a:cubicBezTo>
                  <a:lnTo>
                    <a:pt x="31294" y="8332"/>
                  </a:lnTo>
                  <a:cubicBezTo>
                    <a:pt x="31362" y="8241"/>
                    <a:pt x="31431" y="8126"/>
                    <a:pt x="31476" y="8035"/>
                  </a:cubicBezTo>
                  <a:lnTo>
                    <a:pt x="31476" y="8035"/>
                  </a:lnTo>
                  <a:cubicBezTo>
                    <a:pt x="31499" y="8012"/>
                    <a:pt x="31522" y="7989"/>
                    <a:pt x="31522" y="7967"/>
                  </a:cubicBezTo>
                  <a:lnTo>
                    <a:pt x="31522" y="7967"/>
                  </a:lnTo>
                  <a:cubicBezTo>
                    <a:pt x="31545" y="7921"/>
                    <a:pt x="31568" y="7875"/>
                    <a:pt x="31591" y="7853"/>
                  </a:cubicBezTo>
                  <a:lnTo>
                    <a:pt x="31591" y="7853"/>
                  </a:lnTo>
                  <a:cubicBezTo>
                    <a:pt x="31636" y="7761"/>
                    <a:pt x="31682" y="7693"/>
                    <a:pt x="31705" y="7601"/>
                  </a:cubicBezTo>
                  <a:lnTo>
                    <a:pt x="31705" y="7601"/>
                  </a:lnTo>
                  <a:cubicBezTo>
                    <a:pt x="31750" y="7533"/>
                    <a:pt x="31773" y="7465"/>
                    <a:pt x="31819" y="7396"/>
                  </a:cubicBezTo>
                  <a:lnTo>
                    <a:pt x="31819" y="7396"/>
                  </a:lnTo>
                  <a:cubicBezTo>
                    <a:pt x="31842" y="7305"/>
                    <a:pt x="31887" y="7236"/>
                    <a:pt x="31910" y="7145"/>
                  </a:cubicBezTo>
                  <a:lnTo>
                    <a:pt x="31910" y="7145"/>
                  </a:lnTo>
                  <a:cubicBezTo>
                    <a:pt x="31933" y="7122"/>
                    <a:pt x="31933" y="7076"/>
                    <a:pt x="31956" y="7054"/>
                  </a:cubicBezTo>
                  <a:lnTo>
                    <a:pt x="31956" y="7054"/>
                  </a:lnTo>
                  <a:cubicBezTo>
                    <a:pt x="31979" y="7008"/>
                    <a:pt x="31979" y="6985"/>
                    <a:pt x="32001" y="6940"/>
                  </a:cubicBezTo>
                  <a:lnTo>
                    <a:pt x="32001" y="6940"/>
                  </a:lnTo>
                  <a:cubicBezTo>
                    <a:pt x="32024" y="6871"/>
                    <a:pt x="32047" y="6780"/>
                    <a:pt x="32070" y="6711"/>
                  </a:cubicBezTo>
                  <a:lnTo>
                    <a:pt x="32070" y="6711"/>
                  </a:lnTo>
                  <a:cubicBezTo>
                    <a:pt x="32093" y="6643"/>
                    <a:pt x="32116" y="6574"/>
                    <a:pt x="32138" y="6506"/>
                  </a:cubicBezTo>
                  <a:lnTo>
                    <a:pt x="32138" y="6506"/>
                  </a:lnTo>
                  <a:cubicBezTo>
                    <a:pt x="32161" y="6415"/>
                    <a:pt x="32161" y="6346"/>
                    <a:pt x="32184" y="6255"/>
                  </a:cubicBezTo>
                  <a:lnTo>
                    <a:pt x="32184" y="6255"/>
                  </a:lnTo>
                  <a:cubicBezTo>
                    <a:pt x="32207" y="6209"/>
                    <a:pt x="32207" y="6186"/>
                    <a:pt x="32230" y="6141"/>
                  </a:cubicBezTo>
                  <a:lnTo>
                    <a:pt x="32230" y="6141"/>
                  </a:lnTo>
                  <a:cubicBezTo>
                    <a:pt x="32230" y="6095"/>
                    <a:pt x="32230" y="6072"/>
                    <a:pt x="32230" y="6049"/>
                  </a:cubicBezTo>
                  <a:lnTo>
                    <a:pt x="32230" y="6049"/>
                  </a:lnTo>
                  <a:cubicBezTo>
                    <a:pt x="32252" y="5958"/>
                    <a:pt x="32252" y="5890"/>
                    <a:pt x="32275" y="5798"/>
                  </a:cubicBezTo>
                  <a:lnTo>
                    <a:pt x="32275" y="5798"/>
                  </a:lnTo>
                  <a:cubicBezTo>
                    <a:pt x="32275" y="5730"/>
                    <a:pt x="32298" y="5661"/>
                    <a:pt x="32298" y="5593"/>
                  </a:cubicBezTo>
                  <a:lnTo>
                    <a:pt x="32298" y="5593"/>
                  </a:lnTo>
                  <a:cubicBezTo>
                    <a:pt x="32298" y="5502"/>
                    <a:pt x="32321" y="5433"/>
                    <a:pt x="32321" y="5342"/>
                  </a:cubicBezTo>
                  <a:lnTo>
                    <a:pt x="32321" y="5342"/>
                  </a:lnTo>
                  <a:cubicBezTo>
                    <a:pt x="32321" y="5296"/>
                    <a:pt x="32321" y="5250"/>
                    <a:pt x="32321" y="5205"/>
                  </a:cubicBezTo>
                  <a:lnTo>
                    <a:pt x="32321" y="5205"/>
                  </a:lnTo>
                  <a:cubicBezTo>
                    <a:pt x="32321" y="5159"/>
                    <a:pt x="32321" y="5114"/>
                    <a:pt x="32321" y="5068"/>
                  </a:cubicBezTo>
                  <a:lnTo>
                    <a:pt x="32321" y="5068"/>
                  </a:lnTo>
                  <a:lnTo>
                    <a:pt x="32344" y="92"/>
                  </a:lnTo>
                  <a:cubicBezTo>
                    <a:pt x="32344" y="183"/>
                    <a:pt x="32344" y="275"/>
                    <a:pt x="32321" y="366"/>
                  </a:cubicBezTo>
                  <a:lnTo>
                    <a:pt x="32321" y="366"/>
                  </a:lnTo>
                  <a:cubicBezTo>
                    <a:pt x="32321" y="457"/>
                    <a:pt x="32321" y="526"/>
                    <a:pt x="32321" y="617"/>
                  </a:cubicBezTo>
                  <a:lnTo>
                    <a:pt x="32321" y="617"/>
                  </a:lnTo>
                  <a:cubicBezTo>
                    <a:pt x="32298" y="685"/>
                    <a:pt x="32298" y="754"/>
                    <a:pt x="32275" y="822"/>
                  </a:cubicBezTo>
                  <a:lnTo>
                    <a:pt x="32275" y="822"/>
                  </a:lnTo>
                  <a:cubicBezTo>
                    <a:pt x="32275" y="914"/>
                    <a:pt x="32252" y="982"/>
                    <a:pt x="32252" y="1073"/>
                  </a:cubicBezTo>
                  <a:lnTo>
                    <a:pt x="32252" y="1073"/>
                  </a:lnTo>
                  <a:cubicBezTo>
                    <a:pt x="32230" y="1142"/>
                    <a:pt x="32207" y="1210"/>
                    <a:pt x="32207" y="1279"/>
                  </a:cubicBezTo>
                  <a:lnTo>
                    <a:pt x="32207" y="1279"/>
                  </a:lnTo>
                  <a:cubicBezTo>
                    <a:pt x="32184" y="1347"/>
                    <a:pt x="32161" y="1439"/>
                    <a:pt x="32138" y="1507"/>
                  </a:cubicBezTo>
                  <a:lnTo>
                    <a:pt x="32138" y="1507"/>
                  </a:lnTo>
                  <a:cubicBezTo>
                    <a:pt x="32116" y="1576"/>
                    <a:pt x="32116" y="1667"/>
                    <a:pt x="32093" y="1735"/>
                  </a:cubicBezTo>
                  <a:lnTo>
                    <a:pt x="32093" y="1735"/>
                  </a:lnTo>
                  <a:cubicBezTo>
                    <a:pt x="32047" y="1804"/>
                    <a:pt x="32024" y="1895"/>
                    <a:pt x="32001" y="1964"/>
                  </a:cubicBezTo>
                  <a:lnTo>
                    <a:pt x="32001" y="1964"/>
                  </a:lnTo>
                  <a:cubicBezTo>
                    <a:pt x="31979" y="2032"/>
                    <a:pt x="31956" y="2101"/>
                    <a:pt x="31933" y="2169"/>
                  </a:cubicBezTo>
                  <a:lnTo>
                    <a:pt x="31933" y="2169"/>
                  </a:lnTo>
                  <a:cubicBezTo>
                    <a:pt x="31887" y="2260"/>
                    <a:pt x="31864" y="2329"/>
                    <a:pt x="31819" y="2420"/>
                  </a:cubicBezTo>
                  <a:lnTo>
                    <a:pt x="31819" y="2420"/>
                  </a:lnTo>
                  <a:cubicBezTo>
                    <a:pt x="31796" y="2489"/>
                    <a:pt x="31750" y="2557"/>
                    <a:pt x="31727" y="2626"/>
                  </a:cubicBezTo>
                  <a:lnTo>
                    <a:pt x="31727" y="2626"/>
                  </a:lnTo>
                  <a:cubicBezTo>
                    <a:pt x="31682" y="2694"/>
                    <a:pt x="31636" y="2785"/>
                    <a:pt x="31613" y="2854"/>
                  </a:cubicBezTo>
                  <a:lnTo>
                    <a:pt x="31613" y="2854"/>
                  </a:lnTo>
                  <a:cubicBezTo>
                    <a:pt x="31568" y="2922"/>
                    <a:pt x="31522" y="2991"/>
                    <a:pt x="31499" y="3059"/>
                  </a:cubicBezTo>
                  <a:lnTo>
                    <a:pt x="31499" y="3059"/>
                  </a:lnTo>
                  <a:cubicBezTo>
                    <a:pt x="31431" y="3151"/>
                    <a:pt x="31385" y="3242"/>
                    <a:pt x="31317" y="3333"/>
                  </a:cubicBezTo>
                  <a:lnTo>
                    <a:pt x="31317" y="3333"/>
                  </a:lnTo>
                  <a:cubicBezTo>
                    <a:pt x="31271" y="3402"/>
                    <a:pt x="31248" y="3470"/>
                    <a:pt x="31202" y="3516"/>
                  </a:cubicBezTo>
                  <a:lnTo>
                    <a:pt x="31202" y="3516"/>
                  </a:lnTo>
                  <a:cubicBezTo>
                    <a:pt x="31134" y="3630"/>
                    <a:pt x="31066" y="3721"/>
                    <a:pt x="30974" y="3835"/>
                  </a:cubicBezTo>
                  <a:lnTo>
                    <a:pt x="30974" y="3835"/>
                  </a:lnTo>
                  <a:cubicBezTo>
                    <a:pt x="30951" y="3881"/>
                    <a:pt x="30906" y="3927"/>
                    <a:pt x="30883" y="3972"/>
                  </a:cubicBezTo>
                  <a:lnTo>
                    <a:pt x="30883" y="3972"/>
                  </a:lnTo>
                  <a:cubicBezTo>
                    <a:pt x="30746" y="4132"/>
                    <a:pt x="30609" y="4292"/>
                    <a:pt x="30449" y="4452"/>
                  </a:cubicBezTo>
                  <a:lnTo>
                    <a:pt x="30449" y="4452"/>
                  </a:lnTo>
                  <a:cubicBezTo>
                    <a:pt x="30426" y="4497"/>
                    <a:pt x="30381" y="4543"/>
                    <a:pt x="30335" y="4589"/>
                  </a:cubicBezTo>
                  <a:lnTo>
                    <a:pt x="30335" y="4589"/>
                  </a:lnTo>
                  <a:cubicBezTo>
                    <a:pt x="30221" y="4703"/>
                    <a:pt x="30107" y="4817"/>
                    <a:pt x="29970" y="4931"/>
                  </a:cubicBezTo>
                  <a:lnTo>
                    <a:pt x="29970" y="4931"/>
                  </a:lnTo>
                  <a:cubicBezTo>
                    <a:pt x="29901" y="4999"/>
                    <a:pt x="29856" y="5045"/>
                    <a:pt x="29787" y="5114"/>
                  </a:cubicBezTo>
                  <a:lnTo>
                    <a:pt x="29787" y="5114"/>
                  </a:lnTo>
                  <a:cubicBezTo>
                    <a:pt x="29719" y="5182"/>
                    <a:pt x="29650" y="5250"/>
                    <a:pt x="29559" y="5319"/>
                  </a:cubicBezTo>
                  <a:lnTo>
                    <a:pt x="29559" y="5319"/>
                  </a:lnTo>
                  <a:cubicBezTo>
                    <a:pt x="29491" y="5365"/>
                    <a:pt x="29422" y="5433"/>
                    <a:pt x="29331" y="5502"/>
                  </a:cubicBezTo>
                  <a:lnTo>
                    <a:pt x="29331" y="5502"/>
                  </a:lnTo>
                  <a:cubicBezTo>
                    <a:pt x="29262" y="5570"/>
                    <a:pt x="29171" y="5638"/>
                    <a:pt x="29080" y="5684"/>
                  </a:cubicBezTo>
                  <a:lnTo>
                    <a:pt x="29080" y="5684"/>
                  </a:lnTo>
                  <a:cubicBezTo>
                    <a:pt x="29011" y="5753"/>
                    <a:pt x="28920" y="5821"/>
                    <a:pt x="28851" y="5867"/>
                  </a:cubicBezTo>
                  <a:lnTo>
                    <a:pt x="28851" y="5867"/>
                  </a:lnTo>
                  <a:cubicBezTo>
                    <a:pt x="28760" y="5935"/>
                    <a:pt x="28669" y="6004"/>
                    <a:pt x="28578" y="6072"/>
                  </a:cubicBezTo>
                  <a:lnTo>
                    <a:pt x="28578" y="6072"/>
                  </a:lnTo>
                  <a:cubicBezTo>
                    <a:pt x="28486" y="6118"/>
                    <a:pt x="28395" y="6186"/>
                    <a:pt x="28304" y="6232"/>
                  </a:cubicBezTo>
                  <a:lnTo>
                    <a:pt x="28304" y="6232"/>
                  </a:lnTo>
                  <a:cubicBezTo>
                    <a:pt x="28212" y="6300"/>
                    <a:pt x="28121" y="6369"/>
                    <a:pt x="28030" y="6437"/>
                  </a:cubicBezTo>
                  <a:lnTo>
                    <a:pt x="28030" y="6437"/>
                  </a:lnTo>
                  <a:cubicBezTo>
                    <a:pt x="27893" y="6506"/>
                    <a:pt x="27779" y="6574"/>
                    <a:pt x="27642" y="6666"/>
                  </a:cubicBezTo>
                  <a:lnTo>
                    <a:pt x="27642" y="6666"/>
                  </a:lnTo>
                  <a:cubicBezTo>
                    <a:pt x="27299" y="6848"/>
                    <a:pt x="26934" y="7054"/>
                    <a:pt x="26546" y="7236"/>
                  </a:cubicBezTo>
                  <a:lnTo>
                    <a:pt x="26546" y="7236"/>
                  </a:lnTo>
                  <a:cubicBezTo>
                    <a:pt x="26455" y="7282"/>
                    <a:pt x="26364" y="7328"/>
                    <a:pt x="26249" y="7373"/>
                  </a:cubicBezTo>
                  <a:lnTo>
                    <a:pt x="26249" y="7373"/>
                  </a:lnTo>
                  <a:cubicBezTo>
                    <a:pt x="25930" y="7533"/>
                    <a:pt x="25587" y="7670"/>
                    <a:pt x="25222" y="7807"/>
                  </a:cubicBezTo>
                  <a:lnTo>
                    <a:pt x="25222" y="7807"/>
                  </a:lnTo>
                  <a:cubicBezTo>
                    <a:pt x="25177" y="7830"/>
                    <a:pt x="25131" y="7853"/>
                    <a:pt x="25085" y="7875"/>
                  </a:cubicBezTo>
                  <a:lnTo>
                    <a:pt x="25085" y="7875"/>
                  </a:lnTo>
                  <a:cubicBezTo>
                    <a:pt x="24697" y="8012"/>
                    <a:pt x="24309" y="8149"/>
                    <a:pt x="23921" y="8263"/>
                  </a:cubicBezTo>
                  <a:lnTo>
                    <a:pt x="23921" y="8263"/>
                  </a:lnTo>
                  <a:cubicBezTo>
                    <a:pt x="23647" y="8355"/>
                    <a:pt x="23373" y="8423"/>
                    <a:pt x="23100" y="8492"/>
                  </a:cubicBezTo>
                  <a:lnTo>
                    <a:pt x="23100" y="8492"/>
                  </a:lnTo>
                  <a:cubicBezTo>
                    <a:pt x="22894" y="8560"/>
                    <a:pt x="22666" y="8629"/>
                    <a:pt x="22460" y="8674"/>
                  </a:cubicBezTo>
                  <a:lnTo>
                    <a:pt x="22460" y="8674"/>
                  </a:lnTo>
                  <a:cubicBezTo>
                    <a:pt x="22164" y="8743"/>
                    <a:pt x="21867" y="8811"/>
                    <a:pt x="21570" y="8857"/>
                  </a:cubicBezTo>
                  <a:lnTo>
                    <a:pt x="21570" y="8857"/>
                  </a:lnTo>
                  <a:cubicBezTo>
                    <a:pt x="21342" y="8902"/>
                    <a:pt x="21137" y="8948"/>
                    <a:pt x="20908" y="8994"/>
                  </a:cubicBezTo>
                  <a:lnTo>
                    <a:pt x="20908" y="8994"/>
                  </a:lnTo>
                  <a:cubicBezTo>
                    <a:pt x="20817" y="9017"/>
                    <a:pt x="20726" y="9017"/>
                    <a:pt x="20634" y="9039"/>
                  </a:cubicBezTo>
                  <a:lnTo>
                    <a:pt x="20634" y="9039"/>
                  </a:lnTo>
                  <a:cubicBezTo>
                    <a:pt x="20269" y="9108"/>
                    <a:pt x="19904" y="9154"/>
                    <a:pt x="19516" y="9199"/>
                  </a:cubicBezTo>
                  <a:lnTo>
                    <a:pt x="19516" y="9199"/>
                  </a:lnTo>
                  <a:cubicBezTo>
                    <a:pt x="19425" y="9199"/>
                    <a:pt x="19311" y="9222"/>
                    <a:pt x="19196" y="9245"/>
                  </a:cubicBezTo>
                  <a:lnTo>
                    <a:pt x="19196" y="9245"/>
                  </a:lnTo>
                  <a:cubicBezTo>
                    <a:pt x="18968" y="9268"/>
                    <a:pt x="18763" y="9268"/>
                    <a:pt x="18534" y="9291"/>
                  </a:cubicBezTo>
                  <a:lnTo>
                    <a:pt x="18534" y="9291"/>
                  </a:lnTo>
                  <a:cubicBezTo>
                    <a:pt x="18169" y="9313"/>
                    <a:pt x="17827" y="9336"/>
                    <a:pt x="17462" y="9359"/>
                  </a:cubicBezTo>
                  <a:lnTo>
                    <a:pt x="17462" y="9359"/>
                  </a:lnTo>
                  <a:cubicBezTo>
                    <a:pt x="17211" y="9382"/>
                    <a:pt x="16982" y="9382"/>
                    <a:pt x="16754" y="9382"/>
                  </a:cubicBezTo>
                  <a:lnTo>
                    <a:pt x="16754" y="9382"/>
                  </a:lnTo>
                  <a:cubicBezTo>
                    <a:pt x="16457" y="9382"/>
                    <a:pt x="16161" y="9382"/>
                    <a:pt x="15864" y="9382"/>
                  </a:cubicBezTo>
                  <a:lnTo>
                    <a:pt x="15864" y="9382"/>
                  </a:lnTo>
                  <a:cubicBezTo>
                    <a:pt x="15613" y="9382"/>
                    <a:pt x="15362" y="9382"/>
                    <a:pt x="15133" y="9359"/>
                  </a:cubicBezTo>
                  <a:lnTo>
                    <a:pt x="15133" y="9359"/>
                  </a:lnTo>
                  <a:cubicBezTo>
                    <a:pt x="14860" y="9359"/>
                    <a:pt x="14586" y="9336"/>
                    <a:pt x="14312" y="9313"/>
                  </a:cubicBezTo>
                  <a:lnTo>
                    <a:pt x="14312" y="9313"/>
                  </a:lnTo>
                  <a:cubicBezTo>
                    <a:pt x="14061" y="9313"/>
                    <a:pt x="13810" y="9291"/>
                    <a:pt x="13559" y="9268"/>
                  </a:cubicBezTo>
                  <a:lnTo>
                    <a:pt x="13559" y="9268"/>
                  </a:lnTo>
                  <a:cubicBezTo>
                    <a:pt x="13285" y="9222"/>
                    <a:pt x="13011" y="9199"/>
                    <a:pt x="12760" y="9176"/>
                  </a:cubicBezTo>
                  <a:lnTo>
                    <a:pt x="12760" y="9176"/>
                  </a:lnTo>
                  <a:cubicBezTo>
                    <a:pt x="12509" y="9131"/>
                    <a:pt x="12280" y="9108"/>
                    <a:pt x="12029" y="9062"/>
                  </a:cubicBezTo>
                  <a:lnTo>
                    <a:pt x="12029" y="9062"/>
                  </a:lnTo>
                  <a:cubicBezTo>
                    <a:pt x="11733" y="9017"/>
                    <a:pt x="11459" y="8971"/>
                    <a:pt x="11185" y="8925"/>
                  </a:cubicBezTo>
                  <a:lnTo>
                    <a:pt x="11185" y="8925"/>
                  </a:lnTo>
                  <a:cubicBezTo>
                    <a:pt x="10956" y="8880"/>
                    <a:pt x="10728" y="8834"/>
                    <a:pt x="10500" y="8788"/>
                  </a:cubicBezTo>
                  <a:lnTo>
                    <a:pt x="10500" y="8788"/>
                  </a:lnTo>
                  <a:cubicBezTo>
                    <a:pt x="10158" y="8697"/>
                    <a:pt x="9838" y="8629"/>
                    <a:pt x="9496" y="8537"/>
                  </a:cubicBezTo>
                  <a:lnTo>
                    <a:pt x="9496" y="8537"/>
                  </a:lnTo>
                  <a:cubicBezTo>
                    <a:pt x="9290" y="8469"/>
                    <a:pt x="9062" y="8423"/>
                    <a:pt x="8857" y="8355"/>
                  </a:cubicBezTo>
                  <a:lnTo>
                    <a:pt x="8857" y="8355"/>
                  </a:lnTo>
                  <a:cubicBezTo>
                    <a:pt x="8742" y="8332"/>
                    <a:pt x="8628" y="8286"/>
                    <a:pt x="8514" y="8263"/>
                  </a:cubicBezTo>
                  <a:lnTo>
                    <a:pt x="8514" y="8263"/>
                  </a:lnTo>
                  <a:cubicBezTo>
                    <a:pt x="8195" y="8149"/>
                    <a:pt x="7852" y="8035"/>
                    <a:pt x="7533" y="7921"/>
                  </a:cubicBezTo>
                  <a:lnTo>
                    <a:pt x="7533" y="7921"/>
                  </a:lnTo>
                  <a:cubicBezTo>
                    <a:pt x="7441" y="7898"/>
                    <a:pt x="7350" y="7853"/>
                    <a:pt x="7259" y="7830"/>
                  </a:cubicBezTo>
                  <a:lnTo>
                    <a:pt x="7259" y="7830"/>
                  </a:lnTo>
                  <a:cubicBezTo>
                    <a:pt x="6962" y="7716"/>
                    <a:pt x="6688" y="7579"/>
                    <a:pt x="6391" y="7465"/>
                  </a:cubicBezTo>
                  <a:lnTo>
                    <a:pt x="6391" y="7465"/>
                  </a:lnTo>
                  <a:cubicBezTo>
                    <a:pt x="6254" y="7396"/>
                    <a:pt x="6117" y="7328"/>
                    <a:pt x="5981" y="7282"/>
                  </a:cubicBezTo>
                  <a:lnTo>
                    <a:pt x="5981" y="7282"/>
                  </a:lnTo>
                  <a:cubicBezTo>
                    <a:pt x="5570" y="7076"/>
                    <a:pt x="5182" y="6871"/>
                    <a:pt x="4794" y="6666"/>
                  </a:cubicBezTo>
                  <a:lnTo>
                    <a:pt x="4794" y="6666"/>
                  </a:lnTo>
                  <a:cubicBezTo>
                    <a:pt x="1621" y="4817"/>
                    <a:pt x="23" y="2397"/>
                    <a:pt x="23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47"/>
            <p:cNvSpPr/>
            <p:nvPr/>
          </p:nvSpPr>
          <p:spPr>
            <a:xfrm>
              <a:off x="4273838" y="2125775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713" y="1"/>
                  </a:moveTo>
                  <a:cubicBezTo>
                    <a:pt x="13559" y="1"/>
                    <a:pt x="9450" y="914"/>
                    <a:pt x="6300" y="2740"/>
                  </a:cubicBezTo>
                  <a:cubicBezTo>
                    <a:pt x="0" y="6392"/>
                    <a:pt x="46" y="12304"/>
                    <a:pt x="6369" y="15979"/>
                  </a:cubicBezTo>
                  <a:cubicBezTo>
                    <a:pt x="9530" y="17805"/>
                    <a:pt x="13673" y="18718"/>
                    <a:pt x="17810" y="18718"/>
                  </a:cubicBezTo>
                  <a:cubicBezTo>
                    <a:pt x="21947" y="18718"/>
                    <a:pt x="26078" y="17805"/>
                    <a:pt x="29217" y="15979"/>
                  </a:cubicBezTo>
                  <a:cubicBezTo>
                    <a:pt x="35517" y="12304"/>
                    <a:pt x="35471" y="6392"/>
                    <a:pt x="29148" y="2740"/>
                  </a:cubicBezTo>
                  <a:cubicBezTo>
                    <a:pt x="25976" y="914"/>
                    <a:pt x="21844" y="1"/>
                    <a:pt x="17713" y="1"/>
                  </a:cubicBezTo>
                  <a:close/>
                </a:path>
              </a:pathLst>
            </a:custGeom>
            <a:solidFill>
              <a:srgbClr val="F9B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47"/>
            <p:cNvSpPr/>
            <p:nvPr/>
          </p:nvSpPr>
          <p:spPr>
            <a:xfrm>
              <a:off x="4602513" y="2287225"/>
              <a:ext cx="230000" cy="121475"/>
            </a:xfrm>
            <a:custGeom>
              <a:avLst/>
              <a:gdLst/>
              <a:ahLst/>
              <a:cxnLst/>
              <a:rect l="l" t="t" r="r" b="b"/>
              <a:pathLst>
                <a:path w="9200" h="4859" extrusionOk="0">
                  <a:moveTo>
                    <a:pt x="4591" y="590"/>
                  </a:moveTo>
                  <a:cubicBezTo>
                    <a:pt x="5405" y="590"/>
                    <a:pt x="6221" y="767"/>
                    <a:pt x="6848" y="1121"/>
                  </a:cubicBezTo>
                  <a:cubicBezTo>
                    <a:pt x="8081" y="1851"/>
                    <a:pt x="8104" y="3015"/>
                    <a:pt x="6848" y="3723"/>
                  </a:cubicBezTo>
                  <a:cubicBezTo>
                    <a:pt x="6232" y="4088"/>
                    <a:pt x="5422" y="4271"/>
                    <a:pt x="4611" y="4271"/>
                  </a:cubicBezTo>
                  <a:cubicBezTo>
                    <a:pt x="3801" y="4271"/>
                    <a:pt x="2991" y="4088"/>
                    <a:pt x="2375" y="3723"/>
                  </a:cubicBezTo>
                  <a:cubicBezTo>
                    <a:pt x="1119" y="3015"/>
                    <a:pt x="1119" y="1851"/>
                    <a:pt x="2352" y="1121"/>
                  </a:cubicBezTo>
                  <a:cubicBezTo>
                    <a:pt x="2968" y="767"/>
                    <a:pt x="3778" y="590"/>
                    <a:pt x="4591" y="590"/>
                  </a:cubicBezTo>
                  <a:close/>
                  <a:moveTo>
                    <a:pt x="4598" y="0"/>
                  </a:moveTo>
                  <a:cubicBezTo>
                    <a:pt x="3523" y="0"/>
                    <a:pt x="2446" y="236"/>
                    <a:pt x="1621" y="710"/>
                  </a:cubicBezTo>
                  <a:cubicBezTo>
                    <a:pt x="1" y="1669"/>
                    <a:pt x="1" y="3198"/>
                    <a:pt x="1644" y="4157"/>
                  </a:cubicBezTo>
                  <a:cubicBezTo>
                    <a:pt x="2466" y="4625"/>
                    <a:pt x="3544" y="4859"/>
                    <a:pt x="4620" y="4859"/>
                  </a:cubicBezTo>
                  <a:cubicBezTo>
                    <a:pt x="5696" y="4859"/>
                    <a:pt x="6768" y="4625"/>
                    <a:pt x="7579" y="4157"/>
                  </a:cubicBezTo>
                  <a:cubicBezTo>
                    <a:pt x="9154" y="3244"/>
                    <a:pt x="9199" y="1760"/>
                    <a:pt x="7716" y="801"/>
                  </a:cubicBezTo>
                  <a:cubicBezTo>
                    <a:pt x="7670" y="779"/>
                    <a:pt x="7624" y="733"/>
                    <a:pt x="7579" y="710"/>
                  </a:cubicBezTo>
                  <a:cubicBezTo>
                    <a:pt x="7533" y="687"/>
                    <a:pt x="7510" y="687"/>
                    <a:pt x="7487" y="664"/>
                  </a:cubicBezTo>
                  <a:cubicBezTo>
                    <a:pt x="7373" y="596"/>
                    <a:pt x="7259" y="550"/>
                    <a:pt x="7122" y="482"/>
                  </a:cubicBezTo>
                  <a:cubicBezTo>
                    <a:pt x="6378" y="161"/>
                    <a:pt x="5489" y="0"/>
                    <a:pt x="4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47"/>
            <p:cNvSpPr/>
            <p:nvPr/>
          </p:nvSpPr>
          <p:spPr>
            <a:xfrm>
              <a:off x="4476988" y="2209425"/>
              <a:ext cx="481625" cy="277025"/>
            </a:xfrm>
            <a:custGeom>
              <a:avLst/>
              <a:gdLst/>
              <a:ahLst/>
              <a:cxnLst/>
              <a:rect l="l" t="t" r="r" b="b"/>
              <a:pathLst>
                <a:path w="19265" h="11081" extrusionOk="0">
                  <a:moveTo>
                    <a:pt x="10933" y="649"/>
                  </a:moveTo>
                  <a:lnTo>
                    <a:pt x="12463" y="878"/>
                  </a:lnTo>
                  <a:lnTo>
                    <a:pt x="12052" y="1836"/>
                  </a:lnTo>
                  <a:cubicBezTo>
                    <a:pt x="12006" y="1950"/>
                    <a:pt x="12052" y="2065"/>
                    <a:pt x="12189" y="2133"/>
                  </a:cubicBezTo>
                  <a:cubicBezTo>
                    <a:pt x="12235" y="2156"/>
                    <a:pt x="12280" y="2179"/>
                    <a:pt x="12326" y="2179"/>
                  </a:cubicBezTo>
                  <a:cubicBezTo>
                    <a:pt x="12531" y="2247"/>
                    <a:pt x="12760" y="2316"/>
                    <a:pt x="12942" y="2384"/>
                  </a:cubicBezTo>
                  <a:cubicBezTo>
                    <a:pt x="13023" y="2411"/>
                    <a:pt x="13115" y="2424"/>
                    <a:pt x="13206" y="2424"/>
                  </a:cubicBezTo>
                  <a:cubicBezTo>
                    <a:pt x="13346" y="2424"/>
                    <a:pt x="13484" y="2394"/>
                    <a:pt x="13581" y="2338"/>
                  </a:cubicBezTo>
                  <a:lnTo>
                    <a:pt x="14996" y="1517"/>
                  </a:lnTo>
                  <a:lnTo>
                    <a:pt x="16115" y="2156"/>
                  </a:lnTo>
                  <a:lnTo>
                    <a:pt x="14791" y="2932"/>
                  </a:lnTo>
                  <a:cubicBezTo>
                    <a:pt x="14608" y="3046"/>
                    <a:pt x="14586" y="3206"/>
                    <a:pt x="14745" y="3320"/>
                  </a:cubicBezTo>
                  <a:cubicBezTo>
                    <a:pt x="14928" y="3480"/>
                    <a:pt x="15111" y="3617"/>
                    <a:pt x="15247" y="3776"/>
                  </a:cubicBezTo>
                  <a:cubicBezTo>
                    <a:pt x="15270" y="3799"/>
                    <a:pt x="15316" y="3822"/>
                    <a:pt x="15339" y="3845"/>
                  </a:cubicBezTo>
                  <a:cubicBezTo>
                    <a:pt x="15437" y="3894"/>
                    <a:pt x="15572" y="3932"/>
                    <a:pt x="15707" y="3932"/>
                  </a:cubicBezTo>
                  <a:cubicBezTo>
                    <a:pt x="15760" y="3932"/>
                    <a:pt x="15813" y="3926"/>
                    <a:pt x="15864" y="3913"/>
                  </a:cubicBezTo>
                  <a:lnTo>
                    <a:pt x="17484" y="3617"/>
                  </a:lnTo>
                  <a:lnTo>
                    <a:pt x="17964" y="4484"/>
                  </a:lnTo>
                  <a:lnTo>
                    <a:pt x="16343" y="4781"/>
                  </a:lnTo>
                  <a:cubicBezTo>
                    <a:pt x="16115" y="4826"/>
                    <a:pt x="15955" y="4963"/>
                    <a:pt x="15978" y="5100"/>
                  </a:cubicBezTo>
                  <a:cubicBezTo>
                    <a:pt x="16024" y="5237"/>
                    <a:pt x="16024" y="5351"/>
                    <a:pt x="16024" y="5488"/>
                  </a:cubicBezTo>
                  <a:cubicBezTo>
                    <a:pt x="16046" y="5557"/>
                    <a:pt x="16092" y="5625"/>
                    <a:pt x="16183" y="5694"/>
                  </a:cubicBezTo>
                  <a:cubicBezTo>
                    <a:pt x="16252" y="5739"/>
                    <a:pt x="16343" y="5762"/>
                    <a:pt x="16457" y="5762"/>
                  </a:cubicBezTo>
                  <a:lnTo>
                    <a:pt x="18146" y="5945"/>
                  </a:lnTo>
                  <a:lnTo>
                    <a:pt x="17872" y="6835"/>
                  </a:lnTo>
                  <a:lnTo>
                    <a:pt x="16183" y="6675"/>
                  </a:lnTo>
                  <a:cubicBezTo>
                    <a:pt x="16154" y="6672"/>
                    <a:pt x="16125" y="6671"/>
                    <a:pt x="16097" y="6671"/>
                  </a:cubicBezTo>
                  <a:cubicBezTo>
                    <a:pt x="15899" y="6671"/>
                    <a:pt x="15715" y="6738"/>
                    <a:pt x="15636" y="6858"/>
                  </a:cubicBezTo>
                  <a:cubicBezTo>
                    <a:pt x="15544" y="6972"/>
                    <a:pt x="15476" y="7086"/>
                    <a:pt x="15362" y="7200"/>
                  </a:cubicBezTo>
                  <a:cubicBezTo>
                    <a:pt x="15270" y="7314"/>
                    <a:pt x="15316" y="7451"/>
                    <a:pt x="15476" y="7543"/>
                  </a:cubicBezTo>
                  <a:cubicBezTo>
                    <a:pt x="15476" y="7543"/>
                    <a:pt x="15499" y="7565"/>
                    <a:pt x="15521" y="7565"/>
                  </a:cubicBezTo>
                  <a:lnTo>
                    <a:pt x="16891" y="8159"/>
                  </a:lnTo>
                  <a:lnTo>
                    <a:pt x="15932" y="8889"/>
                  </a:lnTo>
                  <a:lnTo>
                    <a:pt x="14563" y="8296"/>
                  </a:lnTo>
                  <a:cubicBezTo>
                    <a:pt x="14466" y="8253"/>
                    <a:pt x="14353" y="8230"/>
                    <a:pt x="14243" y="8230"/>
                  </a:cubicBezTo>
                  <a:cubicBezTo>
                    <a:pt x="14119" y="8230"/>
                    <a:pt x="13997" y="8258"/>
                    <a:pt x="13901" y="8319"/>
                  </a:cubicBezTo>
                  <a:cubicBezTo>
                    <a:pt x="13764" y="8387"/>
                    <a:pt x="13581" y="8456"/>
                    <a:pt x="13399" y="8547"/>
                  </a:cubicBezTo>
                  <a:cubicBezTo>
                    <a:pt x="13216" y="8638"/>
                    <a:pt x="13148" y="8775"/>
                    <a:pt x="13262" y="8912"/>
                  </a:cubicBezTo>
                  <a:lnTo>
                    <a:pt x="13992" y="9802"/>
                  </a:lnTo>
                  <a:lnTo>
                    <a:pt x="12577" y="10190"/>
                  </a:lnTo>
                  <a:lnTo>
                    <a:pt x="11824" y="9300"/>
                  </a:lnTo>
                  <a:cubicBezTo>
                    <a:pt x="11801" y="9254"/>
                    <a:pt x="11778" y="9232"/>
                    <a:pt x="11732" y="9209"/>
                  </a:cubicBezTo>
                  <a:cubicBezTo>
                    <a:pt x="11647" y="9157"/>
                    <a:pt x="11523" y="9132"/>
                    <a:pt x="11389" y="9132"/>
                  </a:cubicBezTo>
                  <a:cubicBezTo>
                    <a:pt x="11344" y="9132"/>
                    <a:pt x="11299" y="9135"/>
                    <a:pt x="11253" y="9140"/>
                  </a:cubicBezTo>
                  <a:cubicBezTo>
                    <a:pt x="11025" y="9163"/>
                    <a:pt x="10819" y="9186"/>
                    <a:pt x="10614" y="9209"/>
                  </a:cubicBezTo>
                  <a:cubicBezTo>
                    <a:pt x="10363" y="9232"/>
                    <a:pt x="10180" y="9346"/>
                    <a:pt x="10180" y="9483"/>
                  </a:cubicBezTo>
                  <a:lnTo>
                    <a:pt x="10112" y="10487"/>
                  </a:lnTo>
                  <a:lnTo>
                    <a:pt x="8537" y="10441"/>
                  </a:lnTo>
                  <a:lnTo>
                    <a:pt x="8605" y="9460"/>
                  </a:lnTo>
                  <a:cubicBezTo>
                    <a:pt x="8605" y="9369"/>
                    <a:pt x="8560" y="9300"/>
                    <a:pt x="8446" y="9232"/>
                  </a:cubicBezTo>
                  <a:cubicBezTo>
                    <a:pt x="8377" y="9186"/>
                    <a:pt x="8286" y="9163"/>
                    <a:pt x="8194" y="9163"/>
                  </a:cubicBezTo>
                  <a:cubicBezTo>
                    <a:pt x="7989" y="9140"/>
                    <a:pt x="7784" y="9095"/>
                    <a:pt x="7578" y="9049"/>
                  </a:cubicBezTo>
                  <a:cubicBezTo>
                    <a:pt x="7529" y="9039"/>
                    <a:pt x="7480" y="9035"/>
                    <a:pt x="7430" y="9035"/>
                  </a:cubicBezTo>
                  <a:cubicBezTo>
                    <a:pt x="7249" y="9035"/>
                    <a:pt x="7074" y="9096"/>
                    <a:pt x="6985" y="9186"/>
                  </a:cubicBezTo>
                  <a:lnTo>
                    <a:pt x="6140" y="10053"/>
                  </a:lnTo>
                  <a:lnTo>
                    <a:pt x="4771" y="9597"/>
                  </a:lnTo>
                  <a:lnTo>
                    <a:pt x="5592" y="8730"/>
                  </a:lnTo>
                  <a:cubicBezTo>
                    <a:pt x="5706" y="8615"/>
                    <a:pt x="5684" y="8478"/>
                    <a:pt x="5524" y="8387"/>
                  </a:cubicBezTo>
                  <a:cubicBezTo>
                    <a:pt x="5501" y="8364"/>
                    <a:pt x="5501" y="8364"/>
                    <a:pt x="5478" y="8364"/>
                  </a:cubicBezTo>
                  <a:cubicBezTo>
                    <a:pt x="5364" y="8296"/>
                    <a:pt x="5227" y="8227"/>
                    <a:pt x="5113" y="8159"/>
                  </a:cubicBezTo>
                  <a:cubicBezTo>
                    <a:pt x="5090" y="8159"/>
                    <a:pt x="5067" y="8136"/>
                    <a:pt x="4999" y="8113"/>
                  </a:cubicBezTo>
                  <a:cubicBezTo>
                    <a:pt x="4909" y="8049"/>
                    <a:pt x="4783" y="8021"/>
                    <a:pt x="4653" y="8021"/>
                  </a:cubicBezTo>
                  <a:cubicBezTo>
                    <a:pt x="4552" y="8021"/>
                    <a:pt x="4449" y="8038"/>
                    <a:pt x="4360" y="8068"/>
                  </a:cubicBezTo>
                  <a:lnTo>
                    <a:pt x="2945" y="8593"/>
                  </a:lnTo>
                  <a:lnTo>
                    <a:pt x="2077" y="7839"/>
                  </a:lnTo>
                  <a:lnTo>
                    <a:pt x="3492" y="7292"/>
                  </a:lnTo>
                  <a:cubicBezTo>
                    <a:pt x="3698" y="7223"/>
                    <a:pt x="3789" y="7063"/>
                    <a:pt x="3698" y="6949"/>
                  </a:cubicBezTo>
                  <a:cubicBezTo>
                    <a:pt x="3607" y="6812"/>
                    <a:pt x="3538" y="6698"/>
                    <a:pt x="3492" y="6584"/>
                  </a:cubicBezTo>
                  <a:cubicBezTo>
                    <a:pt x="3470" y="6538"/>
                    <a:pt x="3401" y="6493"/>
                    <a:pt x="3355" y="6447"/>
                  </a:cubicBezTo>
                  <a:cubicBezTo>
                    <a:pt x="3262" y="6410"/>
                    <a:pt x="3154" y="6372"/>
                    <a:pt x="3030" y="6372"/>
                  </a:cubicBezTo>
                  <a:cubicBezTo>
                    <a:pt x="3003" y="6372"/>
                    <a:pt x="2974" y="6374"/>
                    <a:pt x="2945" y="6379"/>
                  </a:cubicBezTo>
                  <a:lnTo>
                    <a:pt x="1256" y="6470"/>
                  </a:lnTo>
                  <a:lnTo>
                    <a:pt x="1096" y="5557"/>
                  </a:lnTo>
                  <a:lnTo>
                    <a:pt x="2785" y="5465"/>
                  </a:lnTo>
                  <a:cubicBezTo>
                    <a:pt x="3036" y="5443"/>
                    <a:pt x="3219" y="5329"/>
                    <a:pt x="3241" y="5192"/>
                  </a:cubicBezTo>
                  <a:cubicBezTo>
                    <a:pt x="3264" y="5077"/>
                    <a:pt x="3310" y="4941"/>
                    <a:pt x="3333" y="4826"/>
                  </a:cubicBezTo>
                  <a:cubicBezTo>
                    <a:pt x="3378" y="4712"/>
                    <a:pt x="3310" y="4621"/>
                    <a:pt x="3196" y="4552"/>
                  </a:cubicBezTo>
                  <a:cubicBezTo>
                    <a:pt x="3150" y="4530"/>
                    <a:pt x="3082" y="4507"/>
                    <a:pt x="3036" y="4484"/>
                  </a:cubicBezTo>
                  <a:lnTo>
                    <a:pt x="1438" y="4119"/>
                  </a:lnTo>
                  <a:lnTo>
                    <a:pt x="2032" y="3274"/>
                  </a:lnTo>
                  <a:lnTo>
                    <a:pt x="3607" y="3639"/>
                  </a:lnTo>
                  <a:cubicBezTo>
                    <a:pt x="3677" y="3661"/>
                    <a:pt x="3752" y="3671"/>
                    <a:pt x="3826" y="3671"/>
                  </a:cubicBezTo>
                  <a:cubicBezTo>
                    <a:pt x="3989" y="3671"/>
                    <a:pt x="4144" y="3620"/>
                    <a:pt x="4223" y="3525"/>
                  </a:cubicBezTo>
                  <a:cubicBezTo>
                    <a:pt x="4337" y="3434"/>
                    <a:pt x="4474" y="3320"/>
                    <a:pt x="4611" y="3229"/>
                  </a:cubicBezTo>
                  <a:cubicBezTo>
                    <a:pt x="4771" y="3114"/>
                    <a:pt x="4748" y="2955"/>
                    <a:pt x="4588" y="2841"/>
                  </a:cubicBezTo>
                  <a:lnTo>
                    <a:pt x="3470" y="2110"/>
                  </a:lnTo>
                  <a:lnTo>
                    <a:pt x="4679" y="1517"/>
                  </a:lnTo>
                  <a:lnTo>
                    <a:pt x="5821" y="2270"/>
                  </a:lnTo>
                  <a:cubicBezTo>
                    <a:pt x="5917" y="2325"/>
                    <a:pt x="6048" y="2355"/>
                    <a:pt x="6181" y="2355"/>
                  </a:cubicBezTo>
                  <a:cubicBezTo>
                    <a:pt x="6268" y="2355"/>
                    <a:pt x="6356" y="2343"/>
                    <a:pt x="6437" y="2316"/>
                  </a:cubicBezTo>
                  <a:cubicBezTo>
                    <a:pt x="6620" y="2270"/>
                    <a:pt x="6802" y="2201"/>
                    <a:pt x="7008" y="2156"/>
                  </a:cubicBezTo>
                  <a:cubicBezTo>
                    <a:pt x="7236" y="2087"/>
                    <a:pt x="7350" y="1950"/>
                    <a:pt x="7304" y="1813"/>
                  </a:cubicBezTo>
                  <a:lnTo>
                    <a:pt x="6893" y="855"/>
                  </a:lnTo>
                  <a:lnTo>
                    <a:pt x="8446" y="649"/>
                  </a:lnTo>
                  <a:lnTo>
                    <a:pt x="8834" y="1608"/>
                  </a:lnTo>
                  <a:cubicBezTo>
                    <a:pt x="8856" y="1654"/>
                    <a:pt x="8902" y="1722"/>
                    <a:pt x="8971" y="1745"/>
                  </a:cubicBezTo>
                  <a:cubicBezTo>
                    <a:pt x="9062" y="1813"/>
                    <a:pt x="9199" y="1836"/>
                    <a:pt x="9336" y="1836"/>
                  </a:cubicBezTo>
                  <a:lnTo>
                    <a:pt x="9998" y="1836"/>
                  </a:lnTo>
                  <a:cubicBezTo>
                    <a:pt x="10249" y="1836"/>
                    <a:pt x="10454" y="1745"/>
                    <a:pt x="10523" y="1608"/>
                  </a:cubicBezTo>
                  <a:lnTo>
                    <a:pt x="10933" y="649"/>
                  </a:lnTo>
                  <a:close/>
                  <a:moveTo>
                    <a:pt x="10585" y="1"/>
                  </a:moveTo>
                  <a:cubicBezTo>
                    <a:pt x="10490" y="1"/>
                    <a:pt x="10398" y="17"/>
                    <a:pt x="10317" y="33"/>
                  </a:cubicBezTo>
                  <a:cubicBezTo>
                    <a:pt x="10180" y="79"/>
                    <a:pt x="10112" y="147"/>
                    <a:pt x="10066" y="216"/>
                  </a:cubicBezTo>
                  <a:lnTo>
                    <a:pt x="9678" y="1129"/>
                  </a:lnTo>
                  <a:lnTo>
                    <a:pt x="9313" y="216"/>
                  </a:lnTo>
                  <a:cubicBezTo>
                    <a:pt x="9290" y="170"/>
                    <a:pt x="9244" y="124"/>
                    <a:pt x="9176" y="79"/>
                  </a:cubicBezTo>
                  <a:cubicBezTo>
                    <a:pt x="9090" y="27"/>
                    <a:pt x="8966" y="2"/>
                    <a:pt x="8832" y="2"/>
                  </a:cubicBezTo>
                  <a:cubicBezTo>
                    <a:pt x="8788" y="2"/>
                    <a:pt x="8742" y="5"/>
                    <a:pt x="8697" y="10"/>
                  </a:cubicBezTo>
                  <a:lnTo>
                    <a:pt x="6163" y="353"/>
                  </a:lnTo>
                  <a:cubicBezTo>
                    <a:pt x="6049" y="353"/>
                    <a:pt x="5935" y="398"/>
                    <a:pt x="5866" y="467"/>
                  </a:cubicBezTo>
                  <a:cubicBezTo>
                    <a:pt x="5775" y="535"/>
                    <a:pt x="5752" y="627"/>
                    <a:pt x="5798" y="695"/>
                  </a:cubicBezTo>
                  <a:lnTo>
                    <a:pt x="6163" y="1608"/>
                  </a:lnTo>
                  <a:lnTo>
                    <a:pt x="5090" y="878"/>
                  </a:lnTo>
                  <a:cubicBezTo>
                    <a:pt x="4999" y="832"/>
                    <a:pt x="4885" y="809"/>
                    <a:pt x="4771" y="786"/>
                  </a:cubicBezTo>
                  <a:cubicBezTo>
                    <a:pt x="4634" y="786"/>
                    <a:pt x="4497" y="809"/>
                    <a:pt x="4405" y="855"/>
                  </a:cubicBezTo>
                  <a:lnTo>
                    <a:pt x="2420" y="1836"/>
                  </a:lnTo>
                  <a:cubicBezTo>
                    <a:pt x="2214" y="1950"/>
                    <a:pt x="2191" y="2133"/>
                    <a:pt x="2374" y="2270"/>
                  </a:cubicBezTo>
                  <a:lnTo>
                    <a:pt x="3424" y="2955"/>
                  </a:lnTo>
                  <a:lnTo>
                    <a:pt x="3424" y="2955"/>
                  </a:lnTo>
                  <a:lnTo>
                    <a:pt x="1940" y="2612"/>
                  </a:lnTo>
                  <a:cubicBezTo>
                    <a:pt x="1872" y="2601"/>
                    <a:pt x="1803" y="2595"/>
                    <a:pt x="1738" y="2595"/>
                  </a:cubicBezTo>
                  <a:cubicBezTo>
                    <a:pt x="1672" y="2595"/>
                    <a:pt x="1609" y="2601"/>
                    <a:pt x="1552" y="2612"/>
                  </a:cubicBezTo>
                  <a:cubicBezTo>
                    <a:pt x="1415" y="2658"/>
                    <a:pt x="1324" y="2704"/>
                    <a:pt x="1278" y="2772"/>
                  </a:cubicBezTo>
                  <a:lnTo>
                    <a:pt x="297" y="4187"/>
                  </a:lnTo>
                  <a:cubicBezTo>
                    <a:pt x="228" y="4301"/>
                    <a:pt x="274" y="4416"/>
                    <a:pt x="411" y="4507"/>
                  </a:cubicBezTo>
                  <a:cubicBezTo>
                    <a:pt x="479" y="4530"/>
                    <a:pt x="525" y="4552"/>
                    <a:pt x="594" y="4552"/>
                  </a:cubicBezTo>
                  <a:lnTo>
                    <a:pt x="2077" y="4918"/>
                  </a:lnTo>
                  <a:lnTo>
                    <a:pt x="479" y="4986"/>
                  </a:lnTo>
                  <a:cubicBezTo>
                    <a:pt x="206" y="5009"/>
                    <a:pt x="0" y="5146"/>
                    <a:pt x="23" y="5329"/>
                  </a:cubicBezTo>
                  <a:lnTo>
                    <a:pt x="274" y="6812"/>
                  </a:lnTo>
                  <a:cubicBezTo>
                    <a:pt x="297" y="6881"/>
                    <a:pt x="343" y="6949"/>
                    <a:pt x="457" y="7018"/>
                  </a:cubicBezTo>
                  <a:cubicBezTo>
                    <a:pt x="571" y="7063"/>
                    <a:pt x="708" y="7086"/>
                    <a:pt x="845" y="7086"/>
                  </a:cubicBezTo>
                  <a:lnTo>
                    <a:pt x="2442" y="6995"/>
                  </a:lnTo>
                  <a:lnTo>
                    <a:pt x="1096" y="7497"/>
                  </a:lnTo>
                  <a:cubicBezTo>
                    <a:pt x="845" y="7588"/>
                    <a:pt x="799" y="7771"/>
                    <a:pt x="936" y="7908"/>
                  </a:cubicBezTo>
                  <a:lnTo>
                    <a:pt x="2351" y="9163"/>
                  </a:lnTo>
                  <a:cubicBezTo>
                    <a:pt x="2374" y="9186"/>
                    <a:pt x="2397" y="9209"/>
                    <a:pt x="2420" y="9209"/>
                  </a:cubicBezTo>
                  <a:cubicBezTo>
                    <a:pt x="2526" y="9275"/>
                    <a:pt x="2656" y="9311"/>
                    <a:pt x="2786" y="9311"/>
                  </a:cubicBezTo>
                  <a:cubicBezTo>
                    <a:pt x="2879" y="9311"/>
                    <a:pt x="2973" y="9293"/>
                    <a:pt x="3059" y="9254"/>
                  </a:cubicBezTo>
                  <a:lnTo>
                    <a:pt x="4405" y="8752"/>
                  </a:lnTo>
                  <a:lnTo>
                    <a:pt x="3629" y="9551"/>
                  </a:lnTo>
                  <a:cubicBezTo>
                    <a:pt x="3561" y="9620"/>
                    <a:pt x="3538" y="9711"/>
                    <a:pt x="3584" y="9779"/>
                  </a:cubicBezTo>
                  <a:cubicBezTo>
                    <a:pt x="3607" y="9825"/>
                    <a:pt x="3652" y="9871"/>
                    <a:pt x="3698" y="9916"/>
                  </a:cubicBezTo>
                  <a:cubicBezTo>
                    <a:pt x="3744" y="9939"/>
                    <a:pt x="3766" y="9962"/>
                    <a:pt x="3812" y="9962"/>
                  </a:cubicBezTo>
                  <a:lnTo>
                    <a:pt x="6072" y="10715"/>
                  </a:lnTo>
                  <a:cubicBezTo>
                    <a:pt x="6149" y="10736"/>
                    <a:pt x="6234" y="10747"/>
                    <a:pt x="6317" y="10747"/>
                  </a:cubicBezTo>
                  <a:cubicBezTo>
                    <a:pt x="6503" y="10747"/>
                    <a:pt x="6685" y="10696"/>
                    <a:pt x="6779" y="10601"/>
                  </a:cubicBezTo>
                  <a:lnTo>
                    <a:pt x="7555" y="9802"/>
                  </a:lnTo>
                  <a:lnTo>
                    <a:pt x="7510" y="10715"/>
                  </a:lnTo>
                  <a:cubicBezTo>
                    <a:pt x="7487" y="10807"/>
                    <a:pt x="7555" y="10875"/>
                    <a:pt x="7647" y="10944"/>
                  </a:cubicBezTo>
                  <a:cubicBezTo>
                    <a:pt x="7738" y="10989"/>
                    <a:pt x="7852" y="11012"/>
                    <a:pt x="7989" y="11035"/>
                  </a:cubicBezTo>
                  <a:lnTo>
                    <a:pt x="10591" y="11081"/>
                  </a:lnTo>
                  <a:cubicBezTo>
                    <a:pt x="10728" y="11081"/>
                    <a:pt x="10865" y="11058"/>
                    <a:pt x="10956" y="11012"/>
                  </a:cubicBezTo>
                  <a:cubicBezTo>
                    <a:pt x="11048" y="10944"/>
                    <a:pt x="11116" y="10875"/>
                    <a:pt x="11116" y="10807"/>
                  </a:cubicBezTo>
                  <a:lnTo>
                    <a:pt x="11185" y="9871"/>
                  </a:lnTo>
                  <a:lnTo>
                    <a:pt x="11869" y="10715"/>
                  </a:lnTo>
                  <a:cubicBezTo>
                    <a:pt x="11892" y="10738"/>
                    <a:pt x="11915" y="10784"/>
                    <a:pt x="11961" y="10807"/>
                  </a:cubicBezTo>
                  <a:cubicBezTo>
                    <a:pt x="12064" y="10851"/>
                    <a:pt x="12196" y="10876"/>
                    <a:pt x="12325" y="10876"/>
                  </a:cubicBezTo>
                  <a:cubicBezTo>
                    <a:pt x="12396" y="10876"/>
                    <a:pt x="12467" y="10868"/>
                    <a:pt x="12531" y="10852"/>
                  </a:cubicBezTo>
                  <a:lnTo>
                    <a:pt x="14882" y="10213"/>
                  </a:lnTo>
                  <a:cubicBezTo>
                    <a:pt x="15019" y="10190"/>
                    <a:pt x="15111" y="10122"/>
                    <a:pt x="15156" y="10053"/>
                  </a:cubicBezTo>
                  <a:cubicBezTo>
                    <a:pt x="15202" y="9962"/>
                    <a:pt x="15202" y="9894"/>
                    <a:pt x="15133" y="9825"/>
                  </a:cubicBezTo>
                  <a:lnTo>
                    <a:pt x="14449" y="8981"/>
                  </a:lnTo>
                  <a:lnTo>
                    <a:pt x="15727" y="9551"/>
                  </a:lnTo>
                  <a:cubicBezTo>
                    <a:pt x="15810" y="9585"/>
                    <a:pt x="15894" y="9606"/>
                    <a:pt x="15986" y="9606"/>
                  </a:cubicBezTo>
                  <a:cubicBezTo>
                    <a:pt x="16020" y="9606"/>
                    <a:pt x="16055" y="9603"/>
                    <a:pt x="16092" y="9597"/>
                  </a:cubicBezTo>
                  <a:cubicBezTo>
                    <a:pt x="16229" y="9597"/>
                    <a:pt x="16343" y="9551"/>
                    <a:pt x="16434" y="9483"/>
                  </a:cubicBezTo>
                  <a:lnTo>
                    <a:pt x="18009" y="8296"/>
                  </a:lnTo>
                  <a:cubicBezTo>
                    <a:pt x="18146" y="8182"/>
                    <a:pt x="18146" y="7999"/>
                    <a:pt x="17964" y="7908"/>
                  </a:cubicBezTo>
                  <a:cubicBezTo>
                    <a:pt x="17941" y="7885"/>
                    <a:pt x="17918" y="7885"/>
                    <a:pt x="17895" y="7885"/>
                  </a:cubicBezTo>
                  <a:lnTo>
                    <a:pt x="16640" y="7314"/>
                  </a:lnTo>
                  <a:lnTo>
                    <a:pt x="18215" y="7474"/>
                  </a:lnTo>
                  <a:cubicBezTo>
                    <a:pt x="18251" y="7480"/>
                    <a:pt x="18288" y="7483"/>
                    <a:pt x="18324" y="7483"/>
                  </a:cubicBezTo>
                  <a:cubicBezTo>
                    <a:pt x="18422" y="7483"/>
                    <a:pt x="18513" y="7462"/>
                    <a:pt x="18580" y="7428"/>
                  </a:cubicBezTo>
                  <a:cubicBezTo>
                    <a:pt x="18694" y="7383"/>
                    <a:pt x="18785" y="7314"/>
                    <a:pt x="18785" y="7223"/>
                  </a:cubicBezTo>
                  <a:lnTo>
                    <a:pt x="19242" y="5739"/>
                  </a:lnTo>
                  <a:cubicBezTo>
                    <a:pt x="19265" y="5648"/>
                    <a:pt x="19196" y="5557"/>
                    <a:pt x="19082" y="5488"/>
                  </a:cubicBezTo>
                  <a:cubicBezTo>
                    <a:pt x="19014" y="5443"/>
                    <a:pt x="18922" y="5420"/>
                    <a:pt x="18808" y="5397"/>
                  </a:cubicBezTo>
                  <a:lnTo>
                    <a:pt x="17233" y="5237"/>
                  </a:lnTo>
                  <a:lnTo>
                    <a:pt x="18763" y="4963"/>
                  </a:lnTo>
                  <a:cubicBezTo>
                    <a:pt x="18900" y="4941"/>
                    <a:pt x="18991" y="4895"/>
                    <a:pt x="19059" y="4826"/>
                  </a:cubicBezTo>
                  <a:cubicBezTo>
                    <a:pt x="19128" y="4758"/>
                    <a:pt x="19128" y="4667"/>
                    <a:pt x="19082" y="4598"/>
                  </a:cubicBezTo>
                  <a:lnTo>
                    <a:pt x="18306" y="3160"/>
                  </a:lnTo>
                  <a:cubicBezTo>
                    <a:pt x="18283" y="3114"/>
                    <a:pt x="18238" y="3069"/>
                    <a:pt x="18169" y="3046"/>
                  </a:cubicBezTo>
                  <a:cubicBezTo>
                    <a:pt x="18087" y="2997"/>
                    <a:pt x="17957" y="2959"/>
                    <a:pt x="17823" y="2959"/>
                  </a:cubicBezTo>
                  <a:cubicBezTo>
                    <a:pt x="17771" y="2959"/>
                    <a:pt x="17718" y="2965"/>
                    <a:pt x="17667" y="2978"/>
                  </a:cubicBezTo>
                  <a:lnTo>
                    <a:pt x="15932" y="3297"/>
                  </a:lnTo>
                  <a:cubicBezTo>
                    <a:pt x="15887" y="3251"/>
                    <a:pt x="15864" y="3206"/>
                    <a:pt x="15818" y="3183"/>
                  </a:cubicBezTo>
                  <a:lnTo>
                    <a:pt x="17188" y="2384"/>
                  </a:lnTo>
                  <a:cubicBezTo>
                    <a:pt x="17279" y="2316"/>
                    <a:pt x="17347" y="2247"/>
                    <a:pt x="17347" y="2156"/>
                  </a:cubicBezTo>
                  <a:cubicBezTo>
                    <a:pt x="17347" y="2087"/>
                    <a:pt x="17279" y="2019"/>
                    <a:pt x="17188" y="1950"/>
                  </a:cubicBezTo>
                  <a:lnTo>
                    <a:pt x="15339" y="900"/>
                  </a:lnTo>
                  <a:cubicBezTo>
                    <a:pt x="15247" y="832"/>
                    <a:pt x="15111" y="809"/>
                    <a:pt x="14996" y="809"/>
                  </a:cubicBezTo>
                  <a:cubicBezTo>
                    <a:pt x="14859" y="809"/>
                    <a:pt x="14722" y="832"/>
                    <a:pt x="14631" y="900"/>
                  </a:cubicBezTo>
                  <a:lnTo>
                    <a:pt x="13148" y="1745"/>
                  </a:lnTo>
                  <a:lnTo>
                    <a:pt x="13581" y="741"/>
                  </a:lnTo>
                  <a:cubicBezTo>
                    <a:pt x="13627" y="649"/>
                    <a:pt x="13581" y="535"/>
                    <a:pt x="13444" y="467"/>
                  </a:cubicBezTo>
                  <a:cubicBezTo>
                    <a:pt x="13376" y="421"/>
                    <a:pt x="13307" y="398"/>
                    <a:pt x="13216" y="375"/>
                  </a:cubicBezTo>
                  <a:lnTo>
                    <a:pt x="10705" y="10"/>
                  </a:lnTo>
                  <a:cubicBezTo>
                    <a:pt x="10665" y="4"/>
                    <a:pt x="10625" y="1"/>
                    <a:pt x="10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47"/>
            <p:cNvSpPr/>
            <p:nvPr/>
          </p:nvSpPr>
          <p:spPr>
            <a:xfrm>
              <a:off x="4472988" y="3241375"/>
              <a:ext cx="808600" cy="359525"/>
            </a:xfrm>
            <a:custGeom>
              <a:avLst/>
              <a:gdLst/>
              <a:ahLst/>
              <a:cxnLst/>
              <a:rect l="l" t="t" r="r" b="b"/>
              <a:pathLst>
                <a:path w="32344" h="14381" extrusionOk="0">
                  <a:moveTo>
                    <a:pt x="32344" y="92"/>
                  </a:moveTo>
                  <a:lnTo>
                    <a:pt x="32344" y="97"/>
                  </a:lnTo>
                  <a:lnTo>
                    <a:pt x="32344" y="97"/>
                  </a:lnTo>
                  <a:cubicBezTo>
                    <a:pt x="32344" y="95"/>
                    <a:pt x="32344" y="93"/>
                    <a:pt x="32344" y="92"/>
                  </a:cubicBezTo>
                  <a:close/>
                  <a:moveTo>
                    <a:pt x="23" y="0"/>
                  </a:moveTo>
                  <a:lnTo>
                    <a:pt x="0" y="4976"/>
                  </a:lnTo>
                  <a:cubicBezTo>
                    <a:pt x="0" y="7396"/>
                    <a:pt x="1598" y="9815"/>
                    <a:pt x="4771" y="11641"/>
                  </a:cubicBezTo>
                  <a:cubicBezTo>
                    <a:pt x="5159" y="11869"/>
                    <a:pt x="5547" y="12075"/>
                    <a:pt x="5958" y="12257"/>
                  </a:cubicBezTo>
                  <a:cubicBezTo>
                    <a:pt x="6095" y="12326"/>
                    <a:pt x="6232" y="12394"/>
                    <a:pt x="6391" y="12463"/>
                  </a:cubicBezTo>
                  <a:cubicBezTo>
                    <a:pt x="6620" y="12554"/>
                    <a:pt x="6848" y="12668"/>
                    <a:pt x="7099" y="12760"/>
                  </a:cubicBezTo>
                  <a:cubicBezTo>
                    <a:pt x="7145" y="12782"/>
                    <a:pt x="7190" y="12805"/>
                    <a:pt x="7236" y="12805"/>
                  </a:cubicBezTo>
                  <a:cubicBezTo>
                    <a:pt x="7327" y="12851"/>
                    <a:pt x="7419" y="12874"/>
                    <a:pt x="7510" y="12919"/>
                  </a:cubicBezTo>
                  <a:cubicBezTo>
                    <a:pt x="7852" y="13034"/>
                    <a:pt x="8172" y="13148"/>
                    <a:pt x="8491" y="13262"/>
                  </a:cubicBezTo>
                  <a:cubicBezTo>
                    <a:pt x="8606" y="13285"/>
                    <a:pt x="8720" y="13330"/>
                    <a:pt x="8834" y="13353"/>
                  </a:cubicBezTo>
                  <a:cubicBezTo>
                    <a:pt x="8925" y="13376"/>
                    <a:pt x="8994" y="13399"/>
                    <a:pt x="9062" y="13422"/>
                  </a:cubicBezTo>
                  <a:cubicBezTo>
                    <a:pt x="9199" y="13467"/>
                    <a:pt x="9336" y="13490"/>
                    <a:pt x="9473" y="13536"/>
                  </a:cubicBezTo>
                  <a:cubicBezTo>
                    <a:pt x="9815" y="13627"/>
                    <a:pt x="10158" y="13695"/>
                    <a:pt x="10477" y="13787"/>
                  </a:cubicBezTo>
                  <a:cubicBezTo>
                    <a:pt x="10569" y="13787"/>
                    <a:pt x="10660" y="13832"/>
                    <a:pt x="10751" y="13832"/>
                  </a:cubicBezTo>
                  <a:cubicBezTo>
                    <a:pt x="10888" y="13878"/>
                    <a:pt x="11025" y="13878"/>
                    <a:pt x="11162" y="13924"/>
                  </a:cubicBezTo>
                  <a:cubicBezTo>
                    <a:pt x="11436" y="13969"/>
                    <a:pt x="11733" y="14015"/>
                    <a:pt x="12007" y="14061"/>
                  </a:cubicBezTo>
                  <a:cubicBezTo>
                    <a:pt x="12121" y="14084"/>
                    <a:pt x="12235" y="14106"/>
                    <a:pt x="12349" y="14129"/>
                  </a:cubicBezTo>
                  <a:cubicBezTo>
                    <a:pt x="12486" y="14129"/>
                    <a:pt x="12600" y="14152"/>
                    <a:pt x="12737" y="14175"/>
                  </a:cubicBezTo>
                  <a:cubicBezTo>
                    <a:pt x="13011" y="14198"/>
                    <a:pt x="13262" y="14220"/>
                    <a:pt x="13536" y="14243"/>
                  </a:cubicBezTo>
                  <a:cubicBezTo>
                    <a:pt x="13673" y="14266"/>
                    <a:pt x="13787" y="14289"/>
                    <a:pt x="13924" y="14289"/>
                  </a:cubicBezTo>
                  <a:cubicBezTo>
                    <a:pt x="14038" y="14312"/>
                    <a:pt x="14175" y="14312"/>
                    <a:pt x="14289" y="14312"/>
                  </a:cubicBezTo>
                  <a:cubicBezTo>
                    <a:pt x="14563" y="14335"/>
                    <a:pt x="14837" y="14357"/>
                    <a:pt x="15111" y="14357"/>
                  </a:cubicBezTo>
                  <a:cubicBezTo>
                    <a:pt x="15248" y="14357"/>
                    <a:pt x="15385" y="14380"/>
                    <a:pt x="15522" y="14380"/>
                  </a:cubicBezTo>
                  <a:lnTo>
                    <a:pt x="17165" y="14380"/>
                  </a:lnTo>
                  <a:cubicBezTo>
                    <a:pt x="17256" y="14380"/>
                    <a:pt x="17348" y="14357"/>
                    <a:pt x="17439" y="14357"/>
                  </a:cubicBezTo>
                  <a:cubicBezTo>
                    <a:pt x="17804" y="14335"/>
                    <a:pt x="18169" y="14312"/>
                    <a:pt x="18535" y="14289"/>
                  </a:cubicBezTo>
                  <a:cubicBezTo>
                    <a:pt x="18671" y="14266"/>
                    <a:pt x="18808" y="14266"/>
                    <a:pt x="18968" y="14266"/>
                  </a:cubicBezTo>
                  <a:cubicBezTo>
                    <a:pt x="19037" y="14243"/>
                    <a:pt x="19105" y="14243"/>
                    <a:pt x="19174" y="14220"/>
                  </a:cubicBezTo>
                  <a:cubicBezTo>
                    <a:pt x="19288" y="14220"/>
                    <a:pt x="19402" y="14198"/>
                    <a:pt x="19493" y="14198"/>
                  </a:cubicBezTo>
                  <a:cubicBezTo>
                    <a:pt x="19881" y="14152"/>
                    <a:pt x="20246" y="14084"/>
                    <a:pt x="20634" y="14038"/>
                  </a:cubicBezTo>
                  <a:cubicBezTo>
                    <a:pt x="20726" y="14015"/>
                    <a:pt x="20817" y="14015"/>
                    <a:pt x="20886" y="13992"/>
                  </a:cubicBezTo>
                  <a:cubicBezTo>
                    <a:pt x="20931" y="13992"/>
                    <a:pt x="20977" y="13969"/>
                    <a:pt x="21022" y="13969"/>
                  </a:cubicBezTo>
                  <a:cubicBezTo>
                    <a:pt x="21205" y="13947"/>
                    <a:pt x="21388" y="13901"/>
                    <a:pt x="21547" y="13855"/>
                  </a:cubicBezTo>
                  <a:cubicBezTo>
                    <a:pt x="21844" y="13787"/>
                    <a:pt x="22141" y="13741"/>
                    <a:pt x="22438" y="13673"/>
                  </a:cubicBezTo>
                  <a:cubicBezTo>
                    <a:pt x="22666" y="13604"/>
                    <a:pt x="22871" y="13559"/>
                    <a:pt x="23077" y="13490"/>
                  </a:cubicBezTo>
                  <a:cubicBezTo>
                    <a:pt x="23351" y="13422"/>
                    <a:pt x="23625" y="13353"/>
                    <a:pt x="23898" y="13262"/>
                  </a:cubicBezTo>
                  <a:cubicBezTo>
                    <a:pt x="23967" y="13239"/>
                    <a:pt x="24035" y="13216"/>
                    <a:pt x="24081" y="13216"/>
                  </a:cubicBezTo>
                  <a:cubicBezTo>
                    <a:pt x="24423" y="13102"/>
                    <a:pt x="24743" y="12988"/>
                    <a:pt x="25063" y="12851"/>
                  </a:cubicBezTo>
                  <a:cubicBezTo>
                    <a:pt x="25108" y="12851"/>
                    <a:pt x="25154" y="12828"/>
                    <a:pt x="25200" y="12805"/>
                  </a:cubicBezTo>
                  <a:cubicBezTo>
                    <a:pt x="25565" y="12668"/>
                    <a:pt x="25907" y="12509"/>
                    <a:pt x="26249" y="12372"/>
                  </a:cubicBezTo>
                  <a:cubicBezTo>
                    <a:pt x="26341" y="12326"/>
                    <a:pt x="26432" y="12280"/>
                    <a:pt x="26546" y="12212"/>
                  </a:cubicBezTo>
                  <a:cubicBezTo>
                    <a:pt x="26911" y="12052"/>
                    <a:pt x="27277" y="11847"/>
                    <a:pt x="27619" y="11641"/>
                  </a:cubicBezTo>
                  <a:cubicBezTo>
                    <a:pt x="27687" y="11618"/>
                    <a:pt x="27756" y="11573"/>
                    <a:pt x="27824" y="11527"/>
                  </a:cubicBezTo>
                  <a:cubicBezTo>
                    <a:pt x="27893" y="11504"/>
                    <a:pt x="27939" y="11459"/>
                    <a:pt x="28007" y="11413"/>
                  </a:cubicBezTo>
                  <a:cubicBezTo>
                    <a:pt x="28098" y="11367"/>
                    <a:pt x="28190" y="11299"/>
                    <a:pt x="28304" y="11230"/>
                  </a:cubicBezTo>
                  <a:cubicBezTo>
                    <a:pt x="28372" y="11185"/>
                    <a:pt x="28464" y="11116"/>
                    <a:pt x="28555" y="11071"/>
                  </a:cubicBezTo>
                  <a:cubicBezTo>
                    <a:pt x="28646" y="11002"/>
                    <a:pt x="28737" y="10934"/>
                    <a:pt x="28829" y="10865"/>
                  </a:cubicBezTo>
                  <a:cubicBezTo>
                    <a:pt x="28897" y="10819"/>
                    <a:pt x="28989" y="10751"/>
                    <a:pt x="29057" y="10683"/>
                  </a:cubicBezTo>
                  <a:cubicBezTo>
                    <a:pt x="29148" y="10614"/>
                    <a:pt x="29240" y="10568"/>
                    <a:pt x="29308" y="10500"/>
                  </a:cubicBezTo>
                  <a:cubicBezTo>
                    <a:pt x="29399" y="10431"/>
                    <a:pt x="29468" y="10363"/>
                    <a:pt x="29536" y="10295"/>
                  </a:cubicBezTo>
                  <a:cubicBezTo>
                    <a:pt x="29628" y="10226"/>
                    <a:pt x="29696" y="10180"/>
                    <a:pt x="29765" y="10112"/>
                  </a:cubicBezTo>
                  <a:cubicBezTo>
                    <a:pt x="29810" y="10066"/>
                    <a:pt x="29833" y="10043"/>
                    <a:pt x="29879" y="10021"/>
                  </a:cubicBezTo>
                  <a:cubicBezTo>
                    <a:pt x="29902" y="9998"/>
                    <a:pt x="29924" y="9975"/>
                    <a:pt x="29947" y="9929"/>
                  </a:cubicBezTo>
                  <a:cubicBezTo>
                    <a:pt x="30084" y="9815"/>
                    <a:pt x="30198" y="9701"/>
                    <a:pt x="30312" y="9564"/>
                  </a:cubicBezTo>
                  <a:cubicBezTo>
                    <a:pt x="30358" y="9541"/>
                    <a:pt x="30404" y="9496"/>
                    <a:pt x="30427" y="9450"/>
                  </a:cubicBezTo>
                  <a:cubicBezTo>
                    <a:pt x="30586" y="9290"/>
                    <a:pt x="30723" y="9130"/>
                    <a:pt x="30860" y="8971"/>
                  </a:cubicBezTo>
                  <a:cubicBezTo>
                    <a:pt x="30860" y="8948"/>
                    <a:pt x="30860" y="8948"/>
                    <a:pt x="30883" y="8948"/>
                  </a:cubicBezTo>
                  <a:cubicBezTo>
                    <a:pt x="30906" y="8902"/>
                    <a:pt x="30929" y="8857"/>
                    <a:pt x="30952" y="8834"/>
                  </a:cubicBezTo>
                  <a:cubicBezTo>
                    <a:pt x="31043" y="8720"/>
                    <a:pt x="31111" y="8628"/>
                    <a:pt x="31180" y="8514"/>
                  </a:cubicBezTo>
                  <a:cubicBezTo>
                    <a:pt x="31225" y="8446"/>
                    <a:pt x="31271" y="8400"/>
                    <a:pt x="31294" y="8332"/>
                  </a:cubicBezTo>
                  <a:cubicBezTo>
                    <a:pt x="31362" y="8240"/>
                    <a:pt x="31408" y="8149"/>
                    <a:pt x="31476" y="8058"/>
                  </a:cubicBezTo>
                  <a:cubicBezTo>
                    <a:pt x="31499" y="8035"/>
                    <a:pt x="31499" y="8012"/>
                    <a:pt x="31522" y="7966"/>
                  </a:cubicBezTo>
                  <a:cubicBezTo>
                    <a:pt x="31545" y="7944"/>
                    <a:pt x="31568" y="7898"/>
                    <a:pt x="31591" y="7852"/>
                  </a:cubicBezTo>
                  <a:cubicBezTo>
                    <a:pt x="31636" y="7784"/>
                    <a:pt x="31659" y="7692"/>
                    <a:pt x="31705" y="7624"/>
                  </a:cubicBezTo>
                  <a:cubicBezTo>
                    <a:pt x="31750" y="7555"/>
                    <a:pt x="31773" y="7487"/>
                    <a:pt x="31796" y="7419"/>
                  </a:cubicBezTo>
                  <a:cubicBezTo>
                    <a:pt x="31842" y="7327"/>
                    <a:pt x="31865" y="7259"/>
                    <a:pt x="31910" y="7167"/>
                  </a:cubicBezTo>
                  <a:cubicBezTo>
                    <a:pt x="31933" y="7122"/>
                    <a:pt x="31933" y="7099"/>
                    <a:pt x="31956" y="7053"/>
                  </a:cubicBezTo>
                  <a:cubicBezTo>
                    <a:pt x="31956" y="7031"/>
                    <a:pt x="31979" y="6985"/>
                    <a:pt x="31979" y="6962"/>
                  </a:cubicBezTo>
                  <a:cubicBezTo>
                    <a:pt x="32024" y="6871"/>
                    <a:pt x="32047" y="6802"/>
                    <a:pt x="32070" y="6734"/>
                  </a:cubicBezTo>
                  <a:cubicBezTo>
                    <a:pt x="32093" y="6642"/>
                    <a:pt x="32116" y="6574"/>
                    <a:pt x="32116" y="6506"/>
                  </a:cubicBezTo>
                  <a:cubicBezTo>
                    <a:pt x="32138" y="6437"/>
                    <a:pt x="32161" y="6346"/>
                    <a:pt x="32184" y="6277"/>
                  </a:cubicBezTo>
                  <a:cubicBezTo>
                    <a:pt x="32184" y="6232"/>
                    <a:pt x="32207" y="6186"/>
                    <a:pt x="32207" y="6140"/>
                  </a:cubicBezTo>
                  <a:cubicBezTo>
                    <a:pt x="32230" y="6117"/>
                    <a:pt x="32230" y="6095"/>
                    <a:pt x="32230" y="6072"/>
                  </a:cubicBezTo>
                  <a:cubicBezTo>
                    <a:pt x="32253" y="5981"/>
                    <a:pt x="32253" y="5889"/>
                    <a:pt x="32275" y="5821"/>
                  </a:cubicBezTo>
                  <a:cubicBezTo>
                    <a:pt x="32275" y="5752"/>
                    <a:pt x="32275" y="5684"/>
                    <a:pt x="32298" y="5615"/>
                  </a:cubicBezTo>
                  <a:cubicBezTo>
                    <a:pt x="32298" y="5524"/>
                    <a:pt x="32298" y="5456"/>
                    <a:pt x="32321" y="5364"/>
                  </a:cubicBezTo>
                  <a:cubicBezTo>
                    <a:pt x="32321" y="5319"/>
                    <a:pt x="32321" y="5273"/>
                    <a:pt x="32321" y="5227"/>
                  </a:cubicBezTo>
                  <a:cubicBezTo>
                    <a:pt x="32321" y="5182"/>
                    <a:pt x="32321" y="5136"/>
                    <a:pt x="32321" y="5068"/>
                  </a:cubicBezTo>
                  <a:lnTo>
                    <a:pt x="32344" y="97"/>
                  </a:lnTo>
                  <a:lnTo>
                    <a:pt x="32344" y="97"/>
                  </a:lnTo>
                  <a:cubicBezTo>
                    <a:pt x="32343" y="187"/>
                    <a:pt x="32321" y="299"/>
                    <a:pt x="32321" y="388"/>
                  </a:cubicBezTo>
                  <a:cubicBezTo>
                    <a:pt x="32321" y="457"/>
                    <a:pt x="32321" y="548"/>
                    <a:pt x="32298" y="617"/>
                  </a:cubicBezTo>
                  <a:cubicBezTo>
                    <a:pt x="32298" y="685"/>
                    <a:pt x="32298" y="776"/>
                    <a:pt x="32275" y="845"/>
                  </a:cubicBezTo>
                  <a:cubicBezTo>
                    <a:pt x="32275" y="913"/>
                    <a:pt x="32253" y="1005"/>
                    <a:pt x="32253" y="1073"/>
                  </a:cubicBezTo>
                  <a:cubicBezTo>
                    <a:pt x="32230" y="1142"/>
                    <a:pt x="32207" y="1233"/>
                    <a:pt x="32207" y="1301"/>
                  </a:cubicBezTo>
                  <a:cubicBezTo>
                    <a:pt x="32184" y="1370"/>
                    <a:pt x="32161" y="1461"/>
                    <a:pt x="32138" y="1530"/>
                  </a:cubicBezTo>
                  <a:cubicBezTo>
                    <a:pt x="32116" y="1598"/>
                    <a:pt x="32093" y="1667"/>
                    <a:pt x="32070" y="1735"/>
                  </a:cubicBezTo>
                  <a:cubicBezTo>
                    <a:pt x="32047" y="1826"/>
                    <a:pt x="32024" y="1895"/>
                    <a:pt x="32001" y="1986"/>
                  </a:cubicBezTo>
                  <a:cubicBezTo>
                    <a:pt x="31979" y="2055"/>
                    <a:pt x="31956" y="2123"/>
                    <a:pt x="31910" y="2192"/>
                  </a:cubicBezTo>
                  <a:cubicBezTo>
                    <a:pt x="31887" y="2260"/>
                    <a:pt x="31865" y="2351"/>
                    <a:pt x="31819" y="2420"/>
                  </a:cubicBezTo>
                  <a:cubicBezTo>
                    <a:pt x="31796" y="2488"/>
                    <a:pt x="31750" y="2557"/>
                    <a:pt x="31728" y="2625"/>
                  </a:cubicBezTo>
                  <a:cubicBezTo>
                    <a:pt x="31682" y="2717"/>
                    <a:pt x="31636" y="2785"/>
                    <a:pt x="31591" y="2876"/>
                  </a:cubicBezTo>
                  <a:cubicBezTo>
                    <a:pt x="31568" y="2945"/>
                    <a:pt x="31522" y="3013"/>
                    <a:pt x="31499" y="3082"/>
                  </a:cubicBezTo>
                  <a:cubicBezTo>
                    <a:pt x="31431" y="3173"/>
                    <a:pt x="31385" y="3264"/>
                    <a:pt x="31317" y="3356"/>
                  </a:cubicBezTo>
                  <a:cubicBezTo>
                    <a:pt x="31271" y="3424"/>
                    <a:pt x="31248" y="3470"/>
                    <a:pt x="31203" y="3538"/>
                  </a:cubicBezTo>
                  <a:cubicBezTo>
                    <a:pt x="31134" y="3630"/>
                    <a:pt x="31043" y="3744"/>
                    <a:pt x="30974" y="3835"/>
                  </a:cubicBezTo>
                  <a:cubicBezTo>
                    <a:pt x="30929" y="3881"/>
                    <a:pt x="30906" y="3926"/>
                    <a:pt x="30860" y="3972"/>
                  </a:cubicBezTo>
                  <a:cubicBezTo>
                    <a:pt x="30746" y="4155"/>
                    <a:pt x="30609" y="4314"/>
                    <a:pt x="30449" y="4474"/>
                  </a:cubicBezTo>
                  <a:cubicBezTo>
                    <a:pt x="30404" y="4520"/>
                    <a:pt x="30381" y="4543"/>
                    <a:pt x="30335" y="4588"/>
                  </a:cubicBezTo>
                  <a:cubicBezTo>
                    <a:pt x="30221" y="4725"/>
                    <a:pt x="30084" y="4839"/>
                    <a:pt x="29970" y="4953"/>
                  </a:cubicBezTo>
                  <a:cubicBezTo>
                    <a:pt x="29902" y="5022"/>
                    <a:pt x="29856" y="5068"/>
                    <a:pt x="29787" y="5113"/>
                  </a:cubicBezTo>
                  <a:cubicBezTo>
                    <a:pt x="29719" y="5182"/>
                    <a:pt x="29628" y="5250"/>
                    <a:pt x="29559" y="5319"/>
                  </a:cubicBezTo>
                  <a:cubicBezTo>
                    <a:pt x="29491" y="5387"/>
                    <a:pt x="29399" y="5456"/>
                    <a:pt x="29331" y="5501"/>
                  </a:cubicBezTo>
                  <a:cubicBezTo>
                    <a:pt x="29240" y="5570"/>
                    <a:pt x="29171" y="5638"/>
                    <a:pt x="29080" y="5707"/>
                  </a:cubicBezTo>
                  <a:cubicBezTo>
                    <a:pt x="29011" y="5775"/>
                    <a:pt x="28920" y="5821"/>
                    <a:pt x="28829" y="5889"/>
                  </a:cubicBezTo>
                  <a:cubicBezTo>
                    <a:pt x="28760" y="5958"/>
                    <a:pt x="28669" y="6026"/>
                    <a:pt x="28578" y="6072"/>
                  </a:cubicBezTo>
                  <a:cubicBezTo>
                    <a:pt x="28486" y="6140"/>
                    <a:pt x="28395" y="6186"/>
                    <a:pt x="28304" y="6254"/>
                  </a:cubicBezTo>
                  <a:cubicBezTo>
                    <a:pt x="28212" y="6323"/>
                    <a:pt x="28121" y="6369"/>
                    <a:pt x="28007" y="6437"/>
                  </a:cubicBezTo>
                  <a:cubicBezTo>
                    <a:pt x="27893" y="6506"/>
                    <a:pt x="27779" y="6597"/>
                    <a:pt x="27642" y="6665"/>
                  </a:cubicBezTo>
                  <a:cubicBezTo>
                    <a:pt x="27299" y="6871"/>
                    <a:pt x="26934" y="7053"/>
                    <a:pt x="26546" y="7236"/>
                  </a:cubicBezTo>
                  <a:cubicBezTo>
                    <a:pt x="26455" y="7282"/>
                    <a:pt x="26364" y="7327"/>
                    <a:pt x="26249" y="7373"/>
                  </a:cubicBezTo>
                  <a:cubicBezTo>
                    <a:pt x="25907" y="7533"/>
                    <a:pt x="25565" y="7692"/>
                    <a:pt x="25222" y="7829"/>
                  </a:cubicBezTo>
                  <a:cubicBezTo>
                    <a:pt x="25177" y="7829"/>
                    <a:pt x="25131" y="7852"/>
                    <a:pt x="25085" y="7875"/>
                  </a:cubicBezTo>
                  <a:cubicBezTo>
                    <a:pt x="24697" y="8012"/>
                    <a:pt x="24309" y="8149"/>
                    <a:pt x="23921" y="8286"/>
                  </a:cubicBezTo>
                  <a:cubicBezTo>
                    <a:pt x="23647" y="8354"/>
                    <a:pt x="23374" y="8446"/>
                    <a:pt x="23100" y="8514"/>
                  </a:cubicBezTo>
                  <a:cubicBezTo>
                    <a:pt x="22871" y="8583"/>
                    <a:pt x="22666" y="8628"/>
                    <a:pt x="22460" y="8674"/>
                  </a:cubicBezTo>
                  <a:cubicBezTo>
                    <a:pt x="22164" y="8765"/>
                    <a:pt x="21867" y="8811"/>
                    <a:pt x="21570" y="8879"/>
                  </a:cubicBezTo>
                  <a:cubicBezTo>
                    <a:pt x="21342" y="8925"/>
                    <a:pt x="21137" y="8971"/>
                    <a:pt x="20908" y="9016"/>
                  </a:cubicBezTo>
                  <a:cubicBezTo>
                    <a:pt x="20817" y="9016"/>
                    <a:pt x="20726" y="9039"/>
                    <a:pt x="20634" y="9062"/>
                  </a:cubicBezTo>
                  <a:cubicBezTo>
                    <a:pt x="20269" y="9108"/>
                    <a:pt x="19904" y="9176"/>
                    <a:pt x="19516" y="9199"/>
                  </a:cubicBezTo>
                  <a:cubicBezTo>
                    <a:pt x="19402" y="9222"/>
                    <a:pt x="19311" y="9245"/>
                    <a:pt x="19196" y="9245"/>
                  </a:cubicBezTo>
                  <a:cubicBezTo>
                    <a:pt x="18968" y="9267"/>
                    <a:pt x="18763" y="9290"/>
                    <a:pt x="18535" y="9313"/>
                  </a:cubicBezTo>
                  <a:cubicBezTo>
                    <a:pt x="18169" y="9336"/>
                    <a:pt x="17804" y="9359"/>
                    <a:pt x="17439" y="9382"/>
                  </a:cubicBezTo>
                  <a:cubicBezTo>
                    <a:pt x="17211" y="9382"/>
                    <a:pt x="16982" y="9382"/>
                    <a:pt x="16754" y="9404"/>
                  </a:cubicBezTo>
                  <a:lnTo>
                    <a:pt x="15864" y="9404"/>
                  </a:lnTo>
                  <a:cubicBezTo>
                    <a:pt x="15613" y="9404"/>
                    <a:pt x="15362" y="9382"/>
                    <a:pt x="15134" y="9382"/>
                  </a:cubicBezTo>
                  <a:cubicBezTo>
                    <a:pt x="14860" y="9359"/>
                    <a:pt x="14586" y="9359"/>
                    <a:pt x="14312" y="9336"/>
                  </a:cubicBezTo>
                  <a:cubicBezTo>
                    <a:pt x="14061" y="9313"/>
                    <a:pt x="13810" y="9290"/>
                    <a:pt x="13559" y="9267"/>
                  </a:cubicBezTo>
                  <a:cubicBezTo>
                    <a:pt x="13285" y="9245"/>
                    <a:pt x="13011" y="9222"/>
                    <a:pt x="12760" y="9176"/>
                  </a:cubicBezTo>
                  <a:cubicBezTo>
                    <a:pt x="12509" y="9153"/>
                    <a:pt x="12258" y="9108"/>
                    <a:pt x="12029" y="9085"/>
                  </a:cubicBezTo>
                  <a:cubicBezTo>
                    <a:pt x="11733" y="9039"/>
                    <a:pt x="11459" y="8993"/>
                    <a:pt x="11162" y="8925"/>
                  </a:cubicBezTo>
                  <a:cubicBezTo>
                    <a:pt x="10957" y="8879"/>
                    <a:pt x="10728" y="8834"/>
                    <a:pt x="10500" y="8788"/>
                  </a:cubicBezTo>
                  <a:cubicBezTo>
                    <a:pt x="10158" y="8720"/>
                    <a:pt x="9838" y="8628"/>
                    <a:pt x="9496" y="8560"/>
                  </a:cubicBezTo>
                  <a:cubicBezTo>
                    <a:pt x="9290" y="8491"/>
                    <a:pt x="9062" y="8446"/>
                    <a:pt x="8857" y="8377"/>
                  </a:cubicBezTo>
                  <a:cubicBezTo>
                    <a:pt x="8742" y="8354"/>
                    <a:pt x="8628" y="8309"/>
                    <a:pt x="8514" y="8263"/>
                  </a:cubicBezTo>
                  <a:cubicBezTo>
                    <a:pt x="8172" y="8172"/>
                    <a:pt x="7852" y="8058"/>
                    <a:pt x="7533" y="7944"/>
                  </a:cubicBezTo>
                  <a:cubicBezTo>
                    <a:pt x="7441" y="7898"/>
                    <a:pt x="7350" y="7875"/>
                    <a:pt x="7259" y="7829"/>
                  </a:cubicBezTo>
                  <a:cubicBezTo>
                    <a:pt x="6962" y="7715"/>
                    <a:pt x="6665" y="7601"/>
                    <a:pt x="6391" y="7464"/>
                  </a:cubicBezTo>
                  <a:cubicBezTo>
                    <a:pt x="6255" y="7419"/>
                    <a:pt x="6118" y="7350"/>
                    <a:pt x="5981" y="7282"/>
                  </a:cubicBezTo>
                  <a:cubicBezTo>
                    <a:pt x="5570" y="7099"/>
                    <a:pt x="5182" y="6894"/>
                    <a:pt x="4794" y="6665"/>
                  </a:cubicBezTo>
                  <a:cubicBezTo>
                    <a:pt x="1598" y="4839"/>
                    <a:pt x="23" y="242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47"/>
            <p:cNvSpPr/>
            <p:nvPr/>
          </p:nvSpPr>
          <p:spPr>
            <a:xfrm>
              <a:off x="4433613" y="3008550"/>
              <a:ext cx="887925" cy="467950"/>
            </a:xfrm>
            <a:custGeom>
              <a:avLst/>
              <a:gdLst/>
              <a:ahLst/>
              <a:cxnLst/>
              <a:rect l="l" t="t" r="r" b="b"/>
              <a:pathLst>
                <a:path w="35517" h="18718" extrusionOk="0">
                  <a:moveTo>
                    <a:pt x="17699" y="1"/>
                  </a:moveTo>
                  <a:cubicBezTo>
                    <a:pt x="13564" y="1"/>
                    <a:pt x="9439" y="914"/>
                    <a:pt x="6300" y="2740"/>
                  </a:cubicBezTo>
                  <a:cubicBezTo>
                    <a:pt x="0" y="6392"/>
                    <a:pt x="46" y="12326"/>
                    <a:pt x="6369" y="15978"/>
                  </a:cubicBezTo>
                  <a:cubicBezTo>
                    <a:pt x="9530" y="17804"/>
                    <a:pt x="13673" y="18717"/>
                    <a:pt x="17810" y="18717"/>
                  </a:cubicBezTo>
                  <a:cubicBezTo>
                    <a:pt x="21947" y="18717"/>
                    <a:pt x="26078" y="17804"/>
                    <a:pt x="29217" y="15978"/>
                  </a:cubicBezTo>
                  <a:cubicBezTo>
                    <a:pt x="35517" y="12326"/>
                    <a:pt x="35471" y="6392"/>
                    <a:pt x="29148" y="2740"/>
                  </a:cubicBezTo>
                  <a:cubicBezTo>
                    <a:pt x="25976" y="914"/>
                    <a:pt x="21833" y="1"/>
                    <a:pt x="17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47"/>
            <p:cNvSpPr/>
            <p:nvPr/>
          </p:nvSpPr>
          <p:spPr>
            <a:xfrm>
              <a:off x="4624213" y="3163625"/>
              <a:ext cx="145525" cy="83050"/>
            </a:xfrm>
            <a:custGeom>
              <a:avLst/>
              <a:gdLst/>
              <a:ahLst/>
              <a:cxnLst/>
              <a:rect l="l" t="t" r="r" b="b"/>
              <a:pathLst>
                <a:path w="5821" h="3322" extrusionOk="0">
                  <a:moveTo>
                    <a:pt x="4109" y="485"/>
                  </a:moveTo>
                  <a:lnTo>
                    <a:pt x="4908" y="965"/>
                  </a:lnTo>
                  <a:lnTo>
                    <a:pt x="1712" y="2814"/>
                  </a:lnTo>
                  <a:lnTo>
                    <a:pt x="890" y="2357"/>
                  </a:lnTo>
                  <a:lnTo>
                    <a:pt x="4109" y="485"/>
                  </a:lnTo>
                  <a:close/>
                  <a:moveTo>
                    <a:pt x="4109" y="0"/>
                  </a:moveTo>
                  <a:cubicBezTo>
                    <a:pt x="4017" y="0"/>
                    <a:pt x="3926" y="18"/>
                    <a:pt x="3858" y="52"/>
                  </a:cubicBezTo>
                  <a:lnTo>
                    <a:pt x="137" y="2220"/>
                  </a:lnTo>
                  <a:cubicBezTo>
                    <a:pt x="0" y="2289"/>
                    <a:pt x="0" y="2426"/>
                    <a:pt x="137" y="2517"/>
                  </a:cubicBezTo>
                  <a:lnTo>
                    <a:pt x="1461" y="3270"/>
                  </a:lnTo>
                  <a:cubicBezTo>
                    <a:pt x="1529" y="3304"/>
                    <a:pt x="1621" y="3321"/>
                    <a:pt x="1712" y="3321"/>
                  </a:cubicBezTo>
                  <a:cubicBezTo>
                    <a:pt x="1803" y="3321"/>
                    <a:pt x="1895" y="3304"/>
                    <a:pt x="1963" y="3270"/>
                  </a:cubicBezTo>
                  <a:lnTo>
                    <a:pt x="5684" y="1102"/>
                  </a:lnTo>
                  <a:cubicBezTo>
                    <a:pt x="5821" y="1010"/>
                    <a:pt x="5821" y="896"/>
                    <a:pt x="5684" y="805"/>
                  </a:cubicBezTo>
                  <a:lnTo>
                    <a:pt x="4360" y="52"/>
                  </a:lnTo>
                  <a:cubicBezTo>
                    <a:pt x="4291" y="18"/>
                    <a:pt x="4200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47"/>
            <p:cNvSpPr/>
            <p:nvPr/>
          </p:nvSpPr>
          <p:spPr>
            <a:xfrm>
              <a:off x="4688113" y="3185450"/>
              <a:ext cx="170075" cy="97750"/>
            </a:xfrm>
            <a:custGeom>
              <a:avLst/>
              <a:gdLst/>
              <a:ahLst/>
              <a:cxnLst/>
              <a:rect l="l" t="t" r="r" b="b"/>
              <a:pathLst>
                <a:path w="6803" h="3910" extrusionOk="0">
                  <a:moveTo>
                    <a:pt x="5113" y="503"/>
                  </a:moveTo>
                  <a:lnTo>
                    <a:pt x="5912" y="959"/>
                  </a:lnTo>
                  <a:lnTo>
                    <a:pt x="1690" y="3424"/>
                  </a:lnTo>
                  <a:lnTo>
                    <a:pt x="891" y="2945"/>
                  </a:lnTo>
                  <a:lnTo>
                    <a:pt x="5113" y="503"/>
                  </a:lnTo>
                  <a:close/>
                  <a:moveTo>
                    <a:pt x="5113" y="0"/>
                  </a:moveTo>
                  <a:cubicBezTo>
                    <a:pt x="5022" y="0"/>
                    <a:pt x="4931" y="23"/>
                    <a:pt x="4862" y="69"/>
                  </a:cubicBezTo>
                  <a:lnTo>
                    <a:pt x="137" y="2808"/>
                  </a:lnTo>
                  <a:cubicBezTo>
                    <a:pt x="1" y="2899"/>
                    <a:pt x="1" y="3013"/>
                    <a:pt x="137" y="3105"/>
                  </a:cubicBezTo>
                  <a:lnTo>
                    <a:pt x="1439" y="3858"/>
                  </a:lnTo>
                  <a:cubicBezTo>
                    <a:pt x="1507" y="3892"/>
                    <a:pt x="1598" y="3909"/>
                    <a:pt x="1690" y="3909"/>
                  </a:cubicBezTo>
                  <a:cubicBezTo>
                    <a:pt x="1781" y="3909"/>
                    <a:pt x="1872" y="3892"/>
                    <a:pt x="1941" y="3858"/>
                  </a:cubicBezTo>
                  <a:lnTo>
                    <a:pt x="6666" y="1119"/>
                  </a:lnTo>
                  <a:cubicBezTo>
                    <a:pt x="6802" y="1028"/>
                    <a:pt x="6802" y="891"/>
                    <a:pt x="6666" y="822"/>
                  </a:cubicBezTo>
                  <a:lnTo>
                    <a:pt x="5364" y="69"/>
                  </a:lnTo>
                  <a:cubicBezTo>
                    <a:pt x="5296" y="23"/>
                    <a:pt x="5205" y="0"/>
                    <a:pt x="5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47"/>
            <p:cNvSpPr/>
            <p:nvPr/>
          </p:nvSpPr>
          <p:spPr>
            <a:xfrm>
              <a:off x="4814788" y="3219550"/>
              <a:ext cx="238550" cy="137125"/>
            </a:xfrm>
            <a:custGeom>
              <a:avLst/>
              <a:gdLst/>
              <a:ahLst/>
              <a:cxnLst/>
              <a:rect l="l" t="t" r="r" b="b"/>
              <a:pathLst>
                <a:path w="9542" h="5485" extrusionOk="0">
                  <a:moveTo>
                    <a:pt x="7830" y="485"/>
                  </a:moveTo>
                  <a:lnTo>
                    <a:pt x="8629" y="965"/>
                  </a:lnTo>
                  <a:lnTo>
                    <a:pt x="1713" y="4982"/>
                  </a:lnTo>
                  <a:lnTo>
                    <a:pt x="891" y="4525"/>
                  </a:lnTo>
                  <a:lnTo>
                    <a:pt x="7830" y="485"/>
                  </a:lnTo>
                  <a:close/>
                  <a:moveTo>
                    <a:pt x="7830" y="0"/>
                  </a:moveTo>
                  <a:cubicBezTo>
                    <a:pt x="7739" y="0"/>
                    <a:pt x="7647" y="17"/>
                    <a:pt x="7579" y="52"/>
                  </a:cubicBezTo>
                  <a:lnTo>
                    <a:pt x="138" y="4388"/>
                  </a:lnTo>
                  <a:cubicBezTo>
                    <a:pt x="1" y="4457"/>
                    <a:pt x="1" y="4594"/>
                    <a:pt x="138" y="4662"/>
                  </a:cubicBezTo>
                  <a:lnTo>
                    <a:pt x="1462" y="5416"/>
                  </a:lnTo>
                  <a:cubicBezTo>
                    <a:pt x="1530" y="5461"/>
                    <a:pt x="1621" y="5484"/>
                    <a:pt x="1713" y="5484"/>
                  </a:cubicBezTo>
                  <a:cubicBezTo>
                    <a:pt x="1804" y="5484"/>
                    <a:pt x="1895" y="5461"/>
                    <a:pt x="1964" y="5416"/>
                  </a:cubicBezTo>
                  <a:lnTo>
                    <a:pt x="9405" y="1102"/>
                  </a:lnTo>
                  <a:cubicBezTo>
                    <a:pt x="9542" y="1033"/>
                    <a:pt x="9542" y="896"/>
                    <a:pt x="9382" y="805"/>
                  </a:cubicBezTo>
                  <a:lnTo>
                    <a:pt x="8081" y="52"/>
                  </a:lnTo>
                  <a:cubicBezTo>
                    <a:pt x="8012" y="17"/>
                    <a:pt x="7921" y="0"/>
                    <a:pt x="7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47"/>
            <p:cNvSpPr/>
            <p:nvPr/>
          </p:nvSpPr>
          <p:spPr>
            <a:xfrm>
              <a:off x="4751463" y="3206550"/>
              <a:ext cx="196875" cy="113600"/>
            </a:xfrm>
            <a:custGeom>
              <a:avLst/>
              <a:gdLst/>
              <a:ahLst/>
              <a:cxnLst/>
              <a:rect l="l" t="t" r="r" b="b"/>
              <a:pathLst>
                <a:path w="7875" h="4544" extrusionOk="0">
                  <a:moveTo>
                    <a:pt x="6186" y="503"/>
                  </a:moveTo>
                  <a:lnTo>
                    <a:pt x="6985" y="960"/>
                  </a:lnTo>
                  <a:lnTo>
                    <a:pt x="1689" y="4041"/>
                  </a:lnTo>
                  <a:lnTo>
                    <a:pt x="890" y="3585"/>
                  </a:lnTo>
                  <a:lnTo>
                    <a:pt x="6186" y="503"/>
                  </a:lnTo>
                  <a:close/>
                  <a:moveTo>
                    <a:pt x="6186" y="1"/>
                  </a:moveTo>
                  <a:cubicBezTo>
                    <a:pt x="6094" y="1"/>
                    <a:pt x="6003" y="24"/>
                    <a:pt x="5935" y="69"/>
                  </a:cubicBezTo>
                  <a:lnTo>
                    <a:pt x="137" y="3425"/>
                  </a:lnTo>
                  <a:cubicBezTo>
                    <a:pt x="0" y="3516"/>
                    <a:pt x="0" y="3653"/>
                    <a:pt x="137" y="3721"/>
                  </a:cubicBezTo>
                  <a:lnTo>
                    <a:pt x="1438" y="4475"/>
                  </a:lnTo>
                  <a:cubicBezTo>
                    <a:pt x="1507" y="4520"/>
                    <a:pt x="1598" y="4543"/>
                    <a:pt x="1689" y="4543"/>
                  </a:cubicBezTo>
                  <a:cubicBezTo>
                    <a:pt x="1781" y="4543"/>
                    <a:pt x="1872" y="4520"/>
                    <a:pt x="1940" y="4475"/>
                  </a:cubicBezTo>
                  <a:lnTo>
                    <a:pt x="7738" y="1097"/>
                  </a:lnTo>
                  <a:cubicBezTo>
                    <a:pt x="7875" y="1028"/>
                    <a:pt x="7875" y="891"/>
                    <a:pt x="7738" y="823"/>
                  </a:cubicBezTo>
                  <a:lnTo>
                    <a:pt x="6437" y="69"/>
                  </a:lnTo>
                  <a:cubicBezTo>
                    <a:pt x="6368" y="24"/>
                    <a:pt x="6277" y="1"/>
                    <a:pt x="6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47"/>
            <p:cNvSpPr/>
            <p:nvPr/>
          </p:nvSpPr>
          <p:spPr>
            <a:xfrm>
              <a:off x="4783988" y="3124825"/>
              <a:ext cx="357800" cy="92025"/>
            </a:xfrm>
            <a:custGeom>
              <a:avLst/>
              <a:gdLst/>
              <a:ahLst/>
              <a:cxnLst/>
              <a:rect l="l" t="t" r="r" b="b"/>
              <a:pathLst>
                <a:path w="14312" h="3681" extrusionOk="0">
                  <a:moveTo>
                    <a:pt x="388" y="0"/>
                  </a:moveTo>
                  <a:cubicBezTo>
                    <a:pt x="297" y="0"/>
                    <a:pt x="206" y="17"/>
                    <a:pt x="137" y="52"/>
                  </a:cubicBezTo>
                  <a:cubicBezTo>
                    <a:pt x="0" y="143"/>
                    <a:pt x="0" y="280"/>
                    <a:pt x="137" y="348"/>
                  </a:cubicBezTo>
                  <a:cubicBezTo>
                    <a:pt x="3810" y="2465"/>
                    <a:pt x="7211" y="2904"/>
                    <a:pt x="10475" y="2904"/>
                  </a:cubicBezTo>
                  <a:cubicBezTo>
                    <a:pt x="11329" y="2904"/>
                    <a:pt x="12173" y="2874"/>
                    <a:pt x="13011" y="2836"/>
                  </a:cubicBezTo>
                  <a:lnTo>
                    <a:pt x="13011" y="2836"/>
                  </a:lnTo>
                  <a:lnTo>
                    <a:pt x="12189" y="3316"/>
                  </a:lnTo>
                  <a:cubicBezTo>
                    <a:pt x="12052" y="3407"/>
                    <a:pt x="12052" y="3544"/>
                    <a:pt x="12189" y="3612"/>
                  </a:cubicBezTo>
                  <a:cubicBezTo>
                    <a:pt x="12257" y="3658"/>
                    <a:pt x="12349" y="3681"/>
                    <a:pt x="12440" y="3681"/>
                  </a:cubicBezTo>
                  <a:cubicBezTo>
                    <a:pt x="12531" y="3681"/>
                    <a:pt x="12623" y="3658"/>
                    <a:pt x="12691" y="3612"/>
                  </a:cubicBezTo>
                  <a:lnTo>
                    <a:pt x="14198" y="2745"/>
                  </a:lnTo>
                  <a:cubicBezTo>
                    <a:pt x="14289" y="2699"/>
                    <a:pt x="14312" y="2631"/>
                    <a:pt x="14312" y="2562"/>
                  </a:cubicBezTo>
                  <a:cubicBezTo>
                    <a:pt x="14312" y="2562"/>
                    <a:pt x="14312" y="2562"/>
                    <a:pt x="14312" y="2540"/>
                  </a:cubicBezTo>
                  <a:lnTo>
                    <a:pt x="14289" y="2540"/>
                  </a:lnTo>
                  <a:cubicBezTo>
                    <a:pt x="14289" y="2540"/>
                    <a:pt x="14289" y="2517"/>
                    <a:pt x="14289" y="2517"/>
                  </a:cubicBezTo>
                  <a:cubicBezTo>
                    <a:pt x="14266" y="2494"/>
                    <a:pt x="14266" y="2494"/>
                    <a:pt x="14266" y="2494"/>
                  </a:cubicBezTo>
                  <a:cubicBezTo>
                    <a:pt x="14266" y="2494"/>
                    <a:pt x="14243" y="2471"/>
                    <a:pt x="14243" y="2471"/>
                  </a:cubicBezTo>
                  <a:lnTo>
                    <a:pt x="14220" y="2471"/>
                  </a:lnTo>
                  <a:lnTo>
                    <a:pt x="14220" y="2448"/>
                  </a:lnTo>
                  <a:lnTo>
                    <a:pt x="14198" y="2448"/>
                  </a:lnTo>
                  <a:lnTo>
                    <a:pt x="12668" y="1558"/>
                  </a:lnTo>
                  <a:cubicBezTo>
                    <a:pt x="12600" y="1524"/>
                    <a:pt x="12508" y="1507"/>
                    <a:pt x="12417" y="1507"/>
                  </a:cubicBezTo>
                  <a:cubicBezTo>
                    <a:pt x="12326" y="1507"/>
                    <a:pt x="12235" y="1524"/>
                    <a:pt x="12166" y="1558"/>
                  </a:cubicBezTo>
                  <a:cubicBezTo>
                    <a:pt x="12029" y="1649"/>
                    <a:pt x="12029" y="1764"/>
                    <a:pt x="12166" y="1855"/>
                  </a:cubicBezTo>
                  <a:lnTo>
                    <a:pt x="13170" y="2425"/>
                  </a:lnTo>
                  <a:cubicBezTo>
                    <a:pt x="12264" y="2466"/>
                    <a:pt x="11367" y="2499"/>
                    <a:pt x="10470" y="2499"/>
                  </a:cubicBezTo>
                  <a:cubicBezTo>
                    <a:pt x="7302" y="2499"/>
                    <a:pt x="4144" y="2080"/>
                    <a:pt x="639" y="52"/>
                  </a:cubicBezTo>
                  <a:cubicBezTo>
                    <a:pt x="571" y="17"/>
                    <a:pt x="480" y="0"/>
                    <a:pt x="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47"/>
            <p:cNvSpPr/>
            <p:nvPr/>
          </p:nvSpPr>
          <p:spPr>
            <a:xfrm>
              <a:off x="3876663" y="4226275"/>
              <a:ext cx="445700" cy="198050"/>
            </a:xfrm>
            <a:custGeom>
              <a:avLst/>
              <a:gdLst/>
              <a:ahLst/>
              <a:cxnLst/>
              <a:rect l="l" t="t" r="r" b="b"/>
              <a:pathLst>
                <a:path w="17828" h="7922" extrusionOk="0">
                  <a:moveTo>
                    <a:pt x="1" y="2740"/>
                  </a:moveTo>
                  <a:cubicBezTo>
                    <a:pt x="1" y="4064"/>
                    <a:pt x="868" y="5387"/>
                    <a:pt x="2626" y="6415"/>
                  </a:cubicBezTo>
                  <a:lnTo>
                    <a:pt x="2626" y="6415"/>
                  </a:lnTo>
                  <a:cubicBezTo>
                    <a:pt x="2831" y="6529"/>
                    <a:pt x="3060" y="6643"/>
                    <a:pt x="3288" y="6757"/>
                  </a:cubicBezTo>
                  <a:lnTo>
                    <a:pt x="3288" y="6757"/>
                  </a:lnTo>
                  <a:cubicBezTo>
                    <a:pt x="3356" y="6780"/>
                    <a:pt x="3448" y="6803"/>
                    <a:pt x="3516" y="6848"/>
                  </a:cubicBezTo>
                  <a:lnTo>
                    <a:pt x="3516" y="6848"/>
                  </a:lnTo>
                  <a:cubicBezTo>
                    <a:pt x="3653" y="6917"/>
                    <a:pt x="3790" y="6962"/>
                    <a:pt x="3927" y="7031"/>
                  </a:cubicBezTo>
                  <a:lnTo>
                    <a:pt x="3927" y="7031"/>
                  </a:lnTo>
                  <a:cubicBezTo>
                    <a:pt x="3950" y="7031"/>
                    <a:pt x="3973" y="7031"/>
                    <a:pt x="3995" y="7054"/>
                  </a:cubicBezTo>
                  <a:lnTo>
                    <a:pt x="3995" y="7054"/>
                  </a:lnTo>
                  <a:cubicBezTo>
                    <a:pt x="4041" y="7077"/>
                    <a:pt x="4087" y="7077"/>
                    <a:pt x="4132" y="7099"/>
                  </a:cubicBezTo>
                  <a:lnTo>
                    <a:pt x="4132" y="7099"/>
                  </a:lnTo>
                  <a:cubicBezTo>
                    <a:pt x="4315" y="7168"/>
                    <a:pt x="4498" y="7236"/>
                    <a:pt x="4680" y="7282"/>
                  </a:cubicBezTo>
                  <a:lnTo>
                    <a:pt x="4680" y="7282"/>
                  </a:lnTo>
                  <a:cubicBezTo>
                    <a:pt x="4749" y="7305"/>
                    <a:pt x="4817" y="7328"/>
                    <a:pt x="4863" y="7350"/>
                  </a:cubicBezTo>
                  <a:lnTo>
                    <a:pt x="4863" y="7350"/>
                  </a:lnTo>
                  <a:cubicBezTo>
                    <a:pt x="4908" y="7350"/>
                    <a:pt x="4954" y="7373"/>
                    <a:pt x="5000" y="7396"/>
                  </a:cubicBezTo>
                  <a:lnTo>
                    <a:pt x="5000" y="7396"/>
                  </a:lnTo>
                  <a:cubicBezTo>
                    <a:pt x="5068" y="7419"/>
                    <a:pt x="5159" y="7419"/>
                    <a:pt x="5228" y="7442"/>
                  </a:cubicBezTo>
                  <a:lnTo>
                    <a:pt x="5228" y="7442"/>
                  </a:lnTo>
                  <a:cubicBezTo>
                    <a:pt x="5411" y="7487"/>
                    <a:pt x="5593" y="7533"/>
                    <a:pt x="5776" y="7579"/>
                  </a:cubicBezTo>
                  <a:lnTo>
                    <a:pt x="5776" y="7579"/>
                  </a:lnTo>
                  <a:cubicBezTo>
                    <a:pt x="5821" y="7579"/>
                    <a:pt x="5867" y="7602"/>
                    <a:pt x="5936" y="7624"/>
                  </a:cubicBezTo>
                  <a:lnTo>
                    <a:pt x="5936" y="7624"/>
                  </a:lnTo>
                  <a:cubicBezTo>
                    <a:pt x="6004" y="7624"/>
                    <a:pt x="6072" y="7647"/>
                    <a:pt x="6141" y="7647"/>
                  </a:cubicBezTo>
                  <a:lnTo>
                    <a:pt x="6141" y="7647"/>
                  </a:lnTo>
                  <a:cubicBezTo>
                    <a:pt x="6301" y="7693"/>
                    <a:pt x="6461" y="7716"/>
                    <a:pt x="6620" y="7738"/>
                  </a:cubicBezTo>
                  <a:lnTo>
                    <a:pt x="6620" y="7738"/>
                  </a:lnTo>
                  <a:cubicBezTo>
                    <a:pt x="6689" y="7738"/>
                    <a:pt x="6734" y="7761"/>
                    <a:pt x="6803" y="7761"/>
                  </a:cubicBezTo>
                  <a:lnTo>
                    <a:pt x="6803" y="7761"/>
                  </a:lnTo>
                  <a:cubicBezTo>
                    <a:pt x="6871" y="7784"/>
                    <a:pt x="6940" y="7784"/>
                    <a:pt x="7008" y="7784"/>
                  </a:cubicBezTo>
                  <a:lnTo>
                    <a:pt x="7008" y="7784"/>
                  </a:lnTo>
                  <a:cubicBezTo>
                    <a:pt x="7168" y="7807"/>
                    <a:pt x="7305" y="7830"/>
                    <a:pt x="7465" y="7830"/>
                  </a:cubicBezTo>
                  <a:lnTo>
                    <a:pt x="7465" y="7830"/>
                  </a:lnTo>
                  <a:cubicBezTo>
                    <a:pt x="7533" y="7853"/>
                    <a:pt x="7602" y="7853"/>
                    <a:pt x="7670" y="7875"/>
                  </a:cubicBezTo>
                  <a:lnTo>
                    <a:pt x="7670" y="7875"/>
                  </a:lnTo>
                  <a:cubicBezTo>
                    <a:pt x="7739" y="7875"/>
                    <a:pt x="7807" y="7875"/>
                    <a:pt x="7876" y="7875"/>
                  </a:cubicBezTo>
                  <a:lnTo>
                    <a:pt x="7876" y="7875"/>
                  </a:lnTo>
                  <a:cubicBezTo>
                    <a:pt x="8013" y="7875"/>
                    <a:pt x="8172" y="7898"/>
                    <a:pt x="8332" y="7898"/>
                  </a:cubicBezTo>
                  <a:lnTo>
                    <a:pt x="8332" y="7898"/>
                  </a:lnTo>
                  <a:cubicBezTo>
                    <a:pt x="8401" y="7898"/>
                    <a:pt x="8469" y="7921"/>
                    <a:pt x="8560" y="7921"/>
                  </a:cubicBezTo>
                  <a:lnTo>
                    <a:pt x="8560" y="7921"/>
                  </a:lnTo>
                  <a:cubicBezTo>
                    <a:pt x="8583" y="7921"/>
                    <a:pt x="8629" y="7921"/>
                    <a:pt x="8652" y="7921"/>
                  </a:cubicBezTo>
                  <a:lnTo>
                    <a:pt x="8652" y="7921"/>
                  </a:lnTo>
                  <a:cubicBezTo>
                    <a:pt x="8675" y="7921"/>
                    <a:pt x="8697" y="7921"/>
                    <a:pt x="8743" y="7921"/>
                  </a:cubicBezTo>
                  <a:lnTo>
                    <a:pt x="8743" y="7921"/>
                  </a:lnTo>
                  <a:cubicBezTo>
                    <a:pt x="8903" y="7921"/>
                    <a:pt x="9063" y="7921"/>
                    <a:pt x="9222" y="7898"/>
                  </a:cubicBezTo>
                  <a:lnTo>
                    <a:pt x="9222" y="7898"/>
                  </a:lnTo>
                  <a:cubicBezTo>
                    <a:pt x="9245" y="7898"/>
                    <a:pt x="9291" y="7898"/>
                    <a:pt x="9314" y="7898"/>
                  </a:cubicBezTo>
                  <a:lnTo>
                    <a:pt x="9314" y="7898"/>
                  </a:lnTo>
                  <a:cubicBezTo>
                    <a:pt x="9359" y="7898"/>
                    <a:pt x="9405" y="7898"/>
                    <a:pt x="9473" y="7898"/>
                  </a:cubicBezTo>
                  <a:lnTo>
                    <a:pt x="9473" y="7898"/>
                  </a:lnTo>
                  <a:cubicBezTo>
                    <a:pt x="9519" y="7898"/>
                    <a:pt x="9565" y="7898"/>
                    <a:pt x="9610" y="7898"/>
                  </a:cubicBezTo>
                  <a:lnTo>
                    <a:pt x="9610" y="7898"/>
                  </a:lnTo>
                  <a:cubicBezTo>
                    <a:pt x="9816" y="7898"/>
                    <a:pt x="9998" y="7875"/>
                    <a:pt x="10204" y="7853"/>
                  </a:cubicBezTo>
                  <a:lnTo>
                    <a:pt x="10204" y="7853"/>
                  </a:lnTo>
                  <a:cubicBezTo>
                    <a:pt x="10295" y="7853"/>
                    <a:pt x="10364" y="7853"/>
                    <a:pt x="10455" y="7853"/>
                  </a:cubicBezTo>
                  <a:lnTo>
                    <a:pt x="10455" y="7853"/>
                  </a:lnTo>
                  <a:cubicBezTo>
                    <a:pt x="10478" y="7830"/>
                    <a:pt x="10523" y="7830"/>
                    <a:pt x="10569" y="7830"/>
                  </a:cubicBezTo>
                  <a:lnTo>
                    <a:pt x="10569" y="7830"/>
                  </a:lnTo>
                  <a:cubicBezTo>
                    <a:pt x="10638" y="7830"/>
                    <a:pt x="10683" y="7807"/>
                    <a:pt x="10752" y="7807"/>
                  </a:cubicBezTo>
                  <a:lnTo>
                    <a:pt x="10752" y="7807"/>
                  </a:lnTo>
                  <a:cubicBezTo>
                    <a:pt x="10957" y="7784"/>
                    <a:pt x="11163" y="7761"/>
                    <a:pt x="11368" y="7716"/>
                  </a:cubicBezTo>
                  <a:lnTo>
                    <a:pt x="11368" y="7716"/>
                  </a:lnTo>
                  <a:cubicBezTo>
                    <a:pt x="11414" y="7716"/>
                    <a:pt x="11459" y="7693"/>
                    <a:pt x="11505" y="7693"/>
                  </a:cubicBezTo>
                  <a:lnTo>
                    <a:pt x="11505" y="7693"/>
                  </a:lnTo>
                  <a:cubicBezTo>
                    <a:pt x="11528" y="7693"/>
                    <a:pt x="11551" y="7693"/>
                    <a:pt x="11596" y="7693"/>
                  </a:cubicBezTo>
                  <a:lnTo>
                    <a:pt x="11596" y="7693"/>
                  </a:lnTo>
                  <a:cubicBezTo>
                    <a:pt x="11688" y="7670"/>
                    <a:pt x="11779" y="7647"/>
                    <a:pt x="11870" y="7624"/>
                  </a:cubicBezTo>
                  <a:lnTo>
                    <a:pt x="11870" y="7624"/>
                  </a:lnTo>
                  <a:cubicBezTo>
                    <a:pt x="12030" y="7579"/>
                    <a:pt x="12212" y="7556"/>
                    <a:pt x="12372" y="7510"/>
                  </a:cubicBezTo>
                  <a:lnTo>
                    <a:pt x="12372" y="7510"/>
                  </a:lnTo>
                  <a:cubicBezTo>
                    <a:pt x="12486" y="7487"/>
                    <a:pt x="12601" y="7465"/>
                    <a:pt x="12715" y="7419"/>
                  </a:cubicBezTo>
                  <a:lnTo>
                    <a:pt x="12715" y="7419"/>
                  </a:lnTo>
                  <a:cubicBezTo>
                    <a:pt x="12874" y="7373"/>
                    <a:pt x="13011" y="7350"/>
                    <a:pt x="13171" y="7282"/>
                  </a:cubicBezTo>
                  <a:lnTo>
                    <a:pt x="13171" y="7282"/>
                  </a:lnTo>
                  <a:cubicBezTo>
                    <a:pt x="13194" y="7282"/>
                    <a:pt x="13240" y="7282"/>
                    <a:pt x="13262" y="7259"/>
                  </a:cubicBezTo>
                  <a:lnTo>
                    <a:pt x="13262" y="7259"/>
                  </a:lnTo>
                  <a:cubicBezTo>
                    <a:pt x="13445" y="7214"/>
                    <a:pt x="13628" y="7145"/>
                    <a:pt x="13810" y="7077"/>
                  </a:cubicBezTo>
                  <a:lnTo>
                    <a:pt x="13810" y="7077"/>
                  </a:lnTo>
                  <a:cubicBezTo>
                    <a:pt x="13833" y="7054"/>
                    <a:pt x="13856" y="7054"/>
                    <a:pt x="13879" y="7031"/>
                  </a:cubicBezTo>
                  <a:lnTo>
                    <a:pt x="13879" y="7031"/>
                  </a:lnTo>
                  <a:cubicBezTo>
                    <a:pt x="14084" y="6962"/>
                    <a:pt x="14267" y="6894"/>
                    <a:pt x="14449" y="6803"/>
                  </a:cubicBezTo>
                  <a:lnTo>
                    <a:pt x="14449" y="6803"/>
                  </a:lnTo>
                  <a:cubicBezTo>
                    <a:pt x="14518" y="6780"/>
                    <a:pt x="14563" y="6757"/>
                    <a:pt x="14632" y="6711"/>
                  </a:cubicBezTo>
                  <a:lnTo>
                    <a:pt x="14632" y="6711"/>
                  </a:lnTo>
                  <a:cubicBezTo>
                    <a:pt x="14837" y="6620"/>
                    <a:pt x="15020" y="6529"/>
                    <a:pt x="15225" y="6415"/>
                  </a:cubicBezTo>
                  <a:lnTo>
                    <a:pt x="15225" y="6415"/>
                  </a:lnTo>
                  <a:cubicBezTo>
                    <a:pt x="15248" y="6392"/>
                    <a:pt x="15294" y="6369"/>
                    <a:pt x="15340" y="6346"/>
                  </a:cubicBezTo>
                  <a:lnTo>
                    <a:pt x="15340" y="6346"/>
                  </a:lnTo>
                  <a:cubicBezTo>
                    <a:pt x="15362" y="6323"/>
                    <a:pt x="15385" y="6300"/>
                    <a:pt x="15431" y="6278"/>
                  </a:cubicBezTo>
                  <a:lnTo>
                    <a:pt x="15431" y="6278"/>
                  </a:lnTo>
                  <a:cubicBezTo>
                    <a:pt x="15477" y="6255"/>
                    <a:pt x="15545" y="6209"/>
                    <a:pt x="15591" y="6186"/>
                  </a:cubicBezTo>
                  <a:lnTo>
                    <a:pt x="15591" y="6186"/>
                  </a:lnTo>
                  <a:cubicBezTo>
                    <a:pt x="15636" y="6141"/>
                    <a:pt x="15682" y="6118"/>
                    <a:pt x="15728" y="6072"/>
                  </a:cubicBezTo>
                  <a:lnTo>
                    <a:pt x="15728" y="6072"/>
                  </a:lnTo>
                  <a:cubicBezTo>
                    <a:pt x="15773" y="6049"/>
                    <a:pt x="15842" y="6004"/>
                    <a:pt x="15887" y="5981"/>
                  </a:cubicBezTo>
                  <a:lnTo>
                    <a:pt x="15887" y="5981"/>
                  </a:lnTo>
                  <a:cubicBezTo>
                    <a:pt x="15933" y="5935"/>
                    <a:pt x="15979" y="5912"/>
                    <a:pt x="16024" y="5867"/>
                  </a:cubicBezTo>
                  <a:lnTo>
                    <a:pt x="16024" y="5867"/>
                  </a:lnTo>
                  <a:cubicBezTo>
                    <a:pt x="16070" y="5844"/>
                    <a:pt x="16116" y="5798"/>
                    <a:pt x="16161" y="5776"/>
                  </a:cubicBezTo>
                  <a:lnTo>
                    <a:pt x="16161" y="5776"/>
                  </a:lnTo>
                  <a:cubicBezTo>
                    <a:pt x="16184" y="5730"/>
                    <a:pt x="16230" y="5707"/>
                    <a:pt x="16275" y="5661"/>
                  </a:cubicBezTo>
                  <a:lnTo>
                    <a:pt x="16275" y="5661"/>
                  </a:lnTo>
                  <a:cubicBezTo>
                    <a:pt x="16321" y="5639"/>
                    <a:pt x="16367" y="5593"/>
                    <a:pt x="16412" y="5547"/>
                  </a:cubicBezTo>
                  <a:lnTo>
                    <a:pt x="16412" y="5547"/>
                  </a:lnTo>
                  <a:cubicBezTo>
                    <a:pt x="16412" y="5547"/>
                    <a:pt x="16435" y="5524"/>
                    <a:pt x="16458" y="5502"/>
                  </a:cubicBezTo>
                  <a:lnTo>
                    <a:pt x="16458" y="5502"/>
                  </a:lnTo>
                  <a:cubicBezTo>
                    <a:pt x="16481" y="5502"/>
                    <a:pt x="16481" y="5479"/>
                    <a:pt x="16504" y="5456"/>
                  </a:cubicBezTo>
                  <a:lnTo>
                    <a:pt x="16504" y="5456"/>
                  </a:lnTo>
                  <a:cubicBezTo>
                    <a:pt x="16572" y="5387"/>
                    <a:pt x="16641" y="5319"/>
                    <a:pt x="16709" y="5273"/>
                  </a:cubicBezTo>
                  <a:lnTo>
                    <a:pt x="16709" y="5273"/>
                  </a:lnTo>
                  <a:cubicBezTo>
                    <a:pt x="16732" y="5251"/>
                    <a:pt x="16755" y="5228"/>
                    <a:pt x="16778" y="5205"/>
                  </a:cubicBezTo>
                  <a:lnTo>
                    <a:pt x="16778" y="5205"/>
                  </a:lnTo>
                  <a:cubicBezTo>
                    <a:pt x="16846" y="5114"/>
                    <a:pt x="16937" y="5022"/>
                    <a:pt x="17006" y="4931"/>
                  </a:cubicBezTo>
                  <a:lnTo>
                    <a:pt x="17006" y="4931"/>
                  </a:lnTo>
                  <a:cubicBezTo>
                    <a:pt x="17006" y="4931"/>
                    <a:pt x="17006" y="4908"/>
                    <a:pt x="17006" y="4908"/>
                  </a:cubicBezTo>
                  <a:lnTo>
                    <a:pt x="17006" y="4908"/>
                  </a:lnTo>
                  <a:cubicBezTo>
                    <a:pt x="17029" y="4885"/>
                    <a:pt x="17051" y="4863"/>
                    <a:pt x="17051" y="4840"/>
                  </a:cubicBezTo>
                  <a:lnTo>
                    <a:pt x="17051" y="4840"/>
                  </a:lnTo>
                  <a:cubicBezTo>
                    <a:pt x="17097" y="4794"/>
                    <a:pt x="17143" y="4726"/>
                    <a:pt x="17188" y="4680"/>
                  </a:cubicBezTo>
                  <a:lnTo>
                    <a:pt x="17188" y="4680"/>
                  </a:lnTo>
                  <a:cubicBezTo>
                    <a:pt x="17211" y="4657"/>
                    <a:pt x="17234" y="4611"/>
                    <a:pt x="17234" y="4589"/>
                  </a:cubicBezTo>
                  <a:lnTo>
                    <a:pt x="17234" y="4589"/>
                  </a:lnTo>
                  <a:cubicBezTo>
                    <a:pt x="17280" y="4520"/>
                    <a:pt x="17303" y="4474"/>
                    <a:pt x="17348" y="4429"/>
                  </a:cubicBezTo>
                  <a:lnTo>
                    <a:pt x="17348" y="4429"/>
                  </a:lnTo>
                  <a:cubicBezTo>
                    <a:pt x="17348" y="4406"/>
                    <a:pt x="17371" y="4406"/>
                    <a:pt x="17371" y="4383"/>
                  </a:cubicBezTo>
                  <a:lnTo>
                    <a:pt x="17371" y="4383"/>
                  </a:lnTo>
                  <a:cubicBezTo>
                    <a:pt x="17371" y="4360"/>
                    <a:pt x="17394" y="4338"/>
                    <a:pt x="17394" y="4315"/>
                  </a:cubicBezTo>
                  <a:lnTo>
                    <a:pt x="17394" y="4315"/>
                  </a:lnTo>
                  <a:cubicBezTo>
                    <a:pt x="17417" y="4269"/>
                    <a:pt x="17439" y="4223"/>
                    <a:pt x="17462" y="4178"/>
                  </a:cubicBezTo>
                  <a:lnTo>
                    <a:pt x="17462" y="4178"/>
                  </a:lnTo>
                  <a:cubicBezTo>
                    <a:pt x="17485" y="4155"/>
                    <a:pt x="17508" y="4109"/>
                    <a:pt x="17531" y="4064"/>
                  </a:cubicBezTo>
                  <a:lnTo>
                    <a:pt x="17531" y="4064"/>
                  </a:lnTo>
                  <a:cubicBezTo>
                    <a:pt x="17554" y="4018"/>
                    <a:pt x="17554" y="3972"/>
                    <a:pt x="17576" y="3927"/>
                  </a:cubicBezTo>
                  <a:lnTo>
                    <a:pt x="17576" y="3927"/>
                  </a:lnTo>
                  <a:cubicBezTo>
                    <a:pt x="17576" y="3927"/>
                    <a:pt x="17599" y="3904"/>
                    <a:pt x="17599" y="3881"/>
                  </a:cubicBezTo>
                  <a:lnTo>
                    <a:pt x="17599" y="3881"/>
                  </a:lnTo>
                  <a:cubicBezTo>
                    <a:pt x="17622" y="3858"/>
                    <a:pt x="17622" y="3835"/>
                    <a:pt x="17622" y="3813"/>
                  </a:cubicBezTo>
                  <a:lnTo>
                    <a:pt x="17622" y="3813"/>
                  </a:lnTo>
                  <a:cubicBezTo>
                    <a:pt x="17645" y="3767"/>
                    <a:pt x="17645" y="3744"/>
                    <a:pt x="17668" y="3698"/>
                  </a:cubicBezTo>
                  <a:lnTo>
                    <a:pt x="17668" y="3698"/>
                  </a:lnTo>
                  <a:cubicBezTo>
                    <a:pt x="17668" y="3653"/>
                    <a:pt x="17691" y="3607"/>
                    <a:pt x="17691" y="3584"/>
                  </a:cubicBezTo>
                  <a:lnTo>
                    <a:pt x="17691" y="3584"/>
                  </a:lnTo>
                  <a:cubicBezTo>
                    <a:pt x="17713" y="3539"/>
                    <a:pt x="17713" y="3493"/>
                    <a:pt x="17736" y="3447"/>
                  </a:cubicBezTo>
                  <a:lnTo>
                    <a:pt x="17736" y="3447"/>
                  </a:lnTo>
                  <a:cubicBezTo>
                    <a:pt x="17736" y="3425"/>
                    <a:pt x="17736" y="3402"/>
                    <a:pt x="17759" y="3379"/>
                  </a:cubicBezTo>
                  <a:lnTo>
                    <a:pt x="17759" y="3379"/>
                  </a:lnTo>
                  <a:cubicBezTo>
                    <a:pt x="17759" y="3356"/>
                    <a:pt x="17759" y="3333"/>
                    <a:pt x="17759" y="3333"/>
                  </a:cubicBezTo>
                  <a:lnTo>
                    <a:pt x="17759" y="3333"/>
                  </a:lnTo>
                  <a:cubicBezTo>
                    <a:pt x="17759" y="3288"/>
                    <a:pt x="17782" y="3242"/>
                    <a:pt x="17782" y="3196"/>
                  </a:cubicBezTo>
                  <a:lnTo>
                    <a:pt x="17782" y="3196"/>
                  </a:lnTo>
                  <a:cubicBezTo>
                    <a:pt x="17782" y="3151"/>
                    <a:pt x="17782" y="3105"/>
                    <a:pt x="17782" y="3082"/>
                  </a:cubicBezTo>
                  <a:lnTo>
                    <a:pt x="17782" y="3082"/>
                  </a:lnTo>
                  <a:cubicBezTo>
                    <a:pt x="17805" y="3036"/>
                    <a:pt x="17805" y="2991"/>
                    <a:pt x="17805" y="2945"/>
                  </a:cubicBezTo>
                  <a:lnTo>
                    <a:pt x="17805" y="2945"/>
                  </a:lnTo>
                  <a:cubicBezTo>
                    <a:pt x="17805" y="2922"/>
                    <a:pt x="17805" y="2900"/>
                    <a:pt x="17805" y="2854"/>
                  </a:cubicBezTo>
                  <a:lnTo>
                    <a:pt x="17805" y="2854"/>
                  </a:lnTo>
                  <a:cubicBezTo>
                    <a:pt x="17805" y="2831"/>
                    <a:pt x="17805" y="2808"/>
                    <a:pt x="17805" y="2785"/>
                  </a:cubicBezTo>
                  <a:lnTo>
                    <a:pt x="17805" y="2785"/>
                  </a:lnTo>
                  <a:lnTo>
                    <a:pt x="17828" y="46"/>
                  </a:lnTo>
                  <a:cubicBezTo>
                    <a:pt x="17805" y="92"/>
                    <a:pt x="17805" y="138"/>
                    <a:pt x="17805" y="206"/>
                  </a:cubicBezTo>
                  <a:lnTo>
                    <a:pt x="17805" y="206"/>
                  </a:lnTo>
                  <a:cubicBezTo>
                    <a:pt x="17805" y="252"/>
                    <a:pt x="17805" y="297"/>
                    <a:pt x="17805" y="343"/>
                  </a:cubicBezTo>
                  <a:lnTo>
                    <a:pt x="17805" y="343"/>
                  </a:lnTo>
                  <a:cubicBezTo>
                    <a:pt x="17805" y="366"/>
                    <a:pt x="17782" y="412"/>
                    <a:pt x="17782" y="457"/>
                  </a:cubicBezTo>
                  <a:lnTo>
                    <a:pt x="17782" y="457"/>
                  </a:lnTo>
                  <a:cubicBezTo>
                    <a:pt x="17782" y="503"/>
                    <a:pt x="17782" y="549"/>
                    <a:pt x="17759" y="571"/>
                  </a:cubicBezTo>
                  <a:lnTo>
                    <a:pt x="17759" y="571"/>
                  </a:lnTo>
                  <a:cubicBezTo>
                    <a:pt x="17759" y="617"/>
                    <a:pt x="17759" y="663"/>
                    <a:pt x="17736" y="708"/>
                  </a:cubicBezTo>
                  <a:lnTo>
                    <a:pt x="17736" y="708"/>
                  </a:lnTo>
                  <a:cubicBezTo>
                    <a:pt x="17736" y="754"/>
                    <a:pt x="17713" y="777"/>
                    <a:pt x="17713" y="822"/>
                  </a:cubicBezTo>
                  <a:lnTo>
                    <a:pt x="17713" y="822"/>
                  </a:lnTo>
                  <a:cubicBezTo>
                    <a:pt x="17691" y="868"/>
                    <a:pt x="17691" y="914"/>
                    <a:pt x="17668" y="959"/>
                  </a:cubicBezTo>
                  <a:lnTo>
                    <a:pt x="17668" y="959"/>
                  </a:lnTo>
                  <a:cubicBezTo>
                    <a:pt x="17668" y="982"/>
                    <a:pt x="17645" y="1028"/>
                    <a:pt x="17622" y="1074"/>
                  </a:cubicBezTo>
                  <a:lnTo>
                    <a:pt x="17622" y="1074"/>
                  </a:lnTo>
                  <a:cubicBezTo>
                    <a:pt x="17622" y="1119"/>
                    <a:pt x="17599" y="1165"/>
                    <a:pt x="17576" y="1188"/>
                  </a:cubicBezTo>
                  <a:lnTo>
                    <a:pt x="17576" y="1188"/>
                  </a:lnTo>
                  <a:cubicBezTo>
                    <a:pt x="17576" y="1233"/>
                    <a:pt x="17554" y="1279"/>
                    <a:pt x="17531" y="1325"/>
                  </a:cubicBezTo>
                  <a:lnTo>
                    <a:pt x="17531" y="1325"/>
                  </a:lnTo>
                  <a:cubicBezTo>
                    <a:pt x="17508" y="1370"/>
                    <a:pt x="17485" y="1393"/>
                    <a:pt x="17485" y="1439"/>
                  </a:cubicBezTo>
                  <a:lnTo>
                    <a:pt x="17485" y="1439"/>
                  </a:lnTo>
                  <a:cubicBezTo>
                    <a:pt x="17462" y="1484"/>
                    <a:pt x="17439" y="1530"/>
                    <a:pt x="17417" y="1576"/>
                  </a:cubicBezTo>
                  <a:lnTo>
                    <a:pt x="17417" y="1576"/>
                  </a:lnTo>
                  <a:cubicBezTo>
                    <a:pt x="17394" y="1598"/>
                    <a:pt x="17371" y="1644"/>
                    <a:pt x="17348" y="1690"/>
                  </a:cubicBezTo>
                  <a:lnTo>
                    <a:pt x="17348" y="1690"/>
                  </a:lnTo>
                  <a:cubicBezTo>
                    <a:pt x="17325" y="1735"/>
                    <a:pt x="17280" y="1781"/>
                    <a:pt x="17257" y="1827"/>
                  </a:cubicBezTo>
                  <a:lnTo>
                    <a:pt x="17257" y="1827"/>
                  </a:lnTo>
                  <a:cubicBezTo>
                    <a:pt x="17234" y="1872"/>
                    <a:pt x="17211" y="1895"/>
                    <a:pt x="17188" y="1941"/>
                  </a:cubicBezTo>
                  <a:lnTo>
                    <a:pt x="17188" y="1941"/>
                  </a:lnTo>
                  <a:cubicBezTo>
                    <a:pt x="17143" y="1987"/>
                    <a:pt x="17097" y="2055"/>
                    <a:pt x="17074" y="2101"/>
                  </a:cubicBezTo>
                  <a:lnTo>
                    <a:pt x="17074" y="2101"/>
                  </a:lnTo>
                  <a:cubicBezTo>
                    <a:pt x="17051" y="2123"/>
                    <a:pt x="17029" y="2146"/>
                    <a:pt x="17006" y="2192"/>
                  </a:cubicBezTo>
                  <a:lnTo>
                    <a:pt x="17006" y="2192"/>
                  </a:lnTo>
                  <a:cubicBezTo>
                    <a:pt x="16937" y="2260"/>
                    <a:pt x="16869" y="2352"/>
                    <a:pt x="16778" y="2443"/>
                  </a:cubicBezTo>
                  <a:lnTo>
                    <a:pt x="16778" y="2443"/>
                  </a:lnTo>
                  <a:cubicBezTo>
                    <a:pt x="16755" y="2466"/>
                    <a:pt x="16732" y="2489"/>
                    <a:pt x="16709" y="2512"/>
                  </a:cubicBezTo>
                  <a:lnTo>
                    <a:pt x="16709" y="2512"/>
                  </a:lnTo>
                  <a:cubicBezTo>
                    <a:pt x="16641" y="2580"/>
                    <a:pt x="16572" y="2648"/>
                    <a:pt x="16504" y="2717"/>
                  </a:cubicBezTo>
                  <a:lnTo>
                    <a:pt x="16504" y="2717"/>
                  </a:lnTo>
                  <a:cubicBezTo>
                    <a:pt x="16481" y="2740"/>
                    <a:pt x="16435" y="2785"/>
                    <a:pt x="16412" y="2808"/>
                  </a:cubicBezTo>
                  <a:lnTo>
                    <a:pt x="16412" y="2808"/>
                  </a:lnTo>
                  <a:cubicBezTo>
                    <a:pt x="16367" y="2854"/>
                    <a:pt x="16321" y="2877"/>
                    <a:pt x="16275" y="2922"/>
                  </a:cubicBezTo>
                  <a:lnTo>
                    <a:pt x="16275" y="2922"/>
                  </a:lnTo>
                  <a:cubicBezTo>
                    <a:pt x="16253" y="2945"/>
                    <a:pt x="16207" y="2991"/>
                    <a:pt x="16161" y="3014"/>
                  </a:cubicBezTo>
                  <a:lnTo>
                    <a:pt x="16161" y="3014"/>
                  </a:lnTo>
                  <a:cubicBezTo>
                    <a:pt x="16116" y="3059"/>
                    <a:pt x="16070" y="3105"/>
                    <a:pt x="16024" y="3128"/>
                  </a:cubicBezTo>
                  <a:lnTo>
                    <a:pt x="16024" y="3128"/>
                  </a:lnTo>
                  <a:cubicBezTo>
                    <a:pt x="15979" y="3173"/>
                    <a:pt x="15933" y="3196"/>
                    <a:pt x="15887" y="3242"/>
                  </a:cubicBezTo>
                  <a:lnTo>
                    <a:pt x="15887" y="3242"/>
                  </a:lnTo>
                  <a:cubicBezTo>
                    <a:pt x="15842" y="3265"/>
                    <a:pt x="15796" y="3310"/>
                    <a:pt x="15750" y="3333"/>
                  </a:cubicBezTo>
                  <a:lnTo>
                    <a:pt x="15750" y="3333"/>
                  </a:lnTo>
                  <a:cubicBezTo>
                    <a:pt x="15682" y="3379"/>
                    <a:pt x="15636" y="3402"/>
                    <a:pt x="15591" y="3425"/>
                  </a:cubicBezTo>
                  <a:lnTo>
                    <a:pt x="15591" y="3425"/>
                  </a:lnTo>
                  <a:cubicBezTo>
                    <a:pt x="15545" y="3470"/>
                    <a:pt x="15499" y="3493"/>
                    <a:pt x="15431" y="3539"/>
                  </a:cubicBezTo>
                  <a:lnTo>
                    <a:pt x="15431" y="3539"/>
                  </a:lnTo>
                  <a:cubicBezTo>
                    <a:pt x="15362" y="3584"/>
                    <a:pt x="15294" y="3630"/>
                    <a:pt x="15225" y="3653"/>
                  </a:cubicBezTo>
                  <a:lnTo>
                    <a:pt x="15225" y="3653"/>
                  </a:lnTo>
                  <a:cubicBezTo>
                    <a:pt x="15043" y="3767"/>
                    <a:pt x="14837" y="3881"/>
                    <a:pt x="14632" y="3972"/>
                  </a:cubicBezTo>
                  <a:lnTo>
                    <a:pt x="14632" y="3972"/>
                  </a:lnTo>
                  <a:cubicBezTo>
                    <a:pt x="14563" y="3995"/>
                    <a:pt x="14518" y="4018"/>
                    <a:pt x="14472" y="4064"/>
                  </a:cubicBezTo>
                  <a:lnTo>
                    <a:pt x="14472" y="4064"/>
                  </a:lnTo>
                  <a:cubicBezTo>
                    <a:pt x="14290" y="4132"/>
                    <a:pt x="14084" y="4223"/>
                    <a:pt x="13902" y="4292"/>
                  </a:cubicBezTo>
                  <a:lnTo>
                    <a:pt x="13902" y="4292"/>
                  </a:lnTo>
                  <a:cubicBezTo>
                    <a:pt x="13879" y="4315"/>
                    <a:pt x="13856" y="4315"/>
                    <a:pt x="13810" y="4338"/>
                  </a:cubicBezTo>
                  <a:lnTo>
                    <a:pt x="13810" y="4338"/>
                  </a:lnTo>
                  <a:cubicBezTo>
                    <a:pt x="13605" y="4406"/>
                    <a:pt x="13399" y="4474"/>
                    <a:pt x="13171" y="4543"/>
                  </a:cubicBezTo>
                  <a:lnTo>
                    <a:pt x="13171" y="4543"/>
                  </a:lnTo>
                  <a:cubicBezTo>
                    <a:pt x="13034" y="4589"/>
                    <a:pt x="12874" y="4634"/>
                    <a:pt x="12715" y="4680"/>
                  </a:cubicBezTo>
                  <a:lnTo>
                    <a:pt x="12715" y="4680"/>
                  </a:lnTo>
                  <a:cubicBezTo>
                    <a:pt x="12601" y="4703"/>
                    <a:pt x="12486" y="4748"/>
                    <a:pt x="12372" y="4771"/>
                  </a:cubicBezTo>
                  <a:lnTo>
                    <a:pt x="12372" y="4771"/>
                  </a:lnTo>
                  <a:cubicBezTo>
                    <a:pt x="12212" y="4817"/>
                    <a:pt x="12053" y="4840"/>
                    <a:pt x="11870" y="4885"/>
                  </a:cubicBezTo>
                  <a:lnTo>
                    <a:pt x="11870" y="4885"/>
                  </a:lnTo>
                  <a:cubicBezTo>
                    <a:pt x="11756" y="4908"/>
                    <a:pt x="11642" y="4931"/>
                    <a:pt x="11528" y="4954"/>
                  </a:cubicBezTo>
                  <a:lnTo>
                    <a:pt x="11528" y="4954"/>
                  </a:lnTo>
                  <a:cubicBezTo>
                    <a:pt x="11482" y="4954"/>
                    <a:pt x="11414" y="4977"/>
                    <a:pt x="11368" y="4977"/>
                  </a:cubicBezTo>
                  <a:lnTo>
                    <a:pt x="11368" y="4977"/>
                  </a:lnTo>
                  <a:cubicBezTo>
                    <a:pt x="11163" y="4999"/>
                    <a:pt x="10957" y="5045"/>
                    <a:pt x="10752" y="5068"/>
                  </a:cubicBezTo>
                  <a:lnTo>
                    <a:pt x="10752" y="5068"/>
                  </a:lnTo>
                  <a:cubicBezTo>
                    <a:pt x="10683" y="5068"/>
                    <a:pt x="10638" y="5068"/>
                    <a:pt x="10569" y="5091"/>
                  </a:cubicBezTo>
                  <a:lnTo>
                    <a:pt x="10569" y="5091"/>
                  </a:lnTo>
                  <a:cubicBezTo>
                    <a:pt x="10455" y="5091"/>
                    <a:pt x="10341" y="5114"/>
                    <a:pt x="10204" y="5114"/>
                  </a:cubicBezTo>
                  <a:lnTo>
                    <a:pt x="10204" y="5114"/>
                  </a:lnTo>
                  <a:cubicBezTo>
                    <a:pt x="10021" y="5136"/>
                    <a:pt x="9816" y="5136"/>
                    <a:pt x="9610" y="5159"/>
                  </a:cubicBezTo>
                  <a:lnTo>
                    <a:pt x="9610" y="5159"/>
                  </a:lnTo>
                  <a:cubicBezTo>
                    <a:pt x="9496" y="5159"/>
                    <a:pt x="9359" y="5159"/>
                    <a:pt x="9222" y="5159"/>
                  </a:cubicBezTo>
                  <a:lnTo>
                    <a:pt x="9222" y="5159"/>
                  </a:lnTo>
                  <a:cubicBezTo>
                    <a:pt x="9063" y="5159"/>
                    <a:pt x="8903" y="5159"/>
                    <a:pt x="8743" y="5159"/>
                  </a:cubicBezTo>
                  <a:lnTo>
                    <a:pt x="8743" y="5159"/>
                  </a:lnTo>
                  <a:cubicBezTo>
                    <a:pt x="8606" y="5159"/>
                    <a:pt x="8469" y="5159"/>
                    <a:pt x="8332" y="5159"/>
                  </a:cubicBezTo>
                  <a:lnTo>
                    <a:pt x="8332" y="5159"/>
                  </a:lnTo>
                  <a:cubicBezTo>
                    <a:pt x="8172" y="5159"/>
                    <a:pt x="8035" y="5136"/>
                    <a:pt x="7876" y="5136"/>
                  </a:cubicBezTo>
                  <a:lnTo>
                    <a:pt x="7876" y="5136"/>
                  </a:lnTo>
                  <a:cubicBezTo>
                    <a:pt x="7739" y="5114"/>
                    <a:pt x="7602" y="5114"/>
                    <a:pt x="7465" y="5091"/>
                  </a:cubicBezTo>
                  <a:lnTo>
                    <a:pt x="7465" y="5091"/>
                  </a:lnTo>
                  <a:cubicBezTo>
                    <a:pt x="7328" y="5091"/>
                    <a:pt x="7168" y="5068"/>
                    <a:pt x="7031" y="5045"/>
                  </a:cubicBezTo>
                  <a:lnTo>
                    <a:pt x="7031" y="5045"/>
                  </a:lnTo>
                  <a:cubicBezTo>
                    <a:pt x="6894" y="5022"/>
                    <a:pt x="6757" y="5022"/>
                    <a:pt x="6620" y="4999"/>
                  </a:cubicBezTo>
                  <a:lnTo>
                    <a:pt x="6620" y="4999"/>
                  </a:lnTo>
                  <a:cubicBezTo>
                    <a:pt x="6461" y="4977"/>
                    <a:pt x="6301" y="4931"/>
                    <a:pt x="6164" y="4908"/>
                  </a:cubicBezTo>
                  <a:lnTo>
                    <a:pt x="6164" y="4908"/>
                  </a:lnTo>
                  <a:cubicBezTo>
                    <a:pt x="6027" y="4885"/>
                    <a:pt x="5913" y="4863"/>
                    <a:pt x="5776" y="4840"/>
                  </a:cubicBezTo>
                  <a:lnTo>
                    <a:pt x="5776" y="4840"/>
                  </a:lnTo>
                  <a:cubicBezTo>
                    <a:pt x="5593" y="4794"/>
                    <a:pt x="5411" y="4748"/>
                    <a:pt x="5228" y="4703"/>
                  </a:cubicBezTo>
                  <a:lnTo>
                    <a:pt x="5228" y="4703"/>
                  </a:lnTo>
                  <a:cubicBezTo>
                    <a:pt x="5114" y="4657"/>
                    <a:pt x="5000" y="4634"/>
                    <a:pt x="4886" y="4611"/>
                  </a:cubicBezTo>
                  <a:lnTo>
                    <a:pt x="4886" y="4611"/>
                  </a:lnTo>
                  <a:cubicBezTo>
                    <a:pt x="4817" y="4589"/>
                    <a:pt x="4749" y="4566"/>
                    <a:pt x="4703" y="4543"/>
                  </a:cubicBezTo>
                  <a:lnTo>
                    <a:pt x="4703" y="4543"/>
                  </a:lnTo>
                  <a:cubicBezTo>
                    <a:pt x="4520" y="4497"/>
                    <a:pt x="4338" y="4429"/>
                    <a:pt x="4155" y="4360"/>
                  </a:cubicBezTo>
                  <a:lnTo>
                    <a:pt x="4155" y="4360"/>
                  </a:lnTo>
                  <a:cubicBezTo>
                    <a:pt x="4109" y="4338"/>
                    <a:pt x="4041" y="4315"/>
                    <a:pt x="3995" y="4315"/>
                  </a:cubicBezTo>
                  <a:lnTo>
                    <a:pt x="3995" y="4315"/>
                  </a:lnTo>
                  <a:cubicBezTo>
                    <a:pt x="3836" y="4246"/>
                    <a:pt x="3676" y="4178"/>
                    <a:pt x="3516" y="4109"/>
                  </a:cubicBezTo>
                  <a:lnTo>
                    <a:pt x="3516" y="4109"/>
                  </a:lnTo>
                  <a:cubicBezTo>
                    <a:pt x="3448" y="4064"/>
                    <a:pt x="3379" y="4041"/>
                    <a:pt x="3288" y="3995"/>
                  </a:cubicBezTo>
                  <a:lnTo>
                    <a:pt x="3288" y="3995"/>
                  </a:lnTo>
                  <a:cubicBezTo>
                    <a:pt x="3060" y="3904"/>
                    <a:pt x="2854" y="3790"/>
                    <a:pt x="2649" y="3653"/>
                  </a:cubicBezTo>
                  <a:lnTo>
                    <a:pt x="2649" y="3653"/>
                  </a:lnTo>
                  <a:cubicBezTo>
                    <a:pt x="891" y="2648"/>
                    <a:pt x="1" y="1325"/>
                    <a:pt x="24" y="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47"/>
            <p:cNvSpPr/>
            <p:nvPr/>
          </p:nvSpPr>
          <p:spPr>
            <a:xfrm>
              <a:off x="3854988" y="4097900"/>
              <a:ext cx="489050" cy="257800"/>
            </a:xfrm>
            <a:custGeom>
              <a:avLst/>
              <a:gdLst/>
              <a:ahLst/>
              <a:cxnLst/>
              <a:rect l="l" t="t" r="r" b="b"/>
              <a:pathLst>
                <a:path w="19562" h="10312" extrusionOk="0">
                  <a:moveTo>
                    <a:pt x="9747" y="0"/>
                  </a:moveTo>
                  <a:cubicBezTo>
                    <a:pt x="7464" y="0"/>
                    <a:pt x="5205" y="502"/>
                    <a:pt x="3470" y="1507"/>
                  </a:cubicBezTo>
                  <a:cubicBezTo>
                    <a:pt x="1" y="3515"/>
                    <a:pt x="23" y="6779"/>
                    <a:pt x="3516" y="8788"/>
                  </a:cubicBezTo>
                  <a:cubicBezTo>
                    <a:pt x="5250" y="9803"/>
                    <a:pt x="7527" y="10311"/>
                    <a:pt x="9804" y="10311"/>
                  </a:cubicBezTo>
                  <a:cubicBezTo>
                    <a:pt x="12081" y="10311"/>
                    <a:pt x="14358" y="9803"/>
                    <a:pt x="16092" y="8788"/>
                  </a:cubicBezTo>
                  <a:cubicBezTo>
                    <a:pt x="19562" y="6779"/>
                    <a:pt x="19539" y="3515"/>
                    <a:pt x="16047" y="1507"/>
                  </a:cubicBezTo>
                  <a:cubicBezTo>
                    <a:pt x="14312" y="502"/>
                    <a:pt x="12030" y="0"/>
                    <a:pt x="9747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47"/>
            <p:cNvSpPr/>
            <p:nvPr/>
          </p:nvSpPr>
          <p:spPr>
            <a:xfrm>
              <a:off x="3988513" y="4164650"/>
              <a:ext cx="230000" cy="133550"/>
            </a:xfrm>
            <a:custGeom>
              <a:avLst/>
              <a:gdLst/>
              <a:ahLst/>
              <a:cxnLst/>
              <a:rect l="l" t="t" r="r" b="b"/>
              <a:pathLst>
                <a:path w="9200" h="5342" extrusionOk="0">
                  <a:moveTo>
                    <a:pt x="7008" y="1233"/>
                  </a:moveTo>
                  <a:lnTo>
                    <a:pt x="5912" y="2785"/>
                  </a:lnTo>
                  <a:lnTo>
                    <a:pt x="4338" y="1895"/>
                  </a:lnTo>
                  <a:lnTo>
                    <a:pt x="7008" y="1233"/>
                  </a:lnTo>
                  <a:close/>
                  <a:moveTo>
                    <a:pt x="7670" y="1"/>
                  </a:moveTo>
                  <a:lnTo>
                    <a:pt x="1" y="1735"/>
                  </a:lnTo>
                  <a:lnTo>
                    <a:pt x="1530" y="2603"/>
                  </a:lnTo>
                  <a:lnTo>
                    <a:pt x="2854" y="2260"/>
                  </a:lnTo>
                  <a:lnTo>
                    <a:pt x="5296" y="3653"/>
                  </a:lnTo>
                  <a:lnTo>
                    <a:pt x="4771" y="4429"/>
                  </a:lnTo>
                  <a:lnTo>
                    <a:pt x="6346" y="5342"/>
                  </a:lnTo>
                  <a:lnTo>
                    <a:pt x="9199" y="868"/>
                  </a:lnTo>
                  <a:lnTo>
                    <a:pt x="7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47"/>
            <p:cNvSpPr/>
            <p:nvPr/>
          </p:nvSpPr>
          <p:spPr>
            <a:xfrm>
              <a:off x="5202813" y="3483900"/>
              <a:ext cx="445125" cy="198600"/>
            </a:xfrm>
            <a:custGeom>
              <a:avLst/>
              <a:gdLst/>
              <a:ahLst/>
              <a:cxnLst/>
              <a:rect l="l" t="t" r="r" b="b"/>
              <a:pathLst>
                <a:path w="17805" h="7944" extrusionOk="0">
                  <a:moveTo>
                    <a:pt x="1" y="2762"/>
                  </a:moveTo>
                  <a:cubicBezTo>
                    <a:pt x="1" y="4086"/>
                    <a:pt x="868" y="5410"/>
                    <a:pt x="2626" y="6437"/>
                  </a:cubicBezTo>
                  <a:lnTo>
                    <a:pt x="2626" y="6437"/>
                  </a:lnTo>
                  <a:cubicBezTo>
                    <a:pt x="2831" y="6551"/>
                    <a:pt x="3060" y="6665"/>
                    <a:pt x="3265" y="6756"/>
                  </a:cubicBezTo>
                  <a:lnTo>
                    <a:pt x="3265" y="6756"/>
                  </a:lnTo>
                  <a:cubicBezTo>
                    <a:pt x="3356" y="6802"/>
                    <a:pt x="3425" y="6825"/>
                    <a:pt x="3516" y="6870"/>
                  </a:cubicBezTo>
                  <a:lnTo>
                    <a:pt x="3516" y="6870"/>
                  </a:lnTo>
                  <a:cubicBezTo>
                    <a:pt x="3630" y="6916"/>
                    <a:pt x="3767" y="6985"/>
                    <a:pt x="3904" y="7053"/>
                  </a:cubicBezTo>
                  <a:lnTo>
                    <a:pt x="3904" y="7053"/>
                  </a:lnTo>
                  <a:cubicBezTo>
                    <a:pt x="3927" y="7053"/>
                    <a:pt x="3950" y="7053"/>
                    <a:pt x="3973" y="7076"/>
                  </a:cubicBezTo>
                  <a:lnTo>
                    <a:pt x="3973" y="7076"/>
                  </a:lnTo>
                  <a:cubicBezTo>
                    <a:pt x="4041" y="7099"/>
                    <a:pt x="4087" y="7099"/>
                    <a:pt x="4132" y="7122"/>
                  </a:cubicBezTo>
                  <a:lnTo>
                    <a:pt x="4132" y="7122"/>
                  </a:lnTo>
                  <a:cubicBezTo>
                    <a:pt x="4315" y="7190"/>
                    <a:pt x="4498" y="7258"/>
                    <a:pt x="4680" y="7304"/>
                  </a:cubicBezTo>
                  <a:lnTo>
                    <a:pt x="4680" y="7304"/>
                  </a:lnTo>
                  <a:cubicBezTo>
                    <a:pt x="4749" y="7327"/>
                    <a:pt x="4794" y="7350"/>
                    <a:pt x="4863" y="7373"/>
                  </a:cubicBezTo>
                  <a:lnTo>
                    <a:pt x="4863" y="7373"/>
                  </a:lnTo>
                  <a:cubicBezTo>
                    <a:pt x="4908" y="7373"/>
                    <a:pt x="4954" y="7395"/>
                    <a:pt x="4977" y="7418"/>
                  </a:cubicBezTo>
                  <a:lnTo>
                    <a:pt x="4977" y="7418"/>
                  </a:lnTo>
                  <a:cubicBezTo>
                    <a:pt x="5068" y="7418"/>
                    <a:pt x="5137" y="7441"/>
                    <a:pt x="5205" y="7464"/>
                  </a:cubicBezTo>
                  <a:lnTo>
                    <a:pt x="5205" y="7464"/>
                  </a:lnTo>
                  <a:cubicBezTo>
                    <a:pt x="5388" y="7510"/>
                    <a:pt x="5593" y="7555"/>
                    <a:pt x="5776" y="7601"/>
                  </a:cubicBezTo>
                  <a:lnTo>
                    <a:pt x="5776" y="7601"/>
                  </a:lnTo>
                  <a:cubicBezTo>
                    <a:pt x="5821" y="7601"/>
                    <a:pt x="5867" y="7624"/>
                    <a:pt x="5913" y="7624"/>
                  </a:cubicBezTo>
                  <a:lnTo>
                    <a:pt x="5913" y="7624"/>
                  </a:lnTo>
                  <a:cubicBezTo>
                    <a:pt x="5981" y="7647"/>
                    <a:pt x="6072" y="7669"/>
                    <a:pt x="6141" y="7669"/>
                  </a:cubicBezTo>
                  <a:lnTo>
                    <a:pt x="6141" y="7669"/>
                  </a:lnTo>
                  <a:cubicBezTo>
                    <a:pt x="6301" y="7692"/>
                    <a:pt x="6461" y="7738"/>
                    <a:pt x="6620" y="7761"/>
                  </a:cubicBezTo>
                  <a:lnTo>
                    <a:pt x="6620" y="7761"/>
                  </a:lnTo>
                  <a:cubicBezTo>
                    <a:pt x="6666" y="7761"/>
                    <a:pt x="6734" y="7783"/>
                    <a:pt x="6803" y="7783"/>
                  </a:cubicBezTo>
                  <a:lnTo>
                    <a:pt x="6803" y="7783"/>
                  </a:lnTo>
                  <a:cubicBezTo>
                    <a:pt x="6871" y="7806"/>
                    <a:pt x="6940" y="7806"/>
                    <a:pt x="7008" y="7806"/>
                  </a:cubicBezTo>
                  <a:lnTo>
                    <a:pt x="7008" y="7806"/>
                  </a:lnTo>
                  <a:cubicBezTo>
                    <a:pt x="7145" y="7829"/>
                    <a:pt x="7305" y="7852"/>
                    <a:pt x="7442" y="7852"/>
                  </a:cubicBezTo>
                  <a:lnTo>
                    <a:pt x="7442" y="7852"/>
                  </a:lnTo>
                  <a:cubicBezTo>
                    <a:pt x="7533" y="7875"/>
                    <a:pt x="7602" y="7875"/>
                    <a:pt x="7670" y="7875"/>
                  </a:cubicBezTo>
                  <a:lnTo>
                    <a:pt x="7670" y="7875"/>
                  </a:lnTo>
                  <a:cubicBezTo>
                    <a:pt x="7739" y="7898"/>
                    <a:pt x="7807" y="7898"/>
                    <a:pt x="7853" y="7898"/>
                  </a:cubicBezTo>
                  <a:lnTo>
                    <a:pt x="7853" y="7898"/>
                  </a:lnTo>
                  <a:cubicBezTo>
                    <a:pt x="8013" y="7898"/>
                    <a:pt x="8172" y="7920"/>
                    <a:pt x="8309" y="7920"/>
                  </a:cubicBezTo>
                  <a:lnTo>
                    <a:pt x="8309" y="7920"/>
                  </a:lnTo>
                  <a:cubicBezTo>
                    <a:pt x="8401" y="7920"/>
                    <a:pt x="8469" y="7920"/>
                    <a:pt x="8538" y="7943"/>
                  </a:cubicBezTo>
                  <a:lnTo>
                    <a:pt x="8538" y="7943"/>
                  </a:lnTo>
                  <a:cubicBezTo>
                    <a:pt x="8583" y="7943"/>
                    <a:pt x="8606" y="7943"/>
                    <a:pt x="8629" y="7943"/>
                  </a:cubicBezTo>
                  <a:lnTo>
                    <a:pt x="8629" y="7943"/>
                  </a:lnTo>
                  <a:cubicBezTo>
                    <a:pt x="8675" y="7920"/>
                    <a:pt x="8697" y="7920"/>
                    <a:pt x="8720" y="7920"/>
                  </a:cubicBezTo>
                  <a:lnTo>
                    <a:pt x="8720" y="7920"/>
                  </a:lnTo>
                  <a:cubicBezTo>
                    <a:pt x="8880" y="7943"/>
                    <a:pt x="9040" y="7943"/>
                    <a:pt x="9222" y="7920"/>
                  </a:cubicBezTo>
                  <a:lnTo>
                    <a:pt x="9222" y="7920"/>
                  </a:lnTo>
                  <a:cubicBezTo>
                    <a:pt x="9245" y="7920"/>
                    <a:pt x="9268" y="7920"/>
                    <a:pt x="9314" y="7920"/>
                  </a:cubicBezTo>
                  <a:lnTo>
                    <a:pt x="9314" y="7920"/>
                  </a:lnTo>
                  <a:cubicBezTo>
                    <a:pt x="9359" y="7920"/>
                    <a:pt x="9405" y="7920"/>
                    <a:pt x="9451" y="7920"/>
                  </a:cubicBezTo>
                  <a:lnTo>
                    <a:pt x="9451" y="7920"/>
                  </a:lnTo>
                  <a:cubicBezTo>
                    <a:pt x="9496" y="7920"/>
                    <a:pt x="9542" y="7920"/>
                    <a:pt x="9588" y="7920"/>
                  </a:cubicBezTo>
                  <a:lnTo>
                    <a:pt x="9588" y="7920"/>
                  </a:lnTo>
                  <a:cubicBezTo>
                    <a:pt x="9793" y="7920"/>
                    <a:pt x="9998" y="7898"/>
                    <a:pt x="10204" y="7875"/>
                  </a:cubicBezTo>
                  <a:lnTo>
                    <a:pt x="10204" y="7875"/>
                  </a:lnTo>
                  <a:cubicBezTo>
                    <a:pt x="10272" y="7875"/>
                    <a:pt x="10364" y="7875"/>
                    <a:pt x="10432" y="7852"/>
                  </a:cubicBezTo>
                  <a:lnTo>
                    <a:pt x="10432" y="7852"/>
                  </a:lnTo>
                  <a:cubicBezTo>
                    <a:pt x="10478" y="7852"/>
                    <a:pt x="10523" y="7852"/>
                    <a:pt x="10546" y="7852"/>
                  </a:cubicBezTo>
                  <a:lnTo>
                    <a:pt x="10546" y="7852"/>
                  </a:lnTo>
                  <a:cubicBezTo>
                    <a:pt x="10615" y="7852"/>
                    <a:pt x="10683" y="7829"/>
                    <a:pt x="10729" y="7829"/>
                  </a:cubicBezTo>
                  <a:lnTo>
                    <a:pt x="10729" y="7829"/>
                  </a:lnTo>
                  <a:cubicBezTo>
                    <a:pt x="10934" y="7806"/>
                    <a:pt x="11140" y="7783"/>
                    <a:pt x="11345" y="7738"/>
                  </a:cubicBezTo>
                  <a:lnTo>
                    <a:pt x="11345" y="7738"/>
                  </a:lnTo>
                  <a:cubicBezTo>
                    <a:pt x="11414" y="7738"/>
                    <a:pt x="11459" y="7715"/>
                    <a:pt x="11505" y="7715"/>
                  </a:cubicBezTo>
                  <a:lnTo>
                    <a:pt x="11505" y="7715"/>
                  </a:lnTo>
                  <a:cubicBezTo>
                    <a:pt x="11528" y="7715"/>
                    <a:pt x="11551" y="7715"/>
                    <a:pt x="11573" y="7715"/>
                  </a:cubicBezTo>
                  <a:lnTo>
                    <a:pt x="11573" y="7715"/>
                  </a:lnTo>
                  <a:cubicBezTo>
                    <a:pt x="11665" y="7692"/>
                    <a:pt x="11756" y="7669"/>
                    <a:pt x="11870" y="7647"/>
                  </a:cubicBezTo>
                  <a:lnTo>
                    <a:pt x="11870" y="7647"/>
                  </a:lnTo>
                  <a:cubicBezTo>
                    <a:pt x="12030" y="7601"/>
                    <a:pt x="12190" y="7578"/>
                    <a:pt x="12349" y="7532"/>
                  </a:cubicBezTo>
                  <a:lnTo>
                    <a:pt x="12349" y="7532"/>
                  </a:lnTo>
                  <a:cubicBezTo>
                    <a:pt x="12464" y="7510"/>
                    <a:pt x="12578" y="7464"/>
                    <a:pt x="12715" y="7441"/>
                  </a:cubicBezTo>
                  <a:lnTo>
                    <a:pt x="12715" y="7441"/>
                  </a:lnTo>
                  <a:cubicBezTo>
                    <a:pt x="12852" y="7395"/>
                    <a:pt x="13011" y="7350"/>
                    <a:pt x="13171" y="7304"/>
                  </a:cubicBezTo>
                  <a:lnTo>
                    <a:pt x="13171" y="7304"/>
                  </a:lnTo>
                  <a:cubicBezTo>
                    <a:pt x="13194" y="7304"/>
                    <a:pt x="13240" y="7304"/>
                    <a:pt x="13262" y="7281"/>
                  </a:cubicBezTo>
                  <a:lnTo>
                    <a:pt x="13262" y="7281"/>
                  </a:lnTo>
                  <a:cubicBezTo>
                    <a:pt x="13445" y="7236"/>
                    <a:pt x="13628" y="7167"/>
                    <a:pt x="13810" y="7099"/>
                  </a:cubicBezTo>
                  <a:lnTo>
                    <a:pt x="13810" y="7099"/>
                  </a:lnTo>
                  <a:cubicBezTo>
                    <a:pt x="13833" y="7076"/>
                    <a:pt x="13856" y="7076"/>
                    <a:pt x="13879" y="7053"/>
                  </a:cubicBezTo>
                  <a:lnTo>
                    <a:pt x="13879" y="7053"/>
                  </a:lnTo>
                  <a:cubicBezTo>
                    <a:pt x="14061" y="6985"/>
                    <a:pt x="14267" y="6916"/>
                    <a:pt x="14449" y="6825"/>
                  </a:cubicBezTo>
                  <a:lnTo>
                    <a:pt x="14449" y="6825"/>
                  </a:lnTo>
                  <a:cubicBezTo>
                    <a:pt x="14495" y="6802"/>
                    <a:pt x="14564" y="6779"/>
                    <a:pt x="14609" y="6734"/>
                  </a:cubicBezTo>
                  <a:lnTo>
                    <a:pt x="14609" y="6734"/>
                  </a:lnTo>
                  <a:cubicBezTo>
                    <a:pt x="14815" y="6642"/>
                    <a:pt x="15020" y="6528"/>
                    <a:pt x="15203" y="6437"/>
                  </a:cubicBezTo>
                  <a:lnTo>
                    <a:pt x="15203" y="6437"/>
                  </a:lnTo>
                  <a:cubicBezTo>
                    <a:pt x="15248" y="6414"/>
                    <a:pt x="15294" y="6391"/>
                    <a:pt x="15317" y="6368"/>
                  </a:cubicBezTo>
                  <a:lnTo>
                    <a:pt x="15317" y="6368"/>
                  </a:lnTo>
                  <a:cubicBezTo>
                    <a:pt x="15362" y="6345"/>
                    <a:pt x="15385" y="6323"/>
                    <a:pt x="15408" y="6300"/>
                  </a:cubicBezTo>
                  <a:lnTo>
                    <a:pt x="15408" y="6300"/>
                  </a:lnTo>
                  <a:cubicBezTo>
                    <a:pt x="15477" y="6277"/>
                    <a:pt x="15522" y="6231"/>
                    <a:pt x="15591" y="6209"/>
                  </a:cubicBezTo>
                  <a:lnTo>
                    <a:pt x="15591" y="6209"/>
                  </a:lnTo>
                  <a:cubicBezTo>
                    <a:pt x="15636" y="6163"/>
                    <a:pt x="15682" y="6140"/>
                    <a:pt x="15728" y="6094"/>
                  </a:cubicBezTo>
                  <a:lnTo>
                    <a:pt x="15728" y="6094"/>
                  </a:lnTo>
                  <a:cubicBezTo>
                    <a:pt x="15773" y="6072"/>
                    <a:pt x="15819" y="6026"/>
                    <a:pt x="15865" y="6003"/>
                  </a:cubicBezTo>
                  <a:lnTo>
                    <a:pt x="15865" y="6003"/>
                  </a:lnTo>
                  <a:cubicBezTo>
                    <a:pt x="15910" y="5957"/>
                    <a:pt x="15956" y="5935"/>
                    <a:pt x="16001" y="5889"/>
                  </a:cubicBezTo>
                  <a:lnTo>
                    <a:pt x="16001" y="5889"/>
                  </a:lnTo>
                  <a:cubicBezTo>
                    <a:pt x="16047" y="5866"/>
                    <a:pt x="16093" y="5821"/>
                    <a:pt x="16138" y="5798"/>
                  </a:cubicBezTo>
                  <a:lnTo>
                    <a:pt x="16138" y="5798"/>
                  </a:lnTo>
                  <a:cubicBezTo>
                    <a:pt x="16184" y="5752"/>
                    <a:pt x="16230" y="5729"/>
                    <a:pt x="16275" y="5684"/>
                  </a:cubicBezTo>
                  <a:lnTo>
                    <a:pt x="16275" y="5684"/>
                  </a:lnTo>
                  <a:cubicBezTo>
                    <a:pt x="16321" y="5638"/>
                    <a:pt x="16344" y="5615"/>
                    <a:pt x="16390" y="5569"/>
                  </a:cubicBezTo>
                  <a:lnTo>
                    <a:pt x="16390" y="5569"/>
                  </a:lnTo>
                  <a:cubicBezTo>
                    <a:pt x="16412" y="5569"/>
                    <a:pt x="16435" y="5547"/>
                    <a:pt x="16458" y="5524"/>
                  </a:cubicBezTo>
                  <a:lnTo>
                    <a:pt x="16458" y="5524"/>
                  </a:lnTo>
                  <a:cubicBezTo>
                    <a:pt x="16458" y="5524"/>
                    <a:pt x="16481" y="5501"/>
                    <a:pt x="16504" y="5478"/>
                  </a:cubicBezTo>
                  <a:lnTo>
                    <a:pt x="16504" y="5478"/>
                  </a:lnTo>
                  <a:cubicBezTo>
                    <a:pt x="16572" y="5410"/>
                    <a:pt x="16641" y="5341"/>
                    <a:pt x="16686" y="5273"/>
                  </a:cubicBezTo>
                  <a:lnTo>
                    <a:pt x="16686" y="5273"/>
                  </a:lnTo>
                  <a:cubicBezTo>
                    <a:pt x="16709" y="5250"/>
                    <a:pt x="16732" y="5227"/>
                    <a:pt x="16755" y="5204"/>
                  </a:cubicBezTo>
                  <a:lnTo>
                    <a:pt x="16755" y="5204"/>
                  </a:lnTo>
                  <a:cubicBezTo>
                    <a:pt x="16846" y="5136"/>
                    <a:pt x="16915" y="5044"/>
                    <a:pt x="16983" y="4953"/>
                  </a:cubicBezTo>
                  <a:lnTo>
                    <a:pt x="16983" y="4953"/>
                  </a:lnTo>
                  <a:cubicBezTo>
                    <a:pt x="16983" y="4930"/>
                    <a:pt x="17006" y="4930"/>
                    <a:pt x="17006" y="4930"/>
                  </a:cubicBezTo>
                  <a:lnTo>
                    <a:pt x="17006" y="4930"/>
                  </a:lnTo>
                  <a:cubicBezTo>
                    <a:pt x="17006" y="4907"/>
                    <a:pt x="17029" y="4885"/>
                    <a:pt x="17051" y="4862"/>
                  </a:cubicBezTo>
                  <a:lnTo>
                    <a:pt x="17051" y="4862"/>
                  </a:lnTo>
                  <a:cubicBezTo>
                    <a:pt x="17097" y="4816"/>
                    <a:pt x="17143" y="4748"/>
                    <a:pt x="17166" y="4702"/>
                  </a:cubicBezTo>
                  <a:lnTo>
                    <a:pt x="17166" y="4702"/>
                  </a:lnTo>
                  <a:cubicBezTo>
                    <a:pt x="17188" y="4656"/>
                    <a:pt x="17211" y="4634"/>
                    <a:pt x="17234" y="4611"/>
                  </a:cubicBezTo>
                  <a:lnTo>
                    <a:pt x="17234" y="4611"/>
                  </a:lnTo>
                  <a:cubicBezTo>
                    <a:pt x="17280" y="4542"/>
                    <a:pt x="17303" y="4497"/>
                    <a:pt x="17325" y="4451"/>
                  </a:cubicBezTo>
                  <a:lnTo>
                    <a:pt x="17325" y="4451"/>
                  </a:lnTo>
                  <a:cubicBezTo>
                    <a:pt x="17348" y="4428"/>
                    <a:pt x="17348" y="4405"/>
                    <a:pt x="17348" y="4405"/>
                  </a:cubicBezTo>
                  <a:lnTo>
                    <a:pt x="17348" y="4405"/>
                  </a:lnTo>
                  <a:cubicBezTo>
                    <a:pt x="17371" y="4383"/>
                    <a:pt x="17371" y="4360"/>
                    <a:pt x="17394" y="4337"/>
                  </a:cubicBezTo>
                  <a:lnTo>
                    <a:pt x="17394" y="4337"/>
                  </a:lnTo>
                  <a:cubicBezTo>
                    <a:pt x="17417" y="4291"/>
                    <a:pt x="17439" y="4246"/>
                    <a:pt x="17462" y="4200"/>
                  </a:cubicBezTo>
                  <a:lnTo>
                    <a:pt x="17462" y="4200"/>
                  </a:lnTo>
                  <a:cubicBezTo>
                    <a:pt x="17485" y="4177"/>
                    <a:pt x="17508" y="4131"/>
                    <a:pt x="17508" y="4086"/>
                  </a:cubicBezTo>
                  <a:lnTo>
                    <a:pt x="17508" y="4086"/>
                  </a:lnTo>
                  <a:cubicBezTo>
                    <a:pt x="17531" y="4040"/>
                    <a:pt x="17554" y="3994"/>
                    <a:pt x="17576" y="3949"/>
                  </a:cubicBezTo>
                  <a:lnTo>
                    <a:pt x="17576" y="3949"/>
                  </a:lnTo>
                  <a:cubicBezTo>
                    <a:pt x="17576" y="3926"/>
                    <a:pt x="17599" y="3926"/>
                    <a:pt x="17599" y="3903"/>
                  </a:cubicBezTo>
                  <a:lnTo>
                    <a:pt x="17599" y="3903"/>
                  </a:lnTo>
                  <a:cubicBezTo>
                    <a:pt x="17599" y="3880"/>
                    <a:pt x="17599" y="3858"/>
                    <a:pt x="17622" y="3835"/>
                  </a:cubicBezTo>
                  <a:lnTo>
                    <a:pt x="17622" y="3835"/>
                  </a:lnTo>
                  <a:cubicBezTo>
                    <a:pt x="17622" y="3789"/>
                    <a:pt x="17645" y="3766"/>
                    <a:pt x="17645" y="3721"/>
                  </a:cubicBezTo>
                  <a:lnTo>
                    <a:pt x="17645" y="3721"/>
                  </a:lnTo>
                  <a:cubicBezTo>
                    <a:pt x="17668" y="3675"/>
                    <a:pt x="17691" y="3629"/>
                    <a:pt x="17691" y="3606"/>
                  </a:cubicBezTo>
                  <a:lnTo>
                    <a:pt x="17691" y="3606"/>
                  </a:lnTo>
                  <a:cubicBezTo>
                    <a:pt x="17713" y="3561"/>
                    <a:pt x="17713" y="3515"/>
                    <a:pt x="17713" y="3470"/>
                  </a:cubicBezTo>
                  <a:lnTo>
                    <a:pt x="17713" y="3470"/>
                  </a:lnTo>
                  <a:cubicBezTo>
                    <a:pt x="17736" y="3447"/>
                    <a:pt x="17736" y="3424"/>
                    <a:pt x="17736" y="3401"/>
                  </a:cubicBezTo>
                  <a:lnTo>
                    <a:pt x="17736" y="3401"/>
                  </a:lnTo>
                  <a:cubicBezTo>
                    <a:pt x="17736" y="3378"/>
                    <a:pt x="17736" y="3355"/>
                    <a:pt x="17736" y="3355"/>
                  </a:cubicBezTo>
                  <a:lnTo>
                    <a:pt x="17736" y="3355"/>
                  </a:lnTo>
                  <a:cubicBezTo>
                    <a:pt x="17759" y="3310"/>
                    <a:pt x="17759" y="3264"/>
                    <a:pt x="17759" y="3218"/>
                  </a:cubicBezTo>
                  <a:lnTo>
                    <a:pt x="17759" y="3218"/>
                  </a:lnTo>
                  <a:cubicBezTo>
                    <a:pt x="17782" y="3173"/>
                    <a:pt x="17782" y="3127"/>
                    <a:pt x="17782" y="3104"/>
                  </a:cubicBezTo>
                  <a:lnTo>
                    <a:pt x="17782" y="3104"/>
                  </a:lnTo>
                  <a:cubicBezTo>
                    <a:pt x="17782" y="3059"/>
                    <a:pt x="17782" y="3013"/>
                    <a:pt x="17782" y="2967"/>
                  </a:cubicBezTo>
                  <a:lnTo>
                    <a:pt x="17782" y="2967"/>
                  </a:lnTo>
                  <a:cubicBezTo>
                    <a:pt x="17805" y="2945"/>
                    <a:pt x="17805" y="2922"/>
                    <a:pt x="17805" y="2876"/>
                  </a:cubicBezTo>
                  <a:lnTo>
                    <a:pt x="17805" y="2876"/>
                  </a:lnTo>
                  <a:cubicBezTo>
                    <a:pt x="17805" y="2853"/>
                    <a:pt x="17805" y="2830"/>
                    <a:pt x="17805" y="2808"/>
                  </a:cubicBezTo>
                  <a:lnTo>
                    <a:pt x="17805" y="2808"/>
                  </a:lnTo>
                  <a:lnTo>
                    <a:pt x="17805" y="69"/>
                  </a:lnTo>
                  <a:cubicBezTo>
                    <a:pt x="17805" y="114"/>
                    <a:pt x="17805" y="160"/>
                    <a:pt x="17805" y="228"/>
                  </a:cubicBezTo>
                  <a:lnTo>
                    <a:pt x="17805" y="228"/>
                  </a:lnTo>
                  <a:cubicBezTo>
                    <a:pt x="17805" y="274"/>
                    <a:pt x="17805" y="297"/>
                    <a:pt x="17782" y="342"/>
                  </a:cubicBezTo>
                  <a:lnTo>
                    <a:pt x="17782" y="342"/>
                  </a:lnTo>
                  <a:cubicBezTo>
                    <a:pt x="17782" y="388"/>
                    <a:pt x="17782" y="434"/>
                    <a:pt x="17782" y="479"/>
                  </a:cubicBezTo>
                  <a:lnTo>
                    <a:pt x="17782" y="479"/>
                  </a:lnTo>
                  <a:cubicBezTo>
                    <a:pt x="17759" y="525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36" y="639"/>
                    <a:pt x="17736" y="685"/>
                    <a:pt x="17736" y="730"/>
                  </a:cubicBezTo>
                  <a:lnTo>
                    <a:pt x="17736" y="730"/>
                  </a:lnTo>
                  <a:cubicBezTo>
                    <a:pt x="17713" y="753"/>
                    <a:pt x="17713" y="799"/>
                    <a:pt x="17691" y="845"/>
                  </a:cubicBezTo>
                  <a:lnTo>
                    <a:pt x="17691" y="845"/>
                  </a:lnTo>
                  <a:cubicBezTo>
                    <a:pt x="17691" y="890"/>
                    <a:pt x="17668" y="936"/>
                    <a:pt x="17668" y="959"/>
                  </a:cubicBezTo>
                  <a:lnTo>
                    <a:pt x="17668" y="959"/>
                  </a:lnTo>
                  <a:cubicBezTo>
                    <a:pt x="17645" y="1004"/>
                    <a:pt x="17645" y="1050"/>
                    <a:pt x="17622" y="1096"/>
                  </a:cubicBezTo>
                  <a:lnTo>
                    <a:pt x="17622" y="1096"/>
                  </a:lnTo>
                  <a:cubicBezTo>
                    <a:pt x="17599" y="1141"/>
                    <a:pt x="17599" y="1164"/>
                    <a:pt x="17576" y="1210"/>
                  </a:cubicBezTo>
                  <a:lnTo>
                    <a:pt x="17576" y="1210"/>
                  </a:lnTo>
                  <a:cubicBezTo>
                    <a:pt x="17554" y="1255"/>
                    <a:pt x="17531" y="1301"/>
                    <a:pt x="17531" y="1347"/>
                  </a:cubicBezTo>
                  <a:lnTo>
                    <a:pt x="17531" y="1347"/>
                  </a:lnTo>
                  <a:cubicBezTo>
                    <a:pt x="17508" y="1392"/>
                    <a:pt x="17485" y="1415"/>
                    <a:pt x="17462" y="1461"/>
                  </a:cubicBezTo>
                  <a:lnTo>
                    <a:pt x="17462" y="1461"/>
                  </a:lnTo>
                  <a:cubicBezTo>
                    <a:pt x="17439" y="1507"/>
                    <a:pt x="17417" y="1552"/>
                    <a:pt x="17394" y="1598"/>
                  </a:cubicBezTo>
                  <a:lnTo>
                    <a:pt x="17394" y="1598"/>
                  </a:lnTo>
                  <a:cubicBezTo>
                    <a:pt x="17371" y="1621"/>
                    <a:pt x="17371" y="1666"/>
                    <a:pt x="17348" y="1712"/>
                  </a:cubicBezTo>
                  <a:lnTo>
                    <a:pt x="17348" y="1712"/>
                  </a:lnTo>
                  <a:cubicBezTo>
                    <a:pt x="17303" y="1758"/>
                    <a:pt x="17280" y="1803"/>
                    <a:pt x="17234" y="1849"/>
                  </a:cubicBezTo>
                  <a:lnTo>
                    <a:pt x="17234" y="1849"/>
                  </a:lnTo>
                  <a:cubicBezTo>
                    <a:pt x="17211" y="1895"/>
                    <a:pt x="17211" y="1917"/>
                    <a:pt x="17188" y="1963"/>
                  </a:cubicBezTo>
                  <a:lnTo>
                    <a:pt x="17188" y="1963"/>
                  </a:lnTo>
                  <a:cubicBezTo>
                    <a:pt x="17143" y="2009"/>
                    <a:pt x="17097" y="2077"/>
                    <a:pt x="17051" y="2123"/>
                  </a:cubicBezTo>
                  <a:lnTo>
                    <a:pt x="17051" y="2123"/>
                  </a:lnTo>
                  <a:cubicBezTo>
                    <a:pt x="17029" y="2146"/>
                    <a:pt x="17029" y="2168"/>
                    <a:pt x="17006" y="2191"/>
                  </a:cubicBezTo>
                  <a:lnTo>
                    <a:pt x="17006" y="2191"/>
                  </a:lnTo>
                  <a:cubicBezTo>
                    <a:pt x="16937" y="2283"/>
                    <a:pt x="16846" y="2374"/>
                    <a:pt x="16778" y="2465"/>
                  </a:cubicBezTo>
                  <a:lnTo>
                    <a:pt x="16778" y="2465"/>
                  </a:lnTo>
                  <a:cubicBezTo>
                    <a:pt x="16755" y="2488"/>
                    <a:pt x="16732" y="2511"/>
                    <a:pt x="16709" y="2534"/>
                  </a:cubicBezTo>
                  <a:lnTo>
                    <a:pt x="16709" y="2534"/>
                  </a:lnTo>
                  <a:cubicBezTo>
                    <a:pt x="16641" y="2602"/>
                    <a:pt x="16572" y="2671"/>
                    <a:pt x="16504" y="2739"/>
                  </a:cubicBezTo>
                  <a:lnTo>
                    <a:pt x="16504" y="2739"/>
                  </a:lnTo>
                  <a:cubicBezTo>
                    <a:pt x="16458" y="2762"/>
                    <a:pt x="16435" y="2808"/>
                    <a:pt x="16412" y="2830"/>
                  </a:cubicBezTo>
                  <a:lnTo>
                    <a:pt x="16412" y="2830"/>
                  </a:lnTo>
                  <a:cubicBezTo>
                    <a:pt x="16367" y="2876"/>
                    <a:pt x="16321" y="2899"/>
                    <a:pt x="16275" y="2945"/>
                  </a:cubicBezTo>
                  <a:lnTo>
                    <a:pt x="16275" y="2945"/>
                  </a:lnTo>
                  <a:cubicBezTo>
                    <a:pt x="16230" y="2967"/>
                    <a:pt x="16184" y="3013"/>
                    <a:pt x="16161" y="3036"/>
                  </a:cubicBezTo>
                  <a:lnTo>
                    <a:pt x="16161" y="3036"/>
                  </a:lnTo>
                  <a:cubicBezTo>
                    <a:pt x="16116" y="3081"/>
                    <a:pt x="16070" y="3127"/>
                    <a:pt x="16001" y="3150"/>
                  </a:cubicBezTo>
                  <a:lnTo>
                    <a:pt x="16001" y="3150"/>
                  </a:lnTo>
                  <a:cubicBezTo>
                    <a:pt x="15979" y="3196"/>
                    <a:pt x="15933" y="3218"/>
                    <a:pt x="15887" y="3241"/>
                  </a:cubicBezTo>
                  <a:lnTo>
                    <a:pt x="15887" y="3241"/>
                  </a:lnTo>
                  <a:cubicBezTo>
                    <a:pt x="15842" y="3287"/>
                    <a:pt x="15773" y="3333"/>
                    <a:pt x="15728" y="3355"/>
                  </a:cubicBezTo>
                  <a:lnTo>
                    <a:pt x="15728" y="3355"/>
                  </a:lnTo>
                  <a:cubicBezTo>
                    <a:pt x="15682" y="3401"/>
                    <a:pt x="15636" y="3424"/>
                    <a:pt x="15591" y="3447"/>
                  </a:cubicBezTo>
                  <a:lnTo>
                    <a:pt x="15591" y="3447"/>
                  </a:lnTo>
                  <a:cubicBezTo>
                    <a:pt x="15545" y="3492"/>
                    <a:pt x="15477" y="3515"/>
                    <a:pt x="15431" y="3561"/>
                  </a:cubicBezTo>
                  <a:lnTo>
                    <a:pt x="15431" y="3561"/>
                  </a:lnTo>
                  <a:cubicBezTo>
                    <a:pt x="15362" y="3606"/>
                    <a:pt x="15294" y="3652"/>
                    <a:pt x="15225" y="3675"/>
                  </a:cubicBezTo>
                  <a:lnTo>
                    <a:pt x="15225" y="3675"/>
                  </a:lnTo>
                  <a:cubicBezTo>
                    <a:pt x="15020" y="3789"/>
                    <a:pt x="14815" y="3903"/>
                    <a:pt x="14609" y="3994"/>
                  </a:cubicBezTo>
                  <a:lnTo>
                    <a:pt x="14609" y="3994"/>
                  </a:lnTo>
                  <a:cubicBezTo>
                    <a:pt x="14564" y="4017"/>
                    <a:pt x="14518" y="4040"/>
                    <a:pt x="14449" y="4086"/>
                  </a:cubicBezTo>
                  <a:lnTo>
                    <a:pt x="14449" y="4086"/>
                  </a:lnTo>
                  <a:cubicBezTo>
                    <a:pt x="14267" y="4154"/>
                    <a:pt x="14084" y="4246"/>
                    <a:pt x="13879" y="4314"/>
                  </a:cubicBezTo>
                  <a:lnTo>
                    <a:pt x="13879" y="4314"/>
                  </a:lnTo>
                  <a:cubicBezTo>
                    <a:pt x="13856" y="4337"/>
                    <a:pt x="13833" y="4337"/>
                    <a:pt x="13810" y="4360"/>
                  </a:cubicBezTo>
                  <a:lnTo>
                    <a:pt x="13810" y="4360"/>
                  </a:lnTo>
                  <a:cubicBezTo>
                    <a:pt x="13605" y="4428"/>
                    <a:pt x="13377" y="4497"/>
                    <a:pt x="13171" y="4565"/>
                  </a:cubicBezTo>
                  <a:lnTo>
                    <a:pt x="13171" y="4565"/>
                  </a:lnTo>
                  <a:cubicBezTo>
                    <a:pt x="13011" y="4611"/>
                    <a:pt x="12874" y="4656"/>
                    <a:pt x="12715" y="4702"/>
                  </a:cubicBezTo>
                  <a:lnTo>
                    <a:pt x="12715" y="4702"/>
                  </a:lnTo>
                  <a:cubicBezTo>
                    <a:pt x="12601" y="4725"/>
                    <a:pt x="12486" y="4771"/>
                    <a:pt x="12372" y="4793"/>
                  </a:cubicBezTo>
                  <a:lnTo>
                    <a:pt x="12372" y="4793"/>
                  </a:lnTo>
                  <a:cubicBezTo>
                    <a:pt x="12190" y="4839"/>
                    <a:pt x="12030" y="4862"/>
                    <a:pt x="11870" y="4907"/>
                  </a:cubicBezTo>
                  <a:lnTo>
                    <a:pt x="11870" y="4907"/>
                  </a:lnTo>
                  <a:cubicBezTo>
                    <a:pt x="11756" y="4930"/>
                    <a:pt x="11642" y="4953"/>
                    <a:pt x="11505" y="4976"/>
                  </a:cubicBezTo>
                  <a:lnTo>
                    <a:pt x="11505" y="4976"/>
                  </a:lnTo>
                  <a:cubicBezTo>
                    <a:pt x="11459" y="4976"/>
                    <a:pt x="11414" y="4976"/>
                    <a:pt x="11368" y="4999"/>
                  </a:cubicBezTo>
                  <a:lnTo>
                    <a:pt x="11368" y="4999"/>
                  </a:lnTo>
                  <a:cubicBezTo>
                    <a:pt x="11163" y="5022"/>
                    <a:pt x="10957" y="5067"/>
                    <a:pt x="10752" y="5090"/>
                  </a:cubicBezTo>
                  <a:lnTo>
                    <a:pt x="10752" y="5090"/>
                  </a:lnTo>
                  <a:cubicBezTo>
                    <a:pt x="10683" y="5090"/>
                    <a:pt x="10615" y="5090"/>
                    <a:pt x="10569" y="5113"/>
                  </a:cubicBezTo>
                  <a:lnTo>
                    <a:pt x="10569" y="5113"/>
                  </a:lnTo>
                  <a:cubicBezTo>
                    <a:pt x="10455" y="5113"/>
                    <a:pt x="10318" y="5113"/>
                    <a:pt x="10204" y="5136"/>
                  </a:cubicBezTo>
                  <a:lnTo>
                    <a:pt x="10204" y="5136"/>
                  </a:lnTo>
                  <a:cubicBezTo>
                    <a:pt x="9998" y="5159"/>
                    <a:pt x="9816" y="5159"/>
                    <a:pt x="9610" y="5181"/>
                  </a:cubicBezTo>
                  <a:lnTo>
                    <a:pt x="9610" y="5181"/>
                  </a:lnTo>
                  <a:cubicBezTo>
                    <a:pt x="9473" y="5181"/>
                    <a:pt x="9337" y="5181"/>
                    <a:pt x="9222" y="5181"/>
                  </a:cubicBezTo>
                  <a:lnTo>
                    <a:pt x="9222" y="5181"/>
                  </a:lnTo>
                  <a:cubicBezTo>
                    <a:pt x="9063" y="5181"/>
                    <a:pt x="8903" y="5181"/>
                    <a:pt x="8720" y="5181"/>
                  </a:cubicBezTo>
                  <a:lnTo>
                    <a:pt x="8720" y="5181"/>
                  </a:lnTo>
                  <a:cubicBezTo>
                    <a:pt x="8583" y="5181"/>
                    <a:pt x="8469" y="5181"/>
                    <a:pt x="8332" y="5181"/>
                  </a:cubicBezTo>
                  <a:lnTo>
                    <a:pt x="8332" y="5181"/>
                  </a:lnTo>
                  <a:cubicBezTo>
                    <a:pt x="8172" y="5181"/>
                    <a:pt x="8013" y="5159"/>
                    <a:pt x="7876" y="5159"/>
                  </a:cubicBezTo>
                  <a:lnTo>
                    <a:pt x="7876" y="5159"/>
                  </a:lnTo>
                  <a:cubicBezTo>
                    <a:pt x="7739" y="5136"/>
                    <a:pt x="7602" y="5136"/>
                    <a:pt x="7465" y="5113"/>
                  </a:cubicBezTo>
                  <a:lnTo>
                    <a:pt x="7465" y="5113"/>
                  </a:lnTo>
                  <a:cubicBezTo>
                    <a:pt x="7305" y="5113"/>
                    <a:pt x="7168" y="5090"/>
                    <a:pt x="7008" y="5067"/>
                  </a:cubicBezTo>
                  <a:lnTo>
                    <a:pt x="7008" y="5067"/>
                  </a:lnTo>
                  <a:cubicBezTo>
                    <a:pt x="6871" y="5044"/>
                    <a:pt x="6757" y="5022"/>
                    <a:pt x="6620" y="5022"/>
                  </a:cubicBezTo>
                  <a:lnTo>
                    <a:pt x="6620" y="5022"/>
                  </a:lnTo>
                  <a:cubicBezTo>
                    <a:pt x="6461" y="4976"/>
                    <a:pt x="6301" y="4953"/>
                    <a:pt x="6141" y="4930"/>
                  </a:cubicBezTo>
                  <a:lnTo>
                    <a:pt x="6141" y="4930"/>
                  </a:lnTo>
                  <a:cubicBezTo>
                    <a:pt x="6027" y="4907"/>
                    <a:pt x="5890" y="4885"/>
                    <a:pt x="5776" y="4862"/>
                  </a:cubicBezTo>
                  <a:lnTo>
                    <a:pt x="5776" y="4862"/>
                  </a:lnTo>
                  <a:cubicBezTo>
                    <a:pt x="5593" y="4816"/>
                    <a:pt x="5411" y="4771"/>
                    <a:pt x="5228" y="4725"/>
                  </a:cubicBezTo>
                  <a:lnTo>
                    <a:pt x="5228" y="4725"/>
                  </a:lnTo>
                  <a:cubicBezTo>
                    <a:pt x="5114" y="4679"/>
                    <a:pt x="4977" y="4656"/>
                    <a:pt x="4863" y="4634"/>
                  </a:cubicBezTo>
                  <a:lnTo>
                    <a:pt x="4863" y="4634"/>
                  </a:lnTo>
                  <a:cubicBezTo>
                    <a:pt x="4817" y="4611"/>
                    <a:pt x="4749" y="4588"/>
                    <a:pt x="4680" y="4565"/>
                  </a:cubicBezTo>
                  <a:lnTo>
                    <a:pt x="4680" y="4565"/>
                  </a:lnTo>
                  <a:cubicBezTo>
                    <a:pt x="4498" y="4519"/>
                    <a:pt x="4315" y="4451"/>
                    <a:pt x="4132" y="4383"/>
                  </a:cubicBezTo>
                  <a:lnTo>
                    <a:pt x="4132" y="4383"/>
                  </a:lnTo>
                  <a:cubicBezTo>
                    <a:pt x="4087" y="4360"/>
                    <a:pt x="4041" y="4337"/>
                    <a:pt x="3995" y="4314"/>
                  </a:cubicBezTo>
                  <a:lnTo>
                    <a:pt x="3995" y="4314"/>
                  </a:lnTo>
                  <a:cubicBezTo>
                    <a:pt x="3836" y="4268"/>
                    <a:pt x="3676" y="4200"/>
                    <a:pt x="3516" y="4131"/>
                  </a:cubicBezTo>
                  <a:lnTo>
                    <a:pt x="3516" y="4131"/>
                  </a:lnTo>
                  <a:cubicBezTo>
                    <a:pt x="3448" y="4086"/>
                    <a:pt x="3356" y="4063"/>
                    <a:pt x="3288" y="4017"/>
                  </a:cubicBezTo>
                  <a:lnTo>
                    <a:pt x="3288" y="4017"/>
                  </a:lnTo>
                  <a:cubicBezTo>
                    <a:pt x="3060" y="3926"/>
                    <a:pt x="2831" y="3812"/>
                    <a:pt x="2626" y="3675"/>
                  </a:cubicBezTo>
                  <a:lnTo>
                    <a:pt x="2626" y="3675"/>
                  </a:lnTo>
                  <a:cubicBezTo>
                    <a:pt x="868" y="2671"/>
                    <a:pt x="1" y="1347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47"/>
            <p:cNvSpPr/>
            <p:nvPr/>
          </p:nvSpPr>
          <p:spPr>
            <a:xfrm>
              <a:off x="5181138" y="3356075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47" y="1507"/>
                  </a:moveTo>
                  <a:cubicBezTo>
                    <a:pt x="1" y="3515"/>
                    <a:pt x="1" y="6779"/>
                    <a:pt x="3493" y="8788"/>
                  </a:cubicBezTo>
                  <a:lnTo>
                    <a:pt x="3493" y="8788"/>
                  </a:lnTo>
                  <a:cubicBezTo>
                    <a:pt x="6985" y="10819"/>
                    <a:pt x="12623" y="10819"/>
                    <a:pt x="16092" y="8788"/>
                  </a:cubicBezTo>
                  <a:lnTo>
                    <a:pt x="16092" y="8788"/>
                  </a:lnTo>
                  <a:cubicBezTo>
                    <a:pt x="19562" y="6779"/>
                    <a:pt x="19539" y="3515"/>
                    <a:pt x="16047" y="1507"/>
                  </a:cubicBezTo>
                  <a:lnTo>
                    <a:pt x="16047" y="1507"/>
                  </a:lnTo>
                  <a:cubicBezTo>
                    <a:pt x="14312" y="502"/>
                    <a:pt x="12030" y="0"/>
                    <a:pt x="9747" y="0"/>
                  </a:cubicBezTo>
                  <a:lnTo>
                    <a:pt x="9747" y="0"/>
                  </a:lnTo>
                  <a:cubicBezTo>
                    <a:pt x="7464" y="0"/>
                    <a:pt x="5182" y="502"/>
                    <a:pt x="3447" y="150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47"/>
            <p:cNvSpPr/>
            <p:nvPr/>
          </p:nvSpPr>
          <p:spPr>
            <a:xfrm>
              <a:off x="5330638" y="3414400"/>
              <a:ext cx="207175" cy="118025"/>
            </a:xfrm>
            <a:custGeom>
              <a:avLst/>
              <a:gdLst/>
              <a:ahLst/>
              <a:cxnLst/>
              <a:rect l="l" t="t" r="r" b="b"/>
              <a:pathLst>
                <a:path w="8287" h="4721" extrusionOk="0">
                  <a:moveTo>
                    <a:pt x="3850" y="0"/>
                  </a:moveTo>
                  <a:cubicBezTo>
                    <a:pt x="3545" y="0"/>
                    <a:pt x="3243" y="23"/>
                    <a:pt x="2945" y="64"/>
                  </a:cubicBezTo>
                  <a:cubicBezTo>
                    <a:pt x="2261" y="155"/>
                    <a:pt x="1667" y="338"/>
                    <a:pt x="1165" y="657"/>
                  </a:cubicBezTo>
                  <a:cubicBezTo>
                    <a:pt x="640" y="954"/>
                    <a:pt x="320" y="1296"/>
                    <a:pt x="161" y="1684"/>
                  </a:cubicBezTo>
                  <a:cubicBezTo>
                    <a:pt x="1" y="2095"/>
                    <a:pt x="46" y="2483"/>
                    <a:pt x="252" y="2894"/>
                  </a:cubicBezTo>
                  <a:cubicBezTo>
                    <a:pt x="480" y="3282"/>
                    <a:pt x="868" y="3647"/>
                    <a:pt x="1416" y="3967"/>
                  </a:cubicBezTo>
                  <a:cubicBezTo>
                    <a:pt x="1827" y="4195"/>
                    <a:pt x="2352" y="4378"/>
                    <a:pt x="2945" y="4515"/>
                  </a:cubicBezTo>
                  <a:cubicBezTo>
                    <a:pt x="3539" y="4652"/>
                    <a:pt x="4155" y="4720"/>
                    <a:pt x="4748" y="4720"/>
                  </a:cubicBezTo>
                  <a:lnTo>
                    <a:pt x="4748" y="3716"/>
                  </a:lnTo>
                  <a:cubicBezTo>
                    <a:pt x="4360" y="3716"/>
                    <a:pt x="3972" y="3670"/>
                    <a:pt x="3630" y="3602"/>
                  </a:cubicBezTo>
                  <a:cubicBezTo>
                    <a:pt x="3265" y="3510"/>
                    <a:pt x="2968" y="3419"/>
                    <a:pt x="2717" y="3282"/>
                  </a:cubicBezTo>
                  <a:cubicBezTo>
                    <a:pt x="2443" y="3122"/>
                    <a:pt x="2238" y="2940"/>
                    <a:pt x="2124" y="2712"/>
                  </a:cubicBezTo>
                  <a:cubicBezTo>
                    <a:pt x="2032" y="2506"/>
                    <a:pt x="2032" y="2301"/>
                    <a:pt x="2124" y="2072"/>
                  </a:cubicBezTo>
                  <a:cubicBezTo>
                    <a:pt x="2238" y="1867"/>
                    <a:pt x="2420" y="1684"/>
                    <a:pt x="2694" y="1502"/>
                  </a:cubicBezTo>
                  <a:cubicBezTo>
                    <a:pt x="2991" y="1342"/>
                    <a:pt x="3310" y="1228"/>
                    <a:pt x="3676" y="1159"/>
                  </a:cubicBezTo>
                  <a:cubicBezTo>
                    <a:pt x="3858" y="1125"/>
                    <a:pt x="4041" y="1108"/>
                    <a:pt x="4224" y="1108"/>
                  </a:cubicBezTo>
                  <a:cubicBezTo>
                    <a:pt x="4406" y="1108"/>
                    <a:pt x="4589" y="1125"/>
                    <a:pt x="4771" y="1159"/>
                  </a:cubicBezTo>
                  <a:cubicBezTo>
                    <a:pt x="5137" y="1205"/>
                    <a:pt x="5479" y="1319"/>
                    <a:pt x="5753" y="1479"/>
                  </a:cubicBezTo>
                  <a:cubicBezTo>
                    <a:pt x="6004" y="1616"/>
                    <a:pt x="6186" y="1799"/>
                    <a:pt x="6323" y="2027"/>
                  </a:cubicBezTo>
                  <a:cubicBezTo>
                    <a:pt x="6438" y="2232"/>
                    <a:pt x="6506" y="2461"/>
                    <a:pt x="6460" y="2689"/>
                  </a:cubicBezTo>
                  <a:lnTo>
                    <a:pt x="8286" y="2620"/>
                  </a:lnTo>
                  <a:cubicBezTo>
                    <a:pt x="8264" y="2278"/>
                    <a:pt x="8149" y="1958"/>
                    <a:pt x="7898" y="1639"/>
                  </a:cubicBezTo>
                  <a:cubicBezTo>
                    <a:pt x="7647" y="1296"/>
                    <a:pt x="7305" y="1023"/>
                    <a:pt x="6894" y="771"/>
                  </a:cubicBezTo>
                  <a:cubicBezTo>
                    <a:pt x="6323" y="452"/>
                    <a:pt x="5684" y="224"/>
                    <a:pt x="4977" y="110"/>
                  </a:cubicBezTo>
                  <a:cubicBezTo>
                    <a:pt x="4600" y="34"/>
                    <a:pt x="4223" y="0"/>
                    <a:pt x="3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47"/>
            <p:cNvSpPr/>
            <p:nvPr/>
          </p:nvSpPr>
          <p:spPr>
            <a:xfrm>
              <a:off x="4090663" y="1994550"/>
              <a:ext cx="445125" cy="198025"/>
            </a:xfrm>
            <a:custGeom>
              <a:avLst/>
              <a:gdLst/>
              <a:ahLst/>
              <a:cxnLst/>
              <a:rect l="l" t="t" r="r" b="b"/>
              <a:pathLst>
                <a:path w="17805" h="7921" extrusionOk="0">
                  <a:moveTo>
                    <a:pt x="0" y="2739"/>
                  </a:moveTo>
                  <a:cubicBezTo>
                    <a:pt x="0" y="4063"/>
                    <a:pt x="868" y="5410"/>
                    <a:pt x="2625" y="6414"/>
                  </a:cubicBezTo>
                  <a:lnTo>
                    <a:pt x="2625" y="6414"/>
                  </a:lnTo>
                  <a:cubicBezTo>
                    <a:pt x="2831" y="6528"/>
                    <a:pt x="3059" y="6642"/>
                    <a:pt x="3287" y="6756"/>
                  </a:cubicBezTo>
                  <a:lnTo>
                    <a:pt x="3287" y="6756"/>
                  </a:lnTo>
                  <a:cubicBezTo>
                    <a:pt x="3356" y="6779"/>
                    <a:pt x="3424" y="6825"/>
                    <a:pt x="3516" y="6848"/>
                  </a:cubicBezTo>
                  <a:lnTo>
                    <a:pt x="3516" y="6848"/>
                  </a:lnTo>
                  <a:cubicBezTo>
                    <a:pt x="3652" y="6916"/>
                    <a:pt x="3767" y="6962"/>
                    <a:pt x="3904" y="7030"/>
                  </a:cubicBezTo>
                  <a:lnTo>
                    <a:pt x="3904" y="7030"/>
                  </a:lnTo>
                  <a:cubicBezTo>
                    <a:pt x="3926" y="7030"/>
                    <a:pt x="3949" y="7053"/>
                    <a:pt x="3972" y="7053"/>
                  </a:cubicBezTo>
                  <a:lnTo>
                    <a:pt x="3972" y="7053"/>
                  </a:lnTo>
                  <a:cubicBezTo>
                    <a:pt x="4041" y="7076"/>
                    <a:pt x="4086" y="7099"/>
                    <a:pt x="4132" y="7099"/>
                  </a:cubicBezTo>
                  <a:lnTo>
                    <a:pt x="4132" y="7099"/>
                  </a:lnTo>
                  <a:cubicBezTo>
                    <a:pt x="4314" y="7167"/>
                    <a:pt x="4497" y="7236"/>
                    <a:pt x="4680" y="7304"/>
                  </a:cubicBezTo>
                  <a:lnTo>
                    <a:pt x="4680" y="7304"/>
                  </a:lnTo>
                  <a:cubicBezTo>
                    <a:pt x="4748" y="7304"/>
                    <a:pt x="4794" y="7327"/>
                    <a:pt x="4862" y="7350"/>
                  </a:cubicBezTo>
                  <a:lnTo>
                    <a:pt x="4862" y="7350"/>
                  </a:lnTo>
                  <a:cubicBezTo>
                    <a:pt x="4908" y="7373"/>
                    <a:pt x="4954" y="7373"/>
                    <a:pt x="4999" y="7396"/>
                  </a:cubicBezTo>
                  <a:lnTo>
                    <a:pt x="4999" y="7396"/>
                  </a:lnTo>
                  <a:cubicBezTo>
                    <a:pt x="5068" y="7418"/>
                    <a:pt x="5136" y="7418"/>
                    <a:pt x="5227" y="7441"/>
                  </a:cubicBezTo>
                  <a:lnTo>
                    <a:pt x="5227" y="7441"/>
                  </a:lnTo>
                  <a:cubicBezTo>
                    <a:pt x="5410" y="7487"/>
                    <a:pt x="5593" y="7532"/>
                    <a:pt x="5775" y="7578"/>
                  </a:cubicBezTo>
                  <a:lnTo>
                    <a:pt x="5775" y="7578"/>
                  </a:lnTo>
                  <a:cubicBezTo>
                    <a:pt x="5821" y="7601"/>
                    <a:pt x="5867" y="7601"/>
                    <a:pt x="5912" y="7624"/>
                  </a:cubicBezTo>
                  <a:lnTo>
                    <a:pt x="5912" y="7624"/>
                  </a:lnTo>
                  <a:cubicBezTo>
                    <a:pt x="5981" y="7624"/>
                    <a:pt x="6072" y="7647"/>
                    <a:pt x="6140" y="7669"/>
                  </a:cubicBezTo>
                  <a:lnTo>
                    <a:pt x="6140" y="7669"/>
                  </a:lnTo>
                  <a:cubicBezTo>
                    <a:pt x="6300" y="7692"/>
                    <a:pt x="6460" y="7715"/>
                    <a:pt x="6620" y="7738"/>
                  </a:cubicBezTo>
                  <a:lnTo>
                    <a:pt x="6620" y="7738"/>
                  </a:lnTo>
                  <a:cubicBezTo>
                    <a:pt x="6665" y="7761"/>
                    <a:pt x="6734" y="7761"/>
                    <a:pt x="6802" y="7784"/>
                  </a:cubicBezTo>
                  <a:lnTo>
                    <a:pt x="6802" y="7784"/>
                  </a:lnTo>
                  <a:cubicBezTo>
                    <a:pt x="6871" y="7784"/>
                    <a:pt x="6939" y="7784"/>
                    <a:pt x="7008" y="7806"/>
                  </a:cubicBezTo>
                  <a:lnTo>
                    <a:pt x="7008" y="7806"/>
                  </a:lnTo>
                  <a:cubicBezTo>
                    <a:pt x="7168" y="7806"/>
                    <a:pt x="7305" y="7829"/>
                    <a:pt x="7464" y="7852"/>
                  </a:cubicBezTo>
                  <a:lnTo>
                    <a:pt x="7464" y="7852"/>
                  </a:lnTo>
                  <a:cubicBezTo>
                    <a:pt x="7533" y="7852"/>
                    <a:pt x="7601" y="7875"/>
                    <a:pt x="7670" y="7875"/>
                  </a:cubicBezTo>
                  <a:lnTo>
                    <a:pt x="7670" y="7875"/>
                  </a:lnTo>
                  <a:cubicBezTo>
                    <a:pt x="7738" y="7875"/>
                    <a:pt x="7807" y="7875"/>
                    <a:pt x="7875" y="7875"/>
                  </a:cubicBezTo>
                  <a:lnTo>
                    <a:pt x="7875" y="7875"/>
                  </a:lnTo>
                  <a:cubicBezTo>
                    <a:pt x="8012" y="7898"/>
                    <a:pt x="8172" y="7898"/>
                    <a:pt x="8309" y="7898"/>
                  </a:cubicBezTo>
                  <a:lnTo>
                    <a:pt x="8309" y="7898"/>
                  </a:lnTo>
                  <a:cubicBezTo>
                    <a:pt x="8400" y="7898"/>
                    <a:pt x="8469" y="7920"/>
                    <a:pt x="8537" y="7920"/>
                  </a:cubicBezTo>
                  <a:lnTo>
                    <a:pt x="8537" y="7920"/>
                  </a:lnTo>
                  <a:cubicBezTo>
                    <a:pt x="8583" y="7920"/>
                    <a:pt x="8606" y="7920"/>
                    <a:pt x="8651" y="7920"/>
                  </a:cubicBezTo>
                  <a:lnTo>
                    <a:pt x="8651" y="7920"/>
                  </a:lnTo>
                  <a:cubicBezTo>
                    <a:pt x="8674" y="7920"/>
                    <a:pt x="8697" y="7920"/>
                    <a:pt x="8720" y="7920"/>
                  </a:cubicBezTo>
                  <a:lnTo>
                    <a:pt x="8720" y="7920"/>
                  </a:lnTo>
                  <a:cubicBezTo>
                    <a:pt x="8879" y="7920"/>
                    <a:pt x="9039" y="7920"/>
                    <a:pt x="9222" y="7920"/>
                  </a:cubicBezTo>
                  <a:lnTo>
                    <a:pt x="9222" y="7920"/>
                  </a:lnTo>
                  <a:cubicBezTo>
                    <a:pt x="9245" y="7920"/>
                    <a:pt x="9290" y="7920"/>
                    <a:pt x="9313" y="7920"/>
                  </a:cubicBezTo>
                  <a:lnTo>
                    <a:pt x="9313" y="7920"/>
                  </a:lnTo>
                  <a:cubicBezTo>
                    <a:pt x="9359" y="7920"/>
                    <a:pt x="9404" y="7920"/>
                    <a:pt x="9450" y="7920"/>
                  </a:cubicBezTo>
                  <a:lnTo>
                    <a:pt x="9450" y="7920"/>
                  </a:lnTo>
                  <a:cubicBezTo>
                    <a:pt x="9496" y="7920"/>
                    <a:pt x="9541" y="7898"/>
                    <a:pt x="9587" y="7898"/>
                  </a:cubicBezTo>
                  <a:lnTo>
                    <a:pt x="9587" y="7898"/>
                  </a:lnTo>
                  <a:cubicBezTo>
                    <a:pt x="9792" y="7898"/>
                    <a:pt x="9998" y="7875"/>
                    <a:pt x="10203" y="7852"/>
                  </a:cubicBezTo>
                  <a:lnTo>
                    <a:pt x="10203" y="7852"/>
                  </a:lnTo>
                  <a:cubicBezTo>
                    <a:pt x="10272" y="7852"/>
                    <a:pt x="10363" y="7852"/>
                    <a:pt x="10432" y="7852"/>
                  </a:cubicBezTo>
                  <a:lnTo>
                    <a:pt x="10432" y="7852"/>
                  </a:lnTo>
                  <a:cubicBezTo>
                    <a:pt x="10477" y="7852"/>
                    <a:pt x="10523" y="7829"/>
                    <a:pt x="10569" y="7829"/>
                  </a:cubicBezTo>
                  <a:lnTo>
                    <a:pt x="10569" y="7829"/>
                  </a:lnTo>
                  <a:cubicBezTo>
                    <a:pt x="10614" y="7829"/>
                    <a:pt x="10683" y="7829"/>
                    <a:pt x="10728" y="7806"/>
                  </a:cubicBezTo>
                  <a:lnTo>
                    <a:pt x="10728" y="7806"/>
                  </a:lnTo>
                  <a:cubicBezTo>
                    <a:pt x="10957" y="7784"/>
                    <a:pt x="11162" y="7761"/>
                    <a:pt x="11345" y="7715"/>
                  </a:cubicBezTo>
                  <a:lnTo>
                    <a:pt x="11345" y="7715"/>
                  </a:lnTo>
                  <a:cubicBezTo>
                    <a:pt x="11413" y="7715"/>
                    <a:pt x="11459" y="7715"/>
                    <a:pt x="11504" y="7692"/>
                  </a:cubicBezTo>
                  <a:lnTo>
                    <a:pt x="11504" y="7692"/>
                  </a:lnTo>
                  <a:cubicBezTo>
                    <a:pt x="11527" y="7692"/>
                    <a:pt x="11550" y="7692"/>
                    <a:pt x="11573" y="7692"/>
                  </a:cubicBezTo>
                  <a:lnTo>
                    <a:pt x="11573" y="7692"/>
                  </a:lnTo>
                  <a:cubicBezTo>
                    <a:pt x="11664" y="7669"/>
                    <a:pt x="11778" y="7647"/>
                    <a:pt x="11870" y="7624"/>
                  </a:cubicBezTo>
                  <a:lnTo>
                    <a:pt x="11870" y="7624"/>
                  </a:lnTo>
                  <a:cubicBezTo>
                    <a:pt x="12029" y="7601"/>
                    <a:pt x="12189" y="7555"/>
                    <a:pt x="12349" y="7532"/>
                  </a:cubicBezTo>
                  <a:lnTo>
                    <a:pt x="12349" y="7532"/>
                  </a:lnTo>
                  <a:cubicBezTo>
                    <a:pt x="12486" y="7487"/>
                    <a:pt x="12600" y="7464"/>
                    <a:pt x="12714" y="7418"/>
                  </a:cubicBezTo>
                  <a:lnTo>
                    <a:pt x="12714" y="7418"/>
                  </a:lnTo>
                  <a:cubicBezTo>
                    <a:pt x="12851" y="7396"/>
                    <a:pt x="13011" y="7350"/>
                    <a:pt x="13171" y="7304"/>
                  </a:cubicBezTo>
                  <a:lnTo>
                    <a:pt x="13171" y="7304"/>
                  </a:lnTo>
                  <a:cubicBezTo>
                    <a:pt x="13193" y="7281"/>
                    <a:pt x="13239" y="7281"/>
                    <a:pt x="13262" y="7259"/>
                  </a:cubicBezTo>
                  <a:lnTo>
                    <a:pt x="13262" y="7259"/>
                  </a:lnTo>
                  <a:cubicBezTo>
                    <a:pt x="13445" y="7213"/>
                    <a:pt x="13627" y="7144"/>
                    <a:pt x="13810" y="7076"/>
                  </a:cubicBezTo>
                  <a:lnTo>
                    <a:pt x="13810" y="7076"/>
                  </a:lnTo>
                  <a:cubicBezTo>
                    <a:pt x="13833" y="7076"/>
                    <a:pt x="13855" y="7053"/>
                    <a:pt x="13878" y="7053"/>
                  </a:cubicBezTo>
                  <a:lnTo>
                    <a:pt x="13878" y="7053"/>
                  </a:lnTo>
                  <a:cubicBezTo>
                    <a:pt x="14084" y="6962"/>
                    <a:pt x="14266" y="6893"/>
                    <a:pt x="14449" y="6802"/>
                  </a:cubicBezTo>
                  <a:lnTo>
                    <a:pt x="14449" y="6802"/>
                  </a:lnTo>
                  <a:cubicBezTo>
                    <a:pt x="14495" y="6779"/>
                    <a:pt x="14563" y="6756"/>
                    <a:pt x="14609" y="6734"/>
                  </a:cubicBezTo>
                  <a:lnTo>
                    <a:pt x="14609" y="6734"/>
                  </a:lnTo>
                  <a:cubicBezTo>
                    <a:pt x="14814" y="6619"/>
                    <a:pt x="15019" y="6528"/>
                    <a:pt x="15202" y="6414"/>
                  </a:cubicBezTo>
                  <a:lnTo>
                    <a:pt x="15202" y="6414"/>
                  </a:lnTo>
                  <a:cubicBezTo>
                    <a:pt x="15248" y="6391"/>
                    <a:pt x="15293" y="6368"/>
                    <a:pt x="15316" y="6346"/>
                  </a:cubicBezTo>
                  <a:lnTo>
                    <a:pt x="15316" y="6346"/>
                  </a:lnTo>
                  <a:cubicBezTo>
                    <a:pt x="15362" y="6323"/>
                    <a:pt x="15385" y="6300"/>
                    <a:pt x="15430" y="6277"/>
                  </a:cubicBezTo>
                  <a:lnTo>
                    <a:pt x="15430" y="6277"/>
                  </a:lnTo>
                  <a:cubicBezTo>
                    <a:pt x="15476" y="6254"/>
                    <a:pt x="15522" y="6209"/>
                    <a:pt x="15590" y="6186"/>
                  </a:cubicBezTo>
                  <a:lnTo>
                    <a:pt x="15590" y="6186"/>
                  </a:lnTo>
                  <a:cubicBezTo>
                    <a:pt x="15636" y="6140"/>
                    <a:pt x="15681" y="6117"/>
                    <a:pt x="15727" y="6094"/>
                  </a:cubicBezTo>
                  <a:lnTo>
                    <a:pt x="15727" y="6094"/>
                  </a:lnTo>
                  <a:cubicBezTo>
                    <a:pt x="15773" y="6049"/>
                    <a:pt x="15818" y="6026"/>
                    <a:pt x="15864" y="5980"/>
                  </a:cubicBezTo>
                  <a:lnTo>
                    <a:pt x="15864" y="5980"/>
                  </a:lnTo>
                  <a:cubicBezTo>
                    <a:pt x="15910" y="5958"/>
                    <a:pt x="15955" y="5912"/>
                    <a:pt x="16001" y="5889"/>
                  </a:cubicBezTo>
                  <a:lnTo>
                    <a:pt x="16001" y="5889"/>
                  </a:lnTo>
                  <a:cubicBezTo>
                    <a:pt x="16047" y="5843"/>
                    <a:pt x="16092" y="5798"/>
                    <a:pt x="16138" y="5775"/>
                  </a:cubicBezTo>
                  <a:lnTo>
                    <a:pt x="16138" y="5775"/>
                  </a:lnTo>
                  <a:cubicBezTo>
                    <a:pt x="16184" y="5729"/>
                    <a:pt x="16229" y="5706"/>
                    <a:pt x="16275" y="5661"/>
                  </a:cubicBezTo>
                  <a:lnTo>
                    <a:pt x="16275" y="5661"/>
                  </a:lnTo>
                  <a:cubicBezTo>
                    <a:pt x="16321" y="5638"/>
                    <a:pt x="16366" y="5592"/>
                    <a:pt x="16389" y="5547"/>
                  </a:cubicBezTo>
                  <a:lnTo>
                    <a:pt x="16389" y="5547"/>
                  </a:lnTo>
                  <a:cubicBezTo>
                    <a:pt x="16412" y="5547"/>
                    <a:pt x="16435" y="5524"/>
                    <a:pt x="16457" y="5501"/>
                  </a:cubicBezTo>
                  <a:lnTo>
                    <a:pt x="16457" y="5501"/>
                  </a:lnTo>
                  <a:cubicBezTo>
                    <a:pt x="16457" y="5501"/>
                    <a:pt x="16480" y="5478"/>
                    <a:pt x="16503" y="5478"/>
                  </a:cubicBezTo>
                  <a:lnTo>
                    <a:pt x="16503" y="5478"/>
                  </a:lnTo>
                  <a:cubicBezTo>
                    <a:pt x="16572" y="5410"/>
                    <a:pt x="16640" y="5341"/>
                    <a:pt x="16686" y="5273"/>
                  </a:cubicBezTo>
                  <a:lnTo>
                    <a:pt x="16686" y="5273"/>
                  </a:lnTo>
                  <a:cubicBezTo>
                    <a:pt x="16709" y="5250"/>
                    <a:pt x="16731" y="5227"/>
                    <a:pt x="16754" y="5204"/>
                  </a:cubicBezTo>
                  <a:lnTo>
                    <a:pt x="16754" y="5204"/>
                  </a:lnTo>
                  <a:cubicBezTo>
                    <a:pt x="16846" y="5113"/>
                    <a:pt x="16914" y="5022"/>
                    <a:pt x="16982" y="4930"/>
                  </a:cubicBezTo>
                  <a:lnTo>
                    <a:pt x="16982" y="4930"/>
                  </a:lnTo>
                  <a:cubicBezTo>
                    <a:pt x="17005" y="4930"/>
                    <a:pt x="17005" y="4930"/>
                    <a:pt x="17005" y="4908"/>
                  </a:cubicBezTo>
                  <a:lnTo>
                    <a:pt x="17005" y="4908"/>
                  </a:lnTo>
                  <a:cubicBezTo>
                    <a:pt x="17028" y="4908"/>
                    <a:pt x="17028" y="4885"/>
                    <a:pt x="17051" y="4862"/>
                  </a:cubicBezTo>
                  <a:lnTo>
                    <a:pt x="17051" y="4862"/>
                  </a:lnTo>
                  <a:cubicBezTo>
                    <a:pt x="17097" y="4793"/>
                    <a:pt x="17142" y="4748"/>
                    <a:pt x="17165" y="4679"/>
                  </a:cubicBezTo>
                  <a:lnTo>
                    <a:pt x="17165" y="4679"/>
                  </a:lnTo>
                  <a:cubicBezTo>
                    <a:pt x="17188" y="4656"/>
                    <a:pt x="17211" y="4611"/>
                    <a:pt x="17234" y="4588"/>
                  </a:cubicBezTo>
                  <a:lnTo>
                    <a:pt x="17234" y="4588"/>
                  </a:lnTo>
                  <a:cubicBezTo>
                    <a:pt x="17279" y="4542"/>
                    <a:pt x="17302" y="4474"/>
                    <a:pt x="17325" y="4428"/>
                  </a:cubicBezTo>
                  <a:lnTo>
                    <a:pt x="17325" y="4428"/>
                  </a:lnTo>
                  <a:cubicBezTo>
                    <a:pt x="17348" y="4405"/>
                    <a:pt x="17348" y="4405"/>
                    <a:pt x="17370" y="4383"/>
                  </a:cubicBezTo>
                  <a:lnTo>
                    <a:pt x="17370" y="4383"/>
                  </a:lnTo>
                  <a:cubicBezTo>
                    <a:pt x="17370" y="4360"/>
                    <a:pt x="17393" y="4337"/>
                    <a:pt x="17393" y="4314"/>
                  </a:cubicBezTo>
                  <a:lnTo>
                    <a:pt x="17393" y="4314"/>
                  </a:lnTo>
                  <a:cubicBezTo>
                    <a:pt x="17416" y="4268"/>
                    <a:pt x="17439" y="4223"/>
                    <a:pt x="17462" y="4177"/>
                  </a:cubicBezTo>
                  <a:lnTo>
                    <a:pt x="17462" y="4177"/>
                  </a:lnTo>
                  <a:cubicBezTo>
                    <a:pt x="17485" y="4154"/>
                    <a:pt x="17507" y="4109"/>
                    <a:pt x="17507" y="4086"/>
                  </a:cubicBezTo>
                  <a:lnTo>
                    <a:pt x="17507" y="4086"/>
                  </a:lnTo>
                  <a:cubicBezTo>
                    <a:pt x="17530" y="4040"/>
                    <a:pt x="17553" y="3995"/>
                    <a:pt x="17576" y="3949"/>
                  </a:cubicBezTo>
                  <a:lnTo>
                    <a:pt x="17576" y="3949"/>
                  </a:lnTo>
                  <a:cubicBezTo>
                    <a:pt x="17576" y="3926"/>
                    <a:pt x="17599" y="3903"/>
                    <a:pt x="17599" y="3880"/>
                  </a:cubicBezTo>
                  <a:lnTo>
                    <a:pt x="17599" y="3880"/>
                  </a:lnTo>
                  <a:cubicBezTo>
                    <a:pt x="17599" y="3858"/>
                    <a:pt x="17599" y="3835"/>
                    <a:pt x="17622" y="3835"/>
                  </a:cubicBezTo>
                  <a:lnTo>
                    <a:pt x="17622" y="3835"/>
                  </a:lnTo>
                  <a:cubicBezTo>
                    <a:pt x="17622" y="3789"/>
                    <a:pt x="17644" y="3743"/>
                    <a:pt x="17667" y="3698"/>
                  </a:cubicBezTo>
                  <a:lnTo>
                    <a:pt x="17667" y="3698"/>
                  </a:lnTo>
                  <a:cubicBezTo>
                    <a:pt x="17667" y="3652"/>
                    <a:pt x="17690" y="3629"/>
                    <a:pt x="17690" y="3584"/>
                  </a:cubicBezTo>
                  <a:lnTo>
                    <a:pt x="17690" y="3584"/>
                  </a:lnTo>
                  <a:cubicBezTo>
                    <a:pt x="17713" y="3538"/>
                    <a:pt x="17713" y="3492"/>
                    <a:pt x="17713" y="3447"/>
                  </a:cubicBezTo>
                  <a:lnTo>
                    <a:pt x="17713" y="3447"/>
                  </a:lnTo>
                  <a:cubicBezTo>
                    <a:pt x="17736" y="3424"/>
                    <a:pt x="17736" y="3401"/>
                    <a:pt x="17736" y="3378"/>
                  </a:cubicBezTo>
                  <a:lnTo>
                    <a:pt x="17736" y="3378"/>
                  </a:lnTo>
                  <a:cubicBezTo>
                    <a:pt x="17736" y="3355"/>
                    <a:pt x="17736" y="3355"/>
                    <a:pt x="17759" y="3333"/>
                  </a:cubicBezTo>
                  <a:lnTo>
                    <a:pt x="17759" y="3333"/>
                  </a:lnTo>
                  <a:cubicBezTo>
                    <a:pt x="17759" y="3287"/>
                    <a:pt x="17759" y="3241"/>
                    <a:pt x="17759" y="3196"/>
                  </a:cubicBezTo>
                  <a:lnTo>
                    <a:pt x="17759" y="3196"/>
                  </a:lnTo>
                  <a:cubicBezTo>
                    <a:pt x="17781" y="3150"/>
                    <a:pt x="17781" y="3127"/>
                    <a:pt x="17781" y="3082"/>
                  </a:cubicBezTo>
                  <a:lnTo>
                    <a:pt x="17781" y="3082"/>
                  </a:lnTo>
                  <a:cubicBezTo>
                    <a:pt x="17781" y="3036"/>
                    <a:pt x="17781" y="2990"/>
                    <a:pt x="17804" y="2945"/>
                  </a:cubicBezTo>
                  <a:lnTo>
                    <a:pt x="17804" y="2945"/>
                  </a:lnTo>
                  <a:cubicBezTo>
                    <a:pt x="17804" y="2922"/>
                    <a:pt x="17804" y="2899"/>
                    <a:pt x="17804" y="2876"/>
                  </a:cubicBezTo>
                  <a:lnTo>
                    <a:pt x="17804" y="2876"/>
                  </a:lnTo>
                  <a:cubicBezTo>
                    <a:pt x="17804" y="2853"/>
                    <a:pt x="17804" y="2808"/>
                    <a:pt x="17804" y="2785"/>
                  </a:cubicBezTo>
                  <a:lnTo>
                    <a:pt x="17804" y="2785"/>
                  </a:lnTo>
                  <a:lnTo>
                    <a:pt x="17804" y="46"/>
                  </a:lnTo>
                  <a:cubicBezTo>
                    <a:pt x="17804" y="91"/>
                    <a:pt x="17804" y="160"/>
                    <a:pt x="17804" y="206"/>
                  </a:cubicBezTo>
                  <a:lnTo>
                    <a:pt x="17804" y="206"/>
                  </a:lnTo>
                  <a:cubicBezTo>
                    <a:pt x="17804" y="251"/>
                    <a:pt x="17804" y="297"/>
                    <a:pt x="17781" y="343"/>
                  </a:cubicBezTo>
                  <a:lnTo>
                    <a:pt x="17781" y="343"/>
                  </a:lnTo>
                  <a:cubicBezTo>
                    <a:pt x="17781" y="365"/>
                    <a:pt x="17781" y="411"/>
                    <a:pt x="17781" y="457"/>
                  </a:cubicBezTo>
                  <a:lnTo>
                    <a:pt x="17781" y="457"/>
                  </a:lnTo>
                  <a:cubicBezTo>
                    <a:pt x="17781" y="502"/>
                    <a:pt x="17759" y="548"/>
                    <a:pt x="17759" y="594"/>
                  </a:cubicBezTo>
                  <a:lnTo>
                    <a:pt x="17759" y="594"/>
                  </a:lnTo>
                  <a:cubicBezTo>
                    <a:pt x="17759" y="616"/>
                    <a:pt x="17736" y="662"/>
                    <a:pt x="17736" y="708"/>
                  </a:cubicBezTo>
                  <a:lnTo>
                    <a:pt x="17736" y="708"/>
                  </a:lnTo>
                  <a:cubicBezTo>
                    <a:pt x="17713" y="753"/>
                    <a:pt x="17713" y="799"/>
                    <a:pt x="17690" y="845"/>
                  </a:cubicBezTo>
                  <a:lnTo>
                    <a:pt x="17690" y="845"/>
                  </a:lnTo>
                  <a:cubicBezTo>
                    <a:pt x="17690" y="867"/>
                    <a:pt x="17667" y="913"/>
                    <a:pt x="17667" y="959"/>
                  </a:cubicBezTo>
                  <a:lnTo>
                    <a:pt x="17667" y="959"/>
                  </a:lnTo>
                  <a:cubicBezTo>
                    <a:pt x="17644" y="1004"/>
                    <a:pt x="17644" y="1050"/>
                    <a:pt x="17622" y="1073"/>
                  </a:cubicBezTo>
                  <a:lnTo>
                    <a:pt x="17622" y="1073"/>
                  </a:lnTo>
                  <a:cubicBezTo>
                    <a:pt x="17599" y="1119"/>
                    <a:pt x="17599" y="1164"/>
                    <a:pt x="17576" y="1187"/>
                  </a:cubicBezTo>
                  <a:lnTo>
                    <a:pt x="17576" y="1187"/>
                  </a:lnTo>
                  <a:cubicBezTo>
                    <a:pt x="17553" y="1233"/>
                    <a:pt x="17553" y="1278"/>
                    <a:pt x="17530" y="1324"/>
                  </a:cubicBezTo>
                  <a:lnTo>
                    <a:pt x="17530" y="1324"/>
                  </a:lnTo>
                  <a:cubicBezTo>
                    <a:pt x="17507" y="1370"/>
                    <a:pt x="17485" y="1415"/>
                    <a:pt x="17462" y="1438"/>
                  </a:cubicBezTo>
                  <a:lnTo>
                    <a:pt x="17462" y="1438"/>
                  </a:lnTo>
                  <a:cubicBezTo>
                    <a:pt x="17439" y="1484"/>
                    <a:pt x="17416" y="1529"/>
                    <a:pt x="17393" y="1575"/>
                  </a:cubicBezTo>
                  <a:lnTo>
                    <a:pt x="17393" y="1575"/>
                  </a:lnTo>
                  <a:cubicBezTo>
                    <a:pt x="17393" y="1621"/>
                    <a:pt x="17370" y="1644"/>
                    <a:pt x="17348" y="1689"/>
                  </a:cubicBezTo>
                  <a:lnTo>
                    <a:pt x="17348" y="1689"/>
                  </a:lnTo>
                  <a:cubicBezTo>
                    <a:pt x="17302" y="1735"/>
                    <a:pt x="17279" y="1781"/>
                    <a:pt x="17234" y="1849"/>
                  </a:cubicBezTo>
                  <a:lnTo>
                    <a:pt x="17234" y="1849"/>
                  </a:lnTo>
                  <a:cubicBezTo>
                    <a:pt x="17234" y="1872"/>
                    <a:pt x="17211" y="1917"/>
                    <a:pt x="17188" y="1940"/>
                  </a:cubicBezTo>
                  <a:lnTo>
                    <a:pt x="17188" y="1940"/>
                  </a:lnTo>
                  <a:cubicBezTo>
                    <a:pt x="17142" y="1986"/>
                    <a:pt x="17097" y="2054"/>
                    <a:pt x="17051" y="2100"/>
                  </a:cubicBezTo>
                  <a:lnTo>
                    <a:pt x="17051" y="2100"/>
                  </a:lnTo>
                  <a:cubicBezTo>
                    <a:pt x="17028" y="2146"/>
                    <a:pt x="17028" y="2169"/>
                    <a:pt x="17005" y="2191"/>
                  </a:cubicBezTo>
                  <a:lnTo>
                    <a:pt x="17005" y="2191"/>
                  </a:lnTo>
                  <a:cubicBezTo>
                    <a:pt x="16937" y="2283"/>
                    <a:pt x="16846" y="2374"/>
                    <a:pt x="16777" y="2465"/>
                  </a:cubicBezTo>
                  <a:lnTo>
                    <a:pt x="16777" y="2465"/>
                  </a:lnTo>
                  <a:cubicBezTo>
                    <a:pt x="16754" y="2488"/>
                    <a:pt x="16731" y="2511"/>
                    <a:pt x="16709" y="2534"/>
                  </a:cubicBezTo>
                  <a:lnTo>
                    <a:pt x="16709" y="2534"/>
                  </a:lnTo>
                  <a:cubicBezTo>
                    <a:pt x="16640" y="2579"/>
                    <a:pt x="16572" y="2648"/>
                    <a:pt x="16503" y="2716"/>
                  </a:cubicBezTo>
                  <a:lnTo>
                    <a:pt x="16503" y="2716"/>
                  </a:lnTo>
                  <a:cubicBezTo>
                    <a:pt x="16480" y="2762"/>
                    <a:pt x="16435" y="2785"/>
                    <a:pt x="16412" y="2808"/>
                  </a:cubicBezTo>
                  <a:lnTo>
                    <a:pt x="16412" y="2808"/>
                  </a:lnTo>
                  <a:cubicBezTo>
                    <a:pt x="16366" y="2853"/>
                    <a:pt x="16321" y="2899"/>
                    <a:pt x="16275" y="2922"/>
                  </a:cubicBezTo>
                  <a:lnTo>
                    <a:pt x="16275" y="2922"/>
                  </a:lnTo>
                  <a:cubicBezTo>
                    <a:pt x="16229" y="2967"/>
                    <a:pt x="16184" y="2990"/>
                    <a:pt x="16161" y="3036"/>
                  </a:cubicBezTo>
                  <a:lnTo>
                    <a:pt x="16161" y="3036"/>
                  </a:lnTo>
                  <a:cubicBezTo>
                    <a:pt x="16115" y="3059"/>
                    <a:pt x="16069" y="3104"/>
                    <a:pt x="16024" y="3127"/>
                  </a:cubicBezTo>
                  <a:lnTo>
                    <a:pt x="16024" y="3127"/>
                  </a:lnTo>
                  <a:cubicBezTo>
                    <a:pt x="15978" y="3173"/>
                    <a:pt x="15932" y="3196"/>
                    <a:pt x="15887" y="3241"/>
                  </a:cubicBezTo>
                  <a:lnTo>
                    <a:pt x="15887" y="3241"/>
                  </a:lnTo>
                  <a:cubicBezTo>
                    <a:pt x="15841" y="3264"/>
                    <a:pt x="15773" y="3310"/>
                    <a:pt x="15727" y="3333"/>
                  </a:cubicBezTo>
                  <a:lnTo>
                    <a:pt x="15727" y="3333"/>
                  </a:lnTo>
                  <a:cubicBezTo>
                    <a:pt x="15681" y="3378"/>
                    <a:pt x="15636" y="3401"/>
                    <a:pt x="15590" y="3447"/>
                  </a:cubicBezTo>
                  <a:lnTo>
                    <a:pt x="15590" y="3447"/>
                  </a:lnTo>
                  <a:cubicBezTo>
                    <a:pt x="15544" y="3470"/>
                    <a:pt x="15476" y="3515"/>
                    <a:pt x="15430" y="3538"/>
                  </a:cubicBezTo>
                  <a:lnTo>
                    <a:pt x="15430" y="3538"/>
                  </a:lnTo>
                  <a:cubicBezTo>
                    <a:pt x="15362" y="3584"/>
                    <a:pt x="15293" y="3629"/>
                    <a:pt x="15225" y="3675"/>
                  </a:cubicBezTo>
                  <a:lnTo>
                    <a:pt x="15225" y="3675"/>
                  </a:lnTo>
                  <a:cubicBezTo>
                    <a:pt x="15019" y="3789"/>
                    <a:pt x="14837" y="3880"/>
                    <a:pt x="14631" y="3972"/>
                  </a:cubicBezTo>
                  <a:lnTo>
                    <a:pt x="14631" y="3972"/>
                  </a:lnTo>
                  <a:cubicBezTo>
                    <a:pt x="14563" y="4017"/>
                    <a:pt x="14517" y="4040"/>
                    <a:pt x="14449" y="4063"/>
                  </a:cubicBezTo>
                  <a:lnTo>
                    <a:pt x="14449" y="4063"/>
                  </a:lnTo>
                  <a:cubicBezTo>
                    <a:pt x="14266" y="4154"/>
                    <a:pt x="14084" y="4223"/>
                    <a:pt x="13878" y="4291"/>
                  </a:cubicBezTo>
                  <a:lnTo>
                    <a:pt x="13878" y="4291"/>
                  </a:lnTo>
                  <a:cubicBezTo>
                    <a:pt x="13855" y="4314"/>
                    <a:pt x="13833" y="4314"/>
                    <a:pt x="13810" y="4337"/>
                  </a:cubicBezTo>
                  <a:lnTo>
                    <a:pt x="13810" y="4337"/>
                  </a:lnTo>
                  <a:cubicBezTo>
                    <a:pt x="13604" y="4405"/>
                    <a:pt x="13399" y="4474"/>
                    <a:pt x="13171" y="4542"/>
                  </a:cubicBezTo>
                  <a:lnTo>
                    <a:pt x="13171" y="4542"/>
                  </a:lnTo>
                  <a:cubicBezTo>
                    <a:pt x="13011" y="4611"/>
                    <a:pt x="12874" y="4634"/>
                    <a:pt x="12714" y="4679"/>
                  </a:cubicBezTo>
                  <a:lnTo>
                    <a:pt x="12714" y="4679"/>
                  </a:lnTo>
                  <a:cubicBezTo>
                    <a:pt x="12600" y="4725"/>
                    <a:pt x="12486" y="4748"/>
                    <a:pt x="12372" y="4771"/>
                  </a:cubicBezTo>
                  <a:lnTo>
                    <a:pt x="12372" y="4771"/>
                  </a:lnTo>
                  <a:cubicBezTo>
                    <a:pt x="12212" y="4816"/>
                    <a:pt x="12029" y="4839"/>
                    <a:pt x="11870" y="4885"/>
                  </a:cubicBezTo>
                  <a:lnTo>
                    <a:pt x="11870" y="4885"/>
                  </a:lnTo>
                  <a:cubicBezTo>
                    <a:pt x="11755" y="4908"/>
                    <a:pt x="11641" y="4930"/>
                    <a:pt x="11504" y="4953"/>
                  </a:cubicBezTo>
                  <a:lnTo>
                    <a:pt x="11504" y="4953"/>
                  </a:lnTo>
                  <a:cubicBezTo>
                    <a:pt x="11459" y="4976"/>
                    <a:pt x="11413" y="4976"/>
                    <a:pt x="11367" y="4976"/>
                  </a:cubicBezTo>
                  <a:lnTo>
                    <a:pt x="11367" y="4976"/>
                  </a:lnTo>
                  <a:cubicBezTo>
                    <a:pt x="11162" y="5022"/>
                    <a:pt x="10957" y="5045"/>
                    <a:pt x="10751" y="5067"/>
                  </a:cubicBezTo>
                  <a:lnTo>
                    <a:pt x="10751" y="5067"/>
                  </a:lnTo>
                  <a:cubicBezTo>
                    <a:pt x="10683" y="5067"/>
                    <a:pt x="10637" y="5090"/>
                    <a:pt x="10569" y="5090"/>
                  </a:cubicBezTo>
                  <a:lnTo>
                    <a:pt x="10569" y="5090"/>
                  </a:lnTo>
                  <a:cubicBezTo>
                    <a:pt x="10454" y="5090"/>
                    <a:pt x="10317" y="5113"/>
                    <a:pt x="10203" y="5113"/>
                  </a:cubicBezTo>
                  <a:lnTo>
                    <a:pt x="10203" y="5113"/>
                  </a:lnTo>
                  <a:cubicBezTo>
                    <a:pt x="9998" y="5136"/>
                    <a:pt x="9815" y="5159"/>
                    <a:pt x="9610" y="5159"/>
                  </a:cubicBezTo>
                  <a:lnTo>
                    <a:pt x="9610" y="5159"/>
                  </a:lnTo>
                  <a:cubicBezTo>
                    <a:pt x="9473" y="5159"/>
                    <a:pt x="9359" y="5159"/>
                    <a:pt x="9222" y="5159"/>
                  </a:cubicBezTo>
                  <a:lnTo>
                    <a:pt x="9222" y="5159"/>
                  </a:lnTo>
                  <a:cubicBezTo>
                    <a:pt x="9062" y="5181"/>
                    <a:pt x="8902" y="5181"/>
                    <a:pt x="8743" y="5181"/>
                  </a:cubicBezTo>
                  <a:lnTo>
                    <a:pt x="8743" y="5181"/>
                  </a:lnTo>
                  <a:cubicBezTo>
                    <a:pt x="8606" y="5159"/>
                    <a:pt x="8469" y="5159"/>
                    <a:pt x="8332" y="5159"/>
                  </a:cubicBezTo>
                  <a:lnTo>
                    <a:pt x="8332" y="5159"/>
                  </a:lnTo>
                  <a:cubicBezTo>
                    <a:pt x="8172" y="5159"/>
                    <a:pt x="8012" y="5136"/>
                    <a:pt x="7875" y="5136"/>
                  </a:cubicBezTo>
                  <a:lnTo>
                    <a:pt x="7875" y="5136"/>
                  </a:lnTo>
                  <a:cubicBezTo>
                    <a:pt x="7738" y="5136"/>
                    <a:pt x="7601" y="5113"/>
                    <a:pt x="7464" y="5113"/>
                  </a:cubicBezTo>
                  <a:lnTo>
                    <a:pt x="7464" y="5113"/>
                  </a:lnTo>
                  <a:cubicBezTo>
                    <a:pt x="7305" y="5090"/>
                    <a:pt x="7168" y="5067"/>
                    <a:pt x="7008" y="5045"/>
                  </a:cubicBezTo>
                  <a:lnTo>
                    <a:pt x="7008" y="5045"/>
                  </a:lnTo>
                  <a:cubicBezTo>
                    <a:pt x="6894" y="5045"/>
                    <a:pt x="6757" y="5022"/>
                    <a:pt x="6620" y="4999"/>
                  </a:cubicBezTo>
                  <a:lnTo>
                    <a:pt x="6620" y="4999"/>
                  </a:lnTo>
                  <a:cubicBezTo>
                    <a:pt x="6460" y="4976"/>
                    <a:pt x="6300" y="4953"/>
                    <a:pt x="6140" y="4908"/>
                  </a:cubicBezTo>
                  <a:lnTo>
                    <a:pt x="6140" y="4908"/>
                  </a:lnTo>
                  <a:cubicBezTo>
                    <a:pt x="6026" y="4885"/>
                    <a:pt x="5889" y="4862"/>
                    <a:pt x="5775" y="4839"/>
                  </a:cubicBezTo>
                  <a:lnTo>
                    <a:pt x="5775" y="4839"/>
                  </a:lnTo>
                  <a:cubicBezTo>
                    <a:pt x="5593" y="4793"/>
                    <a:pt x="5410" y="4748"/>
                    <a:pt x="5227" y="4702"/>
                  </a:cubicBezTo>
                  <a:lnTo>
                    <a:pt x="5227" y="4702"/>
                  </a:lnTo>
                  <a:cubicBezTo>
                    <a:pt x="5113" y="4679"/>
                    <a:pt x="4999" y="4634"/>
                    <a:pt x="4862" y="4611"/>
                  </a:cubicBezTo>
                  <a:lnTo>
                    <a:pt x="4862" y="4611"/>
                  </a:lnTo>
                  <a:cubicBezTo>
                    <a:pt x="4817" y="4588"/>
                    <a:pt x="4748" y="4565"/>
                    <a:pt x="4680" y="4542"/>
                  </a:cubicBezTo>
                  <a:lnTo>
                    <a:pt x="4680" y="4542"/>
                  </a:lnTo>
                  <a:cubicBezTo>
                    <a:pt x="4497" y="4497"/>
                    <a:pt x="4314" y="4428"/>
                    <a:pt x="4132" y="4360"/>
                  </a:cubicBezTo>
                  <a:lnTo>
                    <a:pt x="4132" y="4360"/>
                  </a:lnTo>
                  <a:cubicBezTo>
                    <a:pt x="4086" y="4337"/>
                    <a:pt x="4041" y="4337"/>
                    <a:pt x="3995" y="4314"/>
                  </a:cubicBezTo>
                  <a:lnTo>
                    <a:pt x="3995" y="4314"/>
                  </a:lnTo>
                  <a:cubicBezTo>
                    <a:pt x="3835" y="4246"/>
                    <a:pt x="3675" y="4177"/>
                    <a:pt x="3516" y="4109"/>
                  </a:cubicBezTo>
                  <a:lnTo>
                    <a:pt x="3516" y="4109"/>
                  </a:lnTo>
                  <a:cubicBezTo>
                    <a:pt x="3447" y="4063"/>
                    <a:pt x="3356" y="4040"/>
                    <a:pt x="3287" y="4017"/>
                  </a:cubicBezTo>
                  <a:lnTo>
                    <a:pt x="3287" y="4017"/>
                  </a:lnTo>
                  <a:cubicBezTo>
                    <a:pt x="3059" y="3903"/>
                    <a:pt x="2831" y="3789"/>
                    <a:pt x="2625" y="3675"/>
                  </a:cubicBezTo>
                  <a:lnTo>
                    <a:pt x="2625" y="3675"/>
                  </a:lnTo>
                  <a:cubicBezTo>
                    <a:pt x="868" y="2648"/>
                    <a:pt x="0" y="132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47"/>
            <p:cNvSpPr/>
            <p:nvPr/>
          </p:nvSpPr>
          <p:spPr>
            <a:xfrm>
              <a:off x="4068988" y="1866150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70" y="1507"/>
                  </a:moveTo>
                  <a:cubicBezTo>
                    <a:pt x="0" y="3516"/>
                    <a:pt x="23" y="6780"/>
                    <a:pt x="3492" y="8811"/>
                  </a:cubicBezTo>
                  <a:lnTo>
                    <a:pt x="3492" y="8811"/>
                  </a:lnTo>
                  <a:cubicBezTo>
                    <a:pt x="6985" y="10820"/>
                    <a:pt x="12622" y="10820"/>
                    <a:pt x="16092" y="8811"/>
                  </a:cubicBezTo>
                  <a:lnTo>
                    <a:pt x="16092" y="8811"/>
                  </a:lnTo>
                  <a:cubicBezTo>
                    <a:pt x="19561" y="6780"/>
                    <a:pt x="19539" y="3516"/>
                    <a:pt x="16046" y="1507"/>
                  </a:cubicBezTo>
                  <a:lnTo>
                    <a:pt x="16046" y="1507"/>
                  </a:lnTo>
                  <a:cubicBezTo>
                    <a:pt x="14312" y="503"/>
                    <a:pt x="12029" y="0"/>
                    <a:pt x="9746" y="0"/>
                  </a:cubicBezTo>
                  <a:lnTo>
                    <a:pt x="9746" y="0"/>
                  </a:lnTo>
                  <a:cubicBezTo>
                    <a:pt x="7464" y="0"/>
                    <a:pt x="5181" y="503"/>
                    <a:pt x="3470" y="15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47"/>
            <p:cNvSpPr/>
            <p:nvPr/>
          </p:nvSpPr>
          <p:spPr>
            <a:xfrm>
              <a:off x="4192238" y="1912375"/>
              <a:ext cx="229975" cy="133200"/>
            </a:xfrm>
            <a:custGeom>
              <a:avLst/>
              <a:gdLst/>
              <a:ahLst/>
              <a:cxnLst/>
              <a:rect l="l" t="t" r="r" b="b"/>
              <a:pathLst>
                <a:path w="9199" h="5328" extrusionOk="0">
                  <a:moveTo>
                    <a:pt x="5593" y="1507"/>
                  </a:moveTo>
                  <a:lnTo>
                    <a:pt x="6528" y="2055"/>
                  </a:lnTo>
                  <a:cubicBezTo>
                    <a:pt x="6825" y="2214"/>
                    <a:pt x="7031" y="2397"/>
                    <a:pt x="7122" y="2602"/>
                  </a:cubicBezTo>
                  <a:cubicBezTo>
                    <a:pt x="7236" y="2808"/>
                    <a:pt x="7236" y="3036"/>
                    <a:pt x="7145" y="3241"/>
                  </a:cubicBezTo>
                  <a:cubicBezTo>
                    <a:pt x="7053" y="3447"/>
                    <a:pt x="6848" y="3652"/>
                    <a:pt x="6551" y="3812"/>
                  </a:cubicBezTo>
                  <a:cubicBezTo>
                    <a:pt x="6254" y="3995"/>
                    <a:pt x="5935" y="4109"/>
                    <a:pt x="5593" y="4177"/>
                  </a:cubicBezTo>
                  <a:cubicBezTo>
                    <a:pt x="5391" y="4215"/>
                    <a:pt x="5197" y="4232"/>
                    <a:pt x="5006" y="4232"/>
                  </a:cubicBezTo>
                  <a:cubicBezTo>
                    <a:pt x="4850" y="4232"/>
                    <a:pt x="4696" y="4221"/>
                    <a:pt x="4543" y="4200"/>
                  </a:cubicBezTo>
                  <a:cubicBezTo>
                    <a:pt x="4200" y="4154"/>
                    <a:pt x="3881" y="4040"/>
                    <a:pt x="3584" y="3881"/>
                  </a:cubicBezTo>
                  <a:lnTo>
                    <a:pt x="2580" y="3310"/>
                  </a:lnTo>
                  <a:lnTo>
                    <a:pt x="5593" y="1507"/>
                  </a:lnTo>
                  <a:close/>
                  <a:moveTo>
                    <a:pt x="5227" y="0"/>
                  </a:moveTo>
                  <a:lnTo>
                    <a:pt x="0" y="3127"/>
                  </a:lnTo>
                  <a:lnTo>
                    <a:pt x="2397" y="4474"/>
                  </a:lnTo>
                  <a:cubicBezTo>
                    <a:pt x="2990" y="4816"/>
                    <a:pt x="3630" y="5068"/>
                    <a:pt x="4314" y="5204"/>
                  </a:cubicBezTo>
                  <a:cubicBezTo>
                    <a:pt x="4725" y="5287"/>
                    <a:pt x="5136" y="5328"/>
                    <a:pt x="5537" y="5328"/>
                  </a:cubicBezTo>
                  <a:cubicBezTo>
                    <a:pt x="5804" y="5328"/>
                    <a:pt x="6067" y="5309"/>
                    <a:pt x="6323" y="5273"/>
                  </a:cubicBezTo>
                  <a:cubicBezTo>
                    <a:pt x="6985" y="5182"/>
                    <a:pt x="7578" y="4976"/>
                    <a:pt x="8080" y="4679"/>
                  </a:cubicBezTo>
                  <a:cubicBezTo>
                    <a:pt x="8605" y="4360"/>
                    <a:pt x="8925" y="4018"/>
                    <a:pt x="9062" y="3652"/>
                  </a:cubicBezTo>
                  <a:cubicBezTo>
                    <a:pt x="9199" y="3264"/>
                    <a:pt x="9153" y="2876"/>
                    <a:pt x="8925" y="2488"/>
                  </a:cubicBezTo>
                  <a:cubicBezTo>
                    <a:pt x="8697" y="2100"/>
                    <a:pt x="8263" y="1735"/>
                    <a:pt x="7670" y="1393"/>
                  </a:cubicBezTo>
                  <a:lnTo>
                    <a:pt x="5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47"/>
            <p:cNvSpPr/>
            <p:nvPr/>
          </p:nvSpPr>
          <p:spPr>
            <a:xfrm>
              <a:off x="6381763" y="2751775"/>
              <a:ext cx="445675" cy="198025"/>
            </a:xfrm>
            <a:custGeom>
              <a:avLst/>
              <a:gdLst/>
              <a:ahLst/>
              <a:cxnLst/>
              <a:rect l="l" t="t" r="r" b="b"/>
              <a:pathLst>
                <a:path w="17827" h="7921" extrusionOk="0">
                  <a:moveTo>
                    <a:pt x="0" y="2739"/>
                  </a:moveTo>
                  <a:cubicBezTo>
                    <a:pt x="0" y="4063"/>
                    <a:pt x="890" y="5387"/>
                    <a:pt x="2625" y="6414"/>
                  </a:cubicBezTo>
                  <a:lnTo>
                    <a:pt x="2625" y="6414"/>
                  </a:lnTo>
                  <a:cubicBezTo>
                    <a:pt x="2853" y="6528"/>
                    <a:pt x="3059" y="6642"/>
                    <a:pt x="3287" y="6757"/>
                  </a:cubicBezTo>
                  <a:lnTo>
                    <a:pt x="3287" y="6757"/>
                  </a:lnTo>
                  <a:cubicBezTo>
                    <a:pt x="3355" y="6779"/>
                    <a:pt x="3447" y="6825"/>
                    <a:pt x="3515" y="6848"/>
                  </a:cubicBezTo>
                  <a:lnTo>
                    <a:pt x="3515" y="6848"/>
                  </a:lnTo>
                  <a:cubicBezTo>
                    <a:pt x="3652" y="6916"/>
                    <a:pt x="3789" y="6962"/>
                    <a:pt x="3926" y="7030"/>
                  </a:cubicBezTo>
                  <a:lnTo>
                    <a:pt x="3926" y="7030"/>
                  </a:lnTo>
                  <a:cubicBezTo>
                    <a:pt x="3949" y="7030"/>
                    <a:pt x="3972" y="7030"/>
                    <a:pt x="3994" y="7053"/>
                  </a:cubicBezTo>
                  <a:lnTo>
                    <a:pt x="3994" y="7053"/>
                  </a:lnTo>
                  <a:cubicBezTo>
                    <a:pt x="4040" y="7076"/>
                    <a:pt x="4086" y="7099"/>
                    <a:pt x="4154" y="7099"/>
                  </a:cubicBezTo>
                  <a:lnTo>
                    <a:pt x="4154" y="7099"/>
                  </a:lnTo>
                  <a:cubicBezTo>
                    <a:pt x="4314" y="7167"/>
                    <a:pt x="4497" y="7236"/>
                    <a:pt x="4679" y="7282"/>
                  </a:cubicBezTo>
                  <a:lnTo>
                    <a:pt x="4679" y="7282"/>
                  </a:lnTo>
                  <a:cubicBezTo>
                    <a:pt x="4748" y="7304"/>
                    <a:pt x="4816" y="7327"/>
                    <a:pt x="4885" y="7350"/>
                  </a:cubicBezTo>
                  <a:lnTo>
                    <a:pt x="4885" y="7350"/>
                  </a:lnTo>
                  <a:cubicBezTo>
                    <a:pt x="4907" y="7373"/>
                    <a:pt x="4953" y="7373"/>
                    <a:pt x="4999" y="7396"/>
                  </a:cubicBezTo>
                  <a:lnTo>
                    <a:pt x="4999" y="7396"/>
                  </a:lnTo>
                  <a:cubicBezTo>
                    <a:pt x="5067" y="7418"/>
                    <a:pt x="5159" y="7418"/>
                    <a:pt x="5227" y="7441"/>
                  </a:cubicBezTo>
                  <a:lnTo>
                    <a:pt x="5227" y="7441"/>
                  </a:lnTo>
                  <a:cubicBezTo>
                    <a:pt x="5410" y="7487"/>
                    <a:pt x="5592" y="7533"/>
                    <a:pt x="5775" y="7578"/>
                  </a:cubicBezTo>
                  <a:lnTo>
                    <a:pt x="5775" y="7578"/>
                  </a:lnTo>
                  <a:cubicBezTo>
                    <a:pt x="5820" y="7601"/>
                    <a:pt x="5889" y="7601"/>
                    <a:pt x="5935" y="7624"/>
                  </a:cubicBezTo>
                  <a:lnTo>
                    <a:pt x="5935" y="7624"/>
                  </a:lnTo>
                  <a:cubicBezTo>
                    <a:pt x="6003" y="7624"/>
                    <a:pt x="6072" y="7647"/>
                    <a:pt x="6140" y="7647"/>
                  </a:cubicBezTo>
                  <a:lnTo>
                    <a:pt x="6140" y="7647"/>
                  </a:lnTo>
                  <a:cubicBezTo>
                    <a:pt x="6300" y="7692"/>
                    <a:pt x="6460" y="7715"/>
                    <a:pt x="6619" y="7738"/>
                  </a:cubicBezTo>
                  <a:lnTo>
                    <a:pt x="6619" y="7738"/>
                  </a:lnTo>
                  <a:cubicBezTo>
                    <a:pt x="6688" y="7738"/>
                    <a:pt x="6756" y="7761"/>
                    <a:pt x="6802" y="7761"/>
                  </a:cubicBezTo>
                  <a:lnTo>
                    <a:pt x="6802" y="7761"/>
                  </a:lnTo>
                  <a:cubicBezTo>
                    <a:pt x="6870" y="7784"/>
                    <a:pt x="6962" y="7784"/>
                    <a:pt x="7030" y="7784"/>
                  </a:cubicBezTo>
                  <a:lnTo>
                    <a:pt x="7030" y="7784"/>
                  </a:lnTo>
                  <a:cubicBezTo>
                    <a:pt x="7167" y="7806"/>
                    <a:pt x="7327" y="7829"/>
                    <a:pt x="7464" y="7852"/>
                  </a:cubicBezTo>
                  <a:lnTo>
                    <a:pt x="7464" y="7852"/>
                  </a:lnTo>
                  <a:cubicBezTo>
                    <a:pt x="7532" y="7852"/>
                    <a:pt x="7601" y="7852"/>
                    <a:pt x="7669" y="7875"/>
                  </a:cubicBezTo>
                  <a:lnTo>
                    <a:pt x="7669" y="7875"/>
                  </a:lnTo>
                  <a:cubicBezTo>
                    <a:pt x="7738" y="7875"/>
                    <a:pt x="7806" y="7875"/>
                    <a:pt x="7875" y="7875"/>
                  </a:cubicBezTo>
                  <a:lnTo>
                    <a:pt x="7875" y="7875"/>
                  </a:lnTo>
                  <a:cubicBezTo>
                    <a:pt x="8035" y="7898"/>
                    <a:pt x="8171" y="7898"/>
                    <a:pt x="8331" y="7898"/>
                  </a:cubicBezTo>
                  <a:lnTo>
                    <a:pt x="8331" y="7898"/>
                  </a:lnTo>
                  <a:cubicBezTo>
                    <a:pt x="8400" y="7898"/>
                    <a:pt x="8468" y="7921"/>
                    <a:pt x="8560" y="7921"/>
                  </a:cubicBezTo>
                  <a:lnTo>
                    <a:pt x="8560" y="7921"/>
                  </a:lnTo>
                  <a:cubicBezTo>
                    <a:pt x="8582" y="7921"/>
                    <a:pt x="8628" y="7921"/>
                    <a:pt x="8651" y="7921"/>
                  </a:cubicBezTo>
                  <a:lnTo>
                    <a:pt x="8651" y="7921"/>
                  </a:lnTo>
                  <a:cubicBezTo>
                    <a:pt x="8674" y="7921"/>
                    <a:pt x="8719" y="7921"/>
                    <a:pt x="8742" y="7921"/>
                  </a:cubicBezTo>
                  <a:lnTo>
                    <a:pt x="8742" y="7921"/>
                  </a:lnTo>
                  <a:cubicBezTo>
                    <a:pt x="8902" y="7921"/>
                    <a:pt x="9062" y="7921"/>
                    <a:pt x="9221" y="7921"/>
                  </a:cubicBezTo>
                  <a:lnTo>
                    <a:pt x="9221" y="7921"/>
                  </a:lnTo>
                  <a:cubicBezTo>
                    <a:pt x="9267" y="7921"/>
                    <a:pt x="9290" y="7921"/>
                    <a:pt x="9336" y="7921"/>
                  </a:cubicBezTo>
                  <a:lnTo>
                    <a:pt x="9336" y="7921"/>
                  </a:lnTo>
                  <a:cubicBezTo>
                    <a:pt x="9381" y="7921"/>
                    <a:pt x="9427" y="7921"/>
                    <a:pt x="9473" y="7921"/>
                  </a:cubicBezTo>
                  <a:lnTo>
                    <a:pt x="9473" y="7921"/>
                  </a:lnTo>
                  <a:cubicBezTo>
                    <a:pt x="9518" y="7898"/>
                    <a:pt x="9564" y="7898"/>
                    <a:pt x="9609" y="7898"/>
                  </a:cubicBezTo>
                  <a:lnTo>
                    <a:pt x="9609" y="7898"/>
                  </a:lnTo>
                  <a:cubicBezTo>
                    <a:pt x="9815" y="7898"/>
                    <a:pt x="10020" y="7875"/>
                    <a:pt x="10203" y="7852"/>
                  </a:cubicBezTo>
                  <a:lnTo>
                    <a:pt x="10203" y="7852"/>
                  </a:lnTo>
                  <a:cubicBezTo>
                    <a:pt x="10294" y="7852"/>
                    <a:pt x="10363" y="7852"/>
                    <a:pt x="10454" y="7852"/>
                  </a:cubicBezTo>
                  <a:lnTo>
                    <a:pt x="10454" y="7852"/>
                  </a:lnTo>
                  <a:cubicBezTo>
                    <a:pt x="10500" y="7829"/>
                    <a:pt x="10523" y="7829"/>
                    <a:pt x="10568" y="7829"/>
                  </a:cubicBezTo>
                  <a:lnTo>
                    <a:pt x="10568" y="7829"/>
                  </a:lnTo>
                  <a:cubicBezTo>
                    <a:pt x="10637" y="7829"/>
                    <a:pt x="10682" y="7806"/>
                    <a:pt x="10751" y="7806"/>
                  </a:cubicBezTo>
                  <a:lnTo>
                    <a:pt x="10751" y="7806"/>
                  </a:lnTo>
                  <a:cubicBezTo>
                    <a:pt x="10956" y="7784"/>
                    <a:pt x="11162" y="7761"/>
                    <a:pt x="11367" y="7715"/>
                  </a:cubicBezTo>
                  <a:lnTo>
                    <a:pt x="11367" y="7715"/>
                  </a:lnTo>
                  <a:cubicBezTo>
                    <a:pt x="11413" y="7715"/>
                    <a:pt x="11458" y="7715"/>
                    <a:pt x="11527" y="7692"/>
                  </a:cubicBezTo>
                  <a:lnTo>
                    <a:pt x="11527" y="7692"/>
                  </a:lnTo>
                  <a:cubicBezTo>
                    <a:pt x="11550" y="7692"/>
                    <a:pt x="11572" y="7692"/>
                    <a:pt x="11595" y="7692"/>
                  </a:cubicBezTo>
                  <a:lnTo>
                    <a:pt x="11595" y="7692"/>
                  </a:lnTo>
                  <a:cubicBezTo>
                    <a:pt x="11687" y="7670"/>
                    <a:pt x="11778" y="7647"/>
                    <a:pt x="11869" y="7624"/>
                  </a:cubicBezTo>
                  <a:lnTo>
                    <a:pt x="11869" y="7624"/>
                  </a:lnTo>
                  <a:cubicBezTo>
                    <a:pt x="12052" y="7601"/>
                    <a:pt x="12212" y="7555"/>
                    <a:pt x="12371" y="7510"/>
                  </a:cubicBezTo>
                  <a:lnTo>
                    <a:pt x="12371" y="7510"/>
                  </a:lnTo>
                  <a:cubicBezTo>
                    <a:pt x="12485" y="7487"/>
                    <a:pt x="12600" y="7464"/>
                    <a:pt x="12714" y="7418"/>
                  </a:cubicBezTo>
                  <a:lnTo>
                    <a:pt x="12714" y="7418"/>
                  </a:lnTo>
                  <a:cubicBezTo>
                    <a:pt x="12874" y="7373"/>
                    <a:pt x="13033" y="7350"/>
                    <a:pt x="13170" y="7304"/>
                  </a:cubicBezTo>
                  <a:lnTo>
                    <a:pt x="13170" y="7304"/>
                  </a:lnTo>
                  <a:cubicBezTo>
                    <a:pt x="13216" y="7282"/>
                    <a:pt x="13239" y="7282"/>
                    <a:pt x="13284" y="7259"/>
                  </a:cubicBezTo>
                  <a:lnTo>
                    <a:pt x="13284" y="7259"/>
                  </a:lnTo>
                  <a:cubicBezTo>
                    <a:pt x="13467" y="7213"/>
                    <a:pt x="13627" y="7145"/>
                    <a:pt x="13809" y="7076"/>
                  </a:cubicBezTo>
                  <a:lnTo>
                    <a:pt x="13809" y="7076"/>
                  </a:lnTo>
                  <a:cubicBezTo>
                    <a:pt x="13832" y="7076"/>
                    <a:pt x="13855" y="7053"/>
                    <a:pt x="13901" y="7053"/>
                  </a:cubicBezTo>
                  <a:lnTo>
                    <a:pt x="13901" y="7053"/>
                  </a:lnTo>
                  <a:cubicBezTo>
                    <a:pt x="14083" y="6962"/>
                    <a:pt x="14266" y="6893"/>
                    <a:pt x="14471" y="6802"/>
                  </a:cubicBezTo>
                  <a:lnTo>
                    <a:pt x="14471" y="6802"/>
                  </a:lnTo>
                  <a:cubicBezTo>
                    <a:pt x="14517" y="6779"/>
                    <a:pt x="14563" y="6757"/>
                    <a:pt x="14631" y="6734"/>
                  </a:cubicBezTo>
                  <a:lnTo>
                    <a:pt x="14631" y="6734"/>
                  </a:lnTo>
                  <a:cubicBezTo>
                    <a:pt x="14836" y="6620"/>
                    <a:pt x="15042" y="6528"/>
                    <a:pt x="15225" y="6414"/>
                  </a:cubicBezTo>
                  <a:lnTo>
                    <a:pt x="15225" y="6414"/>
                  </a:lnTo>
                  <a:cubicBezTo>
                    <a:pt x="15270" y="6391"/>
                    <a:pt x="15293" y="6368"/>
                    <a:pt x="15339" y="6346"/>
                  </a:cubicBezTo>
                  <a:lnTo>
                    <a:pt x="15339" y="6346"/>
                  </a:lnTo>
                  <a:cubicBezTo>
                    <a:pt x="15361" y="6323"/>
                    <a:pt x="15407" y="6300"/>
                    <a:pt x="15430" y="6277"/>
                  </a:cubicBezTo>
                  <a:lnTo>
                    <a:pt x="15430" y="6277"/>
                  </a:lnTo>
                  <a:cubicBezTo>
                    <a:pt x="15476" y="6254"/>
                    <a:pt x="15544" y="6209"/>
                    <a:pt x="15590" y="6186"/>
                  </a:cubicBezTo>
                  <a:lnTo>
                    <a:pt x="15590" y="6186"/>
                  </a:lnTo>
                  <a:cubicBezTo>
                    <a:pt x="15635" y="6140"/>
                    <a:pt x="15681" y="6117"/>
                    <a:pt x="15727" y="6095"/>
                  </a:cubicBezTo>
                  <a:lnTo>
                    <a:pt x="15727" y="6095"/>
                  </a:lnTo>
                  <a:cubicBezTo>
                    <a:pt x="15795" y="6049"/>
                    <a:pt x="15841" y="6003"/>
                    <a:pt x="15886" y="5980"/>
                  </a:cubicBezTo>
                  <a:lnTo>
                    <a:pt x="15886" y="5980"/>
                  </a:lnTo>
                  <a:cubicBezTo>
                    <a:pt x="15932" y="5935"/>
                    <a:pt x="15978" y="5912"/>
                    <a:pt x="16023" y="5889"/>
                  </a:cubicBezTo>
                  <a:lnTo>
                    <a:pt x="16023" y="5889"/>
                  </a:lnTo>
                  <a:cubicBezTo>
                    <a:pt x="16069" y="5844"/>
                    <a:pt x="16115" y="5798"/>
                    <a:pt x="16160" y="5775"/>
                  </a:cubicBezTo>
                  <a:lnTo>
                    <a:pt x="16160" y="5775"/>
                  </a:lnTo>
                  <a:cubicBezTo>
                    <a:pt x="16206" y="5729"/>
                    <a:pt x="16229" y="5707"/>
                    <a:pt x="16274" y="5661"/>
                  </a:cubicBezTo>
                  <a:lnTo>
                    <a:pt x="16274" y="5661"/>
                  </a:lnTo>
                  <a:cubicBezTo>
                    <a:pt x="16320" y="5638"/>
                    <a:pt x="16366" y="5592"/>
                    <a:pt x="16411" y="5547"/>
                  </a:cubicBezTo>
                  <a:lnTo>
                    <a:pt x="16411" y="5547"/>
                  </a:lnTo>
                  <a:cubicBezTo>
                    <a:pt x="16434" y="5547"/>
                    <a:pt x="16434" y="5524"/>
                    <a:pt x="16457" y="5501"/>
                  </a:cubicBezTo>
                  <a:lnTo>
                    <a:pt x="16457" y="5501"/>
                  </a:lnTo>
                  <a:cubicBezTo>
                    <a:pt x="16480" y="5501"/>
                    <a:pt x="16480" y="5478"/>
                    <a:pt x="16503" y="5455"/>
                  </a:cubicBezTo>
                  <a:lnTo>
                    <a:pt x="16503" y="5455"/>
                  </a:lnTo>
                  <a:cubicBezTo>
                    <a:pt x="16571" y="5410"/>
                    <a:pt x="16640" y="5341"/>
                    <a:pt x="16708" y="5273"/>
                  </a:cubicBezTo>
                  <a:lnTo>
                    <a:pt x="16708" y="5273"/>
                  </a:lnTo>
                  <a:cubicBezTo>
                    <a:pt x="16731" y="5250"/>
                    <a:pt x="16754" y="5227"/>
                    <a:pt x="16777" y="5204"/>
                  </a:cubicBezTo>
                  <a:lnTo>
                    <a:pt x="16777" y="5204"/>
                  </a:lnTo>
                  <a:cubicBezTo>
                    <a:pt x="16845" y="5113"/>
                    <a:pt x="16936" y="5022"/>
                    <a:pt x="17005" y="4931"/>
                  </a:cubicBezTo>
                  <a:lnTo>
                    <a:pt x="17005" y="4931"/>
                  </a:lnTo>
                  <a:cubicBezTo>
                    <a:pt x="17005" y="4931"/>
                    <a:pt x="17005" y="4931"/>
                    <a:pt x="17005" y="4908"/>
                  </a:cubicBezTo>
                  <a:lnTo>
                    <a:pt x="17005" y="4908"/>
                  </a:lnTo>
                  <a:cubicBezTo>
                    <a:pt x="17028" y="4885"/>
                    <a:pt x="17051" y="4862"/>
                    <a:pt x="17051" y="4862"/>
                  </a:cubicBezTo>
                  <a:lnTo>
                    <a:pt x="17051" y="4862"/>
                  </a:lnTo>
                  <a:cubicBezTo>
                    <a:pt x="17096" y="4794"/>
                    <a:pt x="17142" y="4748"/>
                    <a:pt x="17187" y="4679"/>
                  </a:cubicBezTo>
                  <a:lnTo>
                    <a:pt x="17187" y="4679"/>
                  </a:lnTo>
                  <a:cubicBezTo>
                    <a:pt x="17210" y="4657"/>
                    <a:pt x="17233" y="4611"/>
                    <a:pt x="17256" y="4588"/>
                  </a:cubicBezTo>
                  <a:lnTo>
                    <a:pt x="17256" y="4588"/>
                  </a:lnTo>
                  <a:cubicBezTo>
                    <a:pt x="17279" y="4542"/>
                    <a:pt x="17324" y="4474"/>
                    <a:pt x="17347" y="4428"/>
                  </a:cubicBezTo>
                  <a:lnTo>
                    <a:pt x="17347" y="4428"/>
                  </a:lnTo>
                  <a:cubicBezTo>
                    <a:pt x="17347" y="4406"/>
                    <a:pt x="17370" y="4406"/>
                    <a:pt x="17370" y="4383"/>
                  </a:cubicBezTo>
                  <a:lnTo>
                    <a:pt x="17370" y="4383"/>
                  </a:lnTo>
                  <a:cubicBezTo>
                    <a:pt x="17393" y="4360"/>
                    <a:pt x="17393" y="4337"/>
                    <a:pt x="17416" y="4314"/>
                  </a:cubicBezTo>
                  <a:lnTo>
                    <a:pt x="17416" y="4314"/>
                  </a:lnTo>
                  <a:cubicBezTo>
                    <a:pt x="17439" y="4269"/>
                    <a:pt x="17461" y="4223"/>
                    <a:pt x="17484" y="4177"/>
                  </a:cubicBezTo>
                  <a:lnTo>
                    <a:pt x="17484" y="4177"/>
                  </a:lnTo>
                  <a:cubicBezTo>
                    <a:pt x="17484" y="4154"/>
                    <a:pt x="17507" y="4109"/>
                    <a:pt x="17530" y="4063"/>
                  </a:cubicBezTo>
                  <a:lnTo>
                    <a:pt x="17530" y="4063"/>
                  </a:lnTo>
                  <a:cubicBezTo>
                    <a:pt x="17553" y="4017"/>
                    <a:pt x="17576" y="3995"/>
                    <a:pt x="17576" y="3949"/>
                  </a:cubicBezTo>
                  <a:lnTo>
                    <a:pt x="17576" y="3949"/>
                  </a:lnTo>
                  <a:cubicBezTo>
                    <a:pt x="17598" y="3926"/>
                    <a:pt x="17598" y="3903"/>
                    <a:pt x="17598" y="3881"/>
                  </a:cubicBezTo>
                  <a:lnTo>
                    <a:pt x="17598" y="3881"/>
                  </a:lnTo>
                  <a:cubicBezTo>
                    <a:pt x="17621" y="3858"/>
                    <a:pt x="17621" y="3835"/>
                    <a:pt x="17621" y="3835"/>
                  </a:cubicBezTo>
                  <a:lnTo>
                    <a:pt x="17621" y="3835"/>
                  </a:lnTo>
                  <a:cubicBezTo>
                    <a:pt x="17644" y="3789"/>
                    <a:pt x="17667" y="3744"/>
                    <a:pt x="17667" y="3698"/>
                  </a:cubicBezTo>
                  <a:lnTo>
                    <a:pt x="17667" y="3698"/>
                  </a:lnTo>
                  <a:cubicBezTo>
                    <a:pt x="17690" y="3652"/>
                    <a:pt x="17690" y="3607"/>
                    <a:pt x="17712" y="3584"/>
                  </a:cubicBezTo>
                  <a:lnTo>
                    <a:pt x="17712" y="3584"/>
                  </a:lnTo>
                  <a:cubicBezTo>
                    <a:pt x="17712" y="3538"/>
                    <a:pt x="17735" y="3493"/>
                    <a:pt x="17735" y="3447"/>
                  </a:cubicBezTo>
                  <a:lnTo>
                    <a:pt x="17735" y="3447"/>
                  </a:lnTo>
                  <a:cubicBezTo>
                    <a:pt x="17735" y="3424"/>
                    <a:pt x="17758" y="3401"/>
                    <a:pt x="17758" y="3378"/>
                  </a:cubicBezTo>
                  <a:lnTo>
                    <a:pt x="17758" y="3378"/>
                  </a:lnTo>
                  <a:cubicBezTo>
                    <a:pt x="17758" y="3356"/>
                    <a:pt x="17758" y="3356"/>
                    <a:pt x="17758" y="3333"/>
                  </a:cubicBezTo>
                  <a:lnTo>
                    <a:pt x="17758" y="3333"/>
                  </a:lnTo>
                  <a:cubicBezTo>
                    <a:pt x="17758" y="3287"/>
                    <a:pt x="17781" y="3241"/>
                    <a:pt x="17781" y="3196"/>
                  </a:cubicBezTo>
                  <a:lnTo>
                    <a:pt x="17781" y="3196"/>
                  </a:lnTo>
                  <a:cubicBezTo>
                    <a:pt x="17781" y="3150"/>
                    <a:pt x="17781" y="3127"/>
                    <a:pt x="17804" y="3082"/>
                  </a:cubicBezTo>
                  <a:lnTo>
                    <a:pt x="17804" y="3082"/>
                  </a:lnTo>
                  <a:cubicBezTo>
                    <a:pt x="17804" y="3036"/>
                    <a:pt x="17804" y="2990"/>
                    <a:pt x="17804" y="2945"/>
                  </a:cubicBezTo>
                  <a:lnTo>
                    <a:pt x="17804" y="2945"/>
                  </a:lnTo>
                  <a:cubicBezTo>
                    <a:pt x="17804" y="2922"/>
                    <a:pt x="17804" y="2899"/>
                    <a:pt x="17804" y="2876"/>
                  </a:cubicBezTo>
                  <a:lnTo>
                    <a:pt x="17804" y="2876"/>
                  </a:lnTo>
                  <a:cubicBezTo>
                    <a:pt x="17804" y="2831"/>
                    <a:pt x="17804" y="2808"/>
                    <a:pt x="17804" y="2785"/>
                  </a:cubicBezTo>
                  <a:lnTo>
                    <a:pt x="17804" y="2785"/>
                  </a:lnTo>
                  <a:lnTo>
                    <a:pt x="17827" y="46"/>
                  </a:lnTo>
                  <a:cubicBezTo>
                    <a:pt x="17827" y="92"/>
                    <a:pt x="17804" y="137"/>
                    <a:pt x="17804" y="206"/>
                  </a:cubicBezTo>
                  <a:lnTo>
                    <a:pt x="17804" y="206"/>
                  </a:lnTo>
                  <a:cubicBezTo>
                    <a:pt x="17804" y="251"/>
                    <a:pt x="17804" y="297"/>
                    <a:pt x="17804" y="343"/>
                  </a:cubicBezTo>
                  <a:lnTo>
                    <a:pt x="17804" y="343"/>
                  </a:lnTo>
                  <a:cubicBezTo>
                    <a:pt x="17804" y="365"/>
                    <a:pt x="17804" y="411"/>
                    <a:pt x="17781" y="457"/>
                  </a:cubicBezTo>
                  <a:lnTo>
                    <a:pt x="17781" y="457"/>
                  </a:lnTo>
                  <a:cubicBezTo>
                    <a:pt x="17781" y="502"/>
                    <a:pt x="17781" y="548"/>
                    <a:pt x="17758" y="594"/>
                  </a:cubicBezTo>
                  <a:lnTo>
                    <a:pt x="17758" y="594"/>
                  </a:lnTo>
                  <a:cubicBezTo>
                    <a:pt x="17758" y="617"/>
                    <a:pt x="17758" y="662"/>
                    <a:pt x="17735" y="708"/>
                  </a:cubicBezTo>
                  <a:lnTo>
                    <a:pt x="17735" y="708"/>
                  </a:lnTo>
                  <a:cubicBezTo>
                    <a:pt x="17735" y="753"/>
                    <a:pt x="17712" y="799"/>
                    <a:pt x="17712" y="822"/>
                  </a:cubicBezTo>
                  <a:lnTo>
                    <a:pt x="17712" y="822"/>
                  </a:lnTo>
                  <a:cubicBezTo>
                    <a:pt x="17690" y="868"/>
                    <a:pt x="17690" y="913"/>
                    <a:pt x="17667" y="959"/>
                  </a:cubicBezTo>
                  <a:lnTo>
                    <a:pt x="17667" y="959"/>
                  </a:lnTo>
                  <a:cubicBezTo>
                    <a:pt x="17667" y="1005"/>
                    <a:pt x="17644" y="1027"/>
                    <a:pt x="17644" y="1073"/>
                  </a:cubicBezTo>
                  <a:lnTo>
                    <a:pt x="17644" y="1073"/>
                  </a:lnTo>
                  <a:cubicBezTo>
                    <a:pt x="17621" y="1119"/>
                    <a:pt x="17598" y="1164"/>
                    <a:pt x="17598" y="1187"/>
                  </a:cubicBezTo>
                  <a:lnTo>
                    <a:pt x="17598" y="1187"/>
                  </a:lnTo>
                  <a:cubicBezTo>
                    <a:pt x="17576" y="1233"/>
                    <a:pt x="17553" y="1278"/>
                    <a:pt x="17530" y="1324"/>
                  </a:cubicBezTo>
                  <a:lnTo>
                    <a:pt x="17530" y="1324"/>
                  </a:lnTo>
                  <a:cubicBezTo>
                    <a:pt x="17507" y="1370"/>
                    <a:pt x="17507" y="1415"/>
                    <a:pt x="17484" y="1438"/>
                  </a:cubicBezTo>
                  <a:lnTo>
                    <a:pt x="17484" y="1438"/>
                  </a:lnTo>
                  <a:cubicBezTo>
                    <a:pt x="17461" y="1484"/>
                    <a:pt x="17439" y="1530"/>
                    <a:pt x="17416" y="1575"/>
                  </a:cubicBezTo>
                  <a:lnTo>
                    <a:pt x="17416" y="1575"/>
                  </a:lnTo>
                  <a:cubicBezTo>
                    <a:pt x="17393" y="1621"/>
                    <a:pt x="17370" y="1644"/>
                    <a:pt x="17347" y="1689"/>
                  </a:cubicBezTo>
                  <a:lnTo>
                    <a:pt x="17347" y="1689"/>
                  </a:lnTo>
                  <a:cubicBezTo>
                    <a:pt x="17324" y="1735"/>
                    <a:pt x="17279" y="1781"/>
                    <a:pt x="17256" y="1849"/>
                  </a:cubicBezTo>
                  <a:lnTo>
                    <a:pt x="17256" y="1849"/>
                  </a:lnTo>
                  <a:cubicBezTo>
                    <a:pt x="17233" y="1872"/>
                    <a:pt x="17210" y="1895"/>
                    <a:pt x="17187" y="1940"/>
                  </a:cubicBezTo>
                  <a:lnTo>
                    <a:pt x="17187" y="1940"/>
                  </a:lnTo>
                  <a:cubicBezTo>
                    <a:pt x="17165" y="1986"/>
                    <a:pt x="17119" y="2055"/>
                    <a:pt x="17073" y="2100"/>
                  </a:cubicBezTo>
                  <a:lnTo>
                    <a:pt x="17073" y="2100"/>
                  </a:lnTo>
                  <a:cubicBezTo>
                    <a:pt x="17051" y="2123"/>
                    <a:pt x="17028" y="2169"/>
                    <a:pt x="17005" y="2191"/>
                  </a:cubicBezTo>
                  <a:lnTo>
                    <a:pt x="17005" y="2191"/>
                  </a:lnTo>
                  <a:cubicBezTo>
                    <a:pt x="16936" y="2283"/>
                    <a:pt x="16868" y="2374"/>
                    <a:pt x="16777" y="2443"/>
                  </a:cubicBezTo>
                  <a:lnTo>
                    <a:pt x="16777" y="2443"/>
                  </a:lnTo>
                  <a:cubicBezTo>
                    <a:pt x="16754" y="2465"/>
                    <a:pt x="16731" y="2488"/>
                    <a:pt x="16708" y="2511"/>
                  </a:cubicBezTo>
                  <a:lnTo>
                    <a:pt x="16708" y="2511"/>
                  </a:lnTo>
                  <a:cubicBezTo>
                    <a:pt x="16640" y="2580"/>
                    <a:pt x="16594" y="2648"/>
                    <a:pt x="16503" y="2716"/>
                  </a:cubicBezTo>
                  <a:lnTo>
                    <a:pt x="16503" y="2716"/>
                  </a:lnTo>
                  <a:cubicBezTo>
                    <a:pt x="16480" y="2762"/>
                    <a:pt x="16457" y="2785"/>
                    <a:pt x="16411" y="2808"/>
                  </a:cubicBezTo>
                  <a:lnTo>
                    <a:pt x="16411" y="2808"/>
                  </a:lnTo>
                  <a:cubicBezTo>
                    <a:pt x="16366" y="2853"/>
                    <a:pt x="16320" y="2876"/>
                    <a:pt x="16297" y="2922"/>
                  </a:cubicBezTo>
                  <a:lnTo>
                    <a:pt x="16297" y="2922"/>
                  </a:lnTo>
                  <a:cubicBezTo>
                    <a:pt x="16252" y="2968"/>
                    <a:pt x="16206" y="2990"/>
                    <a:pt x="16160" y="3036"/>
                  </a:cubicBezTo>
                  <a:lnTo>
                    <a:pt x="16160" y="3036"/>
                  </a:lnTo>
                  <a:cubicBezTo>
                    <a:pt x="16115" y="3059"/>
                    <a:pt x="16069" y="3104"/>
                    <a:pt x="16023" y="3127"/>
                  </a:cubicBezTo>
                  <a:lnTo>
                    <a:pt x="16023" y="3127"/>
                  </a:lnTo>
                  <a:cubicBezTo>
                    <a:pt x="15978" y="3173"/>
                    <a:pt x="15932" y="3196"/>
                    <a:pt x="15886" y="3241"/>
                  </a:cubicBezTo>
                  <a:lnTo>
                    <a:pt x="15886" y="3241"/>
                  </a:lnTo>
                  <a:cubicBezTo>
                    <a:pt x="15841" y="3264"/>
                    <a:pt x="15795" y="3310"/>
                    <a:pt x="15749" y="3333"/>
                  </a:cubicBezTo>
                  <a:lnTo>
                    <a:pt x="15749" y="3333"/>
                  </a:lnTo>
                  <a:cubicBezTo>
                    <a:pt x="15704" y="3378"/>
                    <a:pt x="15658" y="3401"/>
                    <a:pt x="15590" y="3447"/>
                  </a:cubicBezTo>
                  <a:lnTo>
                    <a:pt x="15590" y="3447"/>
                  </a:lnTo>
                  <a:cubicBezTo>
                    <a:pt x="15544" y="3470"/>
                    <a:pt x="15498" y="3515"/>
                    <a:pt x="15430" y="3538"/>
                  </a:cubicBezTo>
                  <a:lnTo>
                    <a:pt x="15430" y="3538"/>
                  </a:lnTo>
                  <a:cubicBezTo>
                    <a:pt x="15361" y="3584"/>
                    <a:pt x="15293" y="3629"/>
                    <a:pt x="15225" y="3675"/>
                  </a:cubicBezTo>
                  <a:lnTo>
                    <a:pt x="15225" y="3675"/>
                  </a:lnTo>
                  <a:cubicBezTo>
                    <a:pt x="15042" y="3766"/>
                    <a:pt x="14836" y="3881"/>
                    <a:pt x="14631" y="3972"/>
                  </a:cubicBezTo>
                  <a:lnTo>
                    <a:pt x="14631" y="3972"/>
                  </a:lnTo>
                  <a:cubicBezTo>
                    <a:pt x="14585" y="4017"/>
                    <a:pt x="14517" y="4040"/>
                    <a:pt x="14471" y="4063"/>
                  </a:cubicBezTo>
                  <a:lnTo>
                    <a:pt x="14471" y="4063"/>
                  </a:lnTo>
                  <a:cubicBezTo>
                    <a:pt x="14289" y="4132"/>
                    <a:pt x="14083" y="4223"/>
                    <a:pt x="13901" y="4291"/>
                  </a:cubicBezTo>
                  <a:lnTo>
                    <a:pt x="13901" y="4291"/>
                  </a:lnTo>
                  <a:cubicBezTo>
                    <a:pt x="13878" y="4314"/>
                    <a:pt x="13855" y="4314"/>
                    <a:pt x="13832" y="4337"/>
                  </a:cubicBezTo>
                  <a:lnTo>
                    <a:pt x="13832" y="4337"/>
                  </a:lnTo>
                  <a:cubicBezTo>
                    <a:pt x="13604" y="4406"/>
                    <a:pt x="13398" y="4474"/>
                    <a:pt x="13193" y="4542"/>
                  </a:cubicBezTo>
                  <a:lnTo>
                    <a:pt x="13193" y="4542"/>
                  </a:lnTo>
                  <a:cubicBezTo>
                    <a:pt x="13033" y="4588"/>
                    <a:pt x="12874" y="4634"/>
                    <a:pt x="12737" y="4679"/>
                  </a:cubicBezTo>
                  <a:lnTo>
                    <a:pt x="12737" y="4679"/>
                  </a:lnTo>
                  <a:cubicBezTo>
                    <a:pt x="12600" y="4702"/>
                    <a:pt x="12485" y="4748"/>
                    <a:pt x="12371" y="4771"/>
                  </a:cubicBezTo>
                  <a:lnTo>
                    <a:pt x="12371" y="4771"/>
                  </a:lnTo>
                  <a:cubicBezTo>
                    <a:pt x="12212" y="4816"/>
                    <a:pt x="12052" y="4839"/>
                    <a:pt x="11892" y="4885"/>
                  </a:cubicBezTo>
                  <a:lnTo>
                    <a:pt x="11892" y="4885"/>
                  </a:lnTo>
                  <a:cubicBezTo>
                    <a:pt x="11755" y="4908"/>
                    <a:pt x="11641" y="4931"/>
                    <a:pt x="11527" y="4953"/>
                  </a:cubicBezTo>
                  <a:lnTo>
                    <a:pt x="11527" y="4953"/>
                  </a:lnTo>
                  <a:cubicBezTo>
                    <a:pt x="11481" y="4953"/>
                    <a:pt x="11413" y="4976"/>
                    <a:pt x="11367" y="4976"/>
                  </a:cubicBezTo>
                  <a:lnTo>
                    <a:pt x="11367" y="4976"/>
                  </a:lnTo>
                  <a:cubicBezTo>
                    <a:pt x="11162" y="5022"/>
                    <a:pt x="10956" y="5045"/>
                    <a:pt x="10751" y="5067"/>
                  </a:cubicBezTo>
                  <a:lnTo>
                    <a:pt x="10751" y="5067"/>
                  </a:lnTo>
                  <a:cubicBezTo>
                    <a:pt x="10705" y="5067"/>
                    <a:pt x="10637" y="5090"/>
                    <a:pt x="10568" y="5090"/>
                  </a:cubicBezTo>
                  <a:lnTo>
                    <a:pt x="10568" y="5090"/>
                  </a:lnTo>
                  <a:cubicBezTo>
                    <a:pt x="10454" y="5090"/>
                    <a:pt x="10340" y="5113"/>
                    <a:pt x="10226" y="5113"/>
                  </a:cubicBezTo>
                  <a:lnTo>
                    <a:pt x="10226" y="5113"/>
                  </a:lnTo>
                  <a:cubicBezTo>
                    <a:pt x="10020" y="5136"/>
                    <a:pt x="9815" y="5159"/>
                    <a:pt x="9609" y="5159"/>
                  </a:cubicBezTo>
                  <a:lnTo>
                    <a:pt x="9609" y="5159"/>
                  </a:lnTo>
                  <a:cubicBezTo>
                    <a:pt x="9495" y="5159"/>
                    <a:pt x="9358" y="5159"/>
                    <a:pt x="9221" y="5159"/>
                  </a:cubicBezTo>
                  <a:lnTo>
                    <a:pt x="9221" y="5159"/>
                  </a:lnTo>
                  <a:cubicBezTo>
                    <a:pt x="9062" y="5159"/>
                    <a:pt x="8902" y="5182"/>
                    <a:pt x="8742" y="5159"/>
                  </a:cubicBezTo>
                  <a:lnTo>
                    <a:pt x="8742" y="5159"/>
                  </a:lnTo>
                  <a:cubicBezTo>
                    <a:pt x="8605" y="5159"/>
                    <a:pt x="8468" y="5159"/>
                    <a:pt x="8331" y="5159"/>
                  </a:cubicBezTo>
                  <a:lnTo>
                    <a:pt x="8331" y="5159"/>
                  </a:lnTo>
                  <a:cubicBezTo>
                    <a:pt x="8194" y="5159"/>
                    <a:pt x="8035" y="5136"/>
                    <a:pt x="7875" y="5136"/>
                  </a:cubicBezTo>
                  <a:lnTo>
                    <a:pt x="7875" y="5136"/>
                  </a:lnTo>
                  <a:cubicBezTo>
                    <a:pt x="7738" y="5113"/>
                    <a:pt x="7601" y="5113"/>
                    <a:pt x="7464" y="5090"/>
                  </a:cubicBezTo>
                  <a:lnTo>
                    <a:pt x="7464" y="5090"/>
                  </a:lnTo>
                  <a:cubicBezTo>
                    <a:pt x="7327" y="5090"/>
                    <a:pt x="7167" y="5067"/>
                    <a:pt x="7030" y="5045"/>
                  </a:cubicBezTo>
                  <a:lnTo>
                    <a:pt x="7030" y="5045"/>
                  </a:lnTo>
                  <a:cubicBezTo>
                    <a:pt x="6893" y="5022"/>
                    <a:pt x="6756" y="5022"/>
                    <a:pt x="6619" y="4999"/>
                  </a:cubicBezTo>
                  <a:lnTo>
                    <a:pt x="6619" y="4999"/>
                  </a:lnTo>
                  <a:cubicBezTo>
                    <a:pt x="6482" y="4976"/>
                    <a:pt x="6323" y="4931"/>
                    <a:pt x="6163" y="4908"/>
                  </a:cubicBezTo>
                  <a:lnTo>
                    <a:pt x="6163" y="4908"/>
                  </a:lnTo>
                  <a:cubicBezTo>
                    <a:pt x="6026" y="4885"/>
                    <a:pt x="5912" y="4862"/>
                    <a:pt x="5798" y="4839"/>
                  </a:cubicBezTo>
                  <a:lnTo>
                    <a:pt x="5798" y="4839"/>
                  </a:lnTo>
                  <a:cubicBezTo>
                    <a:pt x="5592" y="4794"/>
                    <a:pt x="5410" y="4748"/>
                    <a:pt x="5227" y="4702"/>
                  </a:cubicBezTo>
                  <a:lnTo>
                    <a:pt x="5227" y="4702"/>
                  </a:lnTo>
                  <a:cubicBezTo>
                    <a:pt x="5113" y="4679"/>
                    <a:pt x="4999" y="4634"/>
                    <a:pt x="4885" y="4611"/>
                  </a:cubicBezTo>
                  <a:lnTo>
                    <a:pt x="4885" y="4611"/>
                  </a:lnTo>
                  <a:cubicBezTo>
                    <a:pt x="4816" y="4588"/>
                    <a:pt x="4748" y="4565"/>
                    <a:pt x="4702" y="4542"/>
                  </a:cubicBezTo>
                  <a:lnTo>
                    <a:pt x="4702" y="4542"/>
                  </a:lnTo>
                  <a:cubicBezTo>
                    <a:pt x="4519" y="4497"/>
                    <a:pt x="4337" y="4428"/>
                    <a:pt x="4154" y="4360"/>
                  </a:cubicBezTo>
                  <a:lnTo>
                    <a:pt x="4154" y="4360"/>
                  </a:lnTo>
                  <a:cubicBezTo>
                    <a:pt x="4109" y="4337"/>
                    <a:pt x="4040" y="4337"/>
                    <a:pt x="3994" y="4314"/>
                  </a:cubicBezTo>
                  <a:lnTo>
                    <a:pt x="3994" y="4314"/>
                  </a:lnTo>
                  <a:cubicBezTo>
                    <a:pt x="3835" y="4246"/>
                    <a:pt x="3675" y="4177"/>
                    <a:pt x="3515" y="4109"/>
                  </a:cubicBezTo>
                  <a:lnTo>
                    <a:pt x="3515" y="4109"/>
                  </a:lnTo>
                  <a:cubicBezTo>
                    <a:pt x="3447" y="4063"/>
                    <a:pt x="3378" y="4040"/>
                    <a:pt x="3287" y="3995"/>
                  </a:cubicBezTo>
                  <a:lnTo>
                    <a:pt x="3287" y="3995"/>
                  </a:lnTo>
                  <a:cubicBezTo>
                    <a:pt x="3081" y="3903"/>
                    <a:pt x="2853" y="3789"/>
                    <a:pt x="2648" y="3675"/>
                  </a:cubicBezTo>
                  <a:lnTo>
                    <a:pt x="2648" y="3675"/>
                  </a:lnTo>
                  <a:cubicBezTo>
                    <a:pt x="890" y="2648"/>
                    <a:pt x="23" y="1324"/>
                    <a:pt x="23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47"/>
            <p:cNvSpPr/>
            <p:nvPr/>
          </p:nvSpPr>
          <p:spPr>
            <a:xfrm>
              <a:off x="6360063" y="2623375"/>
              <a:ext cx="489050" cy="270500"/>
            </a:xfrm>
            <a:custGeom>
              <a:avLst/>
              <a:gdLst/>
              <a:ahLst/>
              <a:cxnLst/>
              <a:rect l="l" t="t" r="r" b="b"/>
              <a:pathLst>
                <a:path w="19562" h="10820" extrusionOk="0">
                  <a:moveTo>
                    <a:pt x="3470" y="1507"/>
                  </a:moveTo>
                  <a:cubicBezTo>
                    <a:pt x="1" y="3516"/>
                    <a:pt x="24" y="6780"/>
                    <a:pt x="3516" y="8811"/>
                  </a:cubicBezTo>
                  <a:lnTo>
                    <a:pt x="3516" y="8811"/>
                  </a:lnTo>
                  <a:cubicBezTo>
                    <a:pt x="7008" y="10820"/>
                    <a:pt x="12646" y="10820"/>
                    <a:pt x="16093" y="8811"/>
                  </a:cubicBezTo>
                  <a:lnTo>
                    <a:pt x="16093" y="8811"/>
                  </a:lnTo>
                  <a:cubicBezTo>
                    <a:pt x="19562" y="6780"/>
                    <a:pt x="19539" y="3516"/>
                    <a:pt x="16070" y="1507"/>
                  </a:cubicBezTo>
                  <a:lnTo>
                    <a:pt x="16070" y="1507"/>
                  </a:lnTo>
                  <a:cubicBezTo>
                    <a:pt x="14312" y="503"/>
                    <a:pt x="12030" y="1"/>
                    <a:pt x="9747" y="1"/>
                  </a:cubicBezTo>
                  <a:lnTo>
                    <a:pt x="9747" y="1"/>
                  </a:lnTo>
                  <a:cubicBezTo>
                    <a:pt x="7487" y="1"/>
                    <a:pt x="5205" y="503"/>
                    <a:pt x="3470" y="15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47"/>
            <p:cNvSpPr/>
            <p:nvPr/>
          </p:nvSpPr>
          <p:spPr>
            <a:xfrm>
              <a:off x="6497013" y="2681575"/>
              <a:ext cx="242550" cy="142700"/>
            </a:xfrm>
            <a:custGeom>
              <a:avLst/>
              <a:gdLst/>
              <a:ahLst/>
              <a:cxnLst/>
              <a:rect l="l" t="t" r="r" b="b"/>
              <a:pathLst>
                <a:path w="9702" h="5708" extrusionOk="0">
                  <a:moveTo>
                    <a:pt x="5228" y="1"/>
                  </a:moveTo>
                  <a:lnTo>
                    <a:pt x="1" y="3128"/>
                  </a:lnTo>
                  <a:lnTo>
                    <a:pt x="4566" y="5707"/>
                  </a:lnTo>
                  <a:lnTo>
                    <a:pt x="5639" y="5068"/>
                  </a:lnTo>
                  <a:lnTo>
                    <a:pt x="2557" y="3310"/>
                  </a:lnTo>
                  <a:lnTo>
                    <a:pt x="3561" y="2717"/>
                  </a:lnTo>
                  <a:lnTo>
                    <a:pt x="6255" y="4269"/>
                  </a:lnTo>
                  <a:lnTo>
                    <a:pt x="7350" y="3607"/>
                  </a:lnTo>
                  <a:lnTo>
                    <a:pt x="4634" y="2078"/>
                  </a:lnTo>
                  <a:lnTo>
                    <a:pt x="5616" y="1507"/>
                  </a:lnTo>
                  <a:lnTo>
                    <a:pt x="8629" y="3196"/>
                  </a:lnTo>
                  <a:lnTo>
                    <a:pt x="9702" y="2557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04" name="Google Shape;6204;p47"/>
          <p:cNvCxnSpPr>
            <a:cxnSpLocks/>
          </p:cNvCxnSpPr>
          <p:nvPr/>
        </p:nvCxnSpPr>
        <p:spPr>
          <a:xfrm rot="10800000" flipV="1">
            <a:off x="2085522" y="3706623"/>
            <a:ext cx="1562621" cy="5363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06" name="Google Shape;6206;p47"/>
          <p:cNvCxnSpPr>
            <a:cxnSpLocks/>
          </p:cNvCxnSpPr>
          <p:nvPr/>
        </p:nvCxnSpPr>
        <p:spPr>
          <a:xfrm rot="10800000">
            <a:off x="1481243" y="1939828"/>
            <a:ext cx="1228200" cy="436200"/>
          </a:xfrm>
          <a:prstGeom prst="bentConnector3">
            <a:avLst>
              <a:gd name="adj1" fmla="val 566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08" name="Google Shape;6208;p47"/>
          <p:cNvCxnSpPr>
            <a:cxnSpLocks/>
          </p:cNvCxnSpPr>
          <p:nvPr/>
        </p:nvCxnSpPr>
        <p:spPr>
          <a:xfrm flipV="1">
            <a:off x="4274777" y="1328189"/>
            <a:ext cx="1920326" cy="2946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10" name="Google Shape;6210;p47"/>
          <p:cNvCxnSpPr>
            <a:cxnSpLocks/>
          </p:cNvCxnSpPr>
          <p:nvPr/>
        </p:nvCxnSpPr>
        <p:spPr>
          <a:xfrm>
            <a:off x="5204836" y="3087415"/>
            <a:ext cx="1093800" cy="98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12" name="Google Shape;6212;p47"/>
          <p:cNvCxnSpPr>
            <a:cxnSpLocks/>
          </p:cNvCxnSpPr>
          <p:nvPr/>
        </p:nvCxnSpPr>
        <p:spPr>
          <a:xfrm>
            <a:off x="6392300" y="2361432"/>
            <a:ext cx="1104000" cy="49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214" name="Google Shape;6214;p47"/>
          <p:cNvSpPr txBox="1"/>
          <p:nvPr/>
        </p:nvSpPr>
        <p:spPr>
          <a:xfrm>
            <a:off x="899740" y="4019219"/>
            <a:ext cx="1439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Overpass ExtraBold"/>
              </a:rPr>
              <a:t>Selecting 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Overpass ExtraBold"/>
            </a:endParaRPr>
          </a:p>
        </p:txBody>
      </p:sp>
      <p:sp>
        <p:nvSpPr>
          <p:cNvPr id="6215" name="Google Shape;6215;p47"/>
          <p:cNvSpPr txBox="1"/>
          <p:nvPr/>
        </p:nvSpPr>
        <p:spPr>
          <a:xfrm>
            <a:off x="211603" y="1242160"/>
            <a:ext cx="1405159" cy="10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ea typeface="Overpass ExtraBold"/>
                <a:cs typeface="Times New Roman" panose="02020603050405020304" pitchFamily="18" charset="0"/>
                <a:sym typeface="Overpass ExtraBold"/>
              </a:rPr>
              <a:t>Cleaning and Selection of Data</a:t>
            </a:r>
            <a:endParaRPr dirty="0">
              <a:latin typeface="Times New Roman" panose="02020603050405020304" pitchFamily="18" charset="0"/>
              <a:ea typeface="Overpass ExtraBold"/>
              <a:cs typeface="Times New Roman" panose="02020603050405020304" pitchFamily="18" charset="0"/>
              <a:sym typeface="Overpass ExtraBold"/>
            </a:endParaRPr>
          </a:p>
        </p:txBody>
      </p:sp>
      <p:sp>
        <p:nvSpPr>
          <p:cNvPr id="6216" name="Google Shape;6216;p47"/>
          <p:cNvSpPr txBox="1"/>
          <p:nvPr/>
        </p:nvSpPr>
        <p:spPr>
          <a:xfrm>
            <a:off x="6298636" y="3939703"/>
            <a:ext cx="2418987" cy="31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Overpass ExtraBold"/>
              </a:rPr>
              <a:t>Exploratory Data  Analytics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Overpass ExtraBold"/>
            </a:endParaRPr>
          </a:p>
        </p:txBody>
      </p:sp>
      <p:sp>
        <p:nvSpPr>
          <p:cNvPr id="6217" name="Google Shape;6217;p47"/>
          <p:cNvSpPr txBox="1"/>
          <p:nvPr/>
        </p:nvSpPr>
        <p:spPr>
          <a:xfrm>
            <a:off x="7346746" y="2647654"/>
            <a:ext cx="168387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sym typeface="Overpass ExtraBold"/>
              </a:rPr>
              <a:t>Regression &amp; Correlation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Overpass ExtraBold"/>
            </a:endParaRPr>
          </a:p>
        </p:txBody>
      </p:sp>
      <p:sp>
        <p:nvSpPr>
          <p:cNvPr id="6218" name="Google Shape;6218;p47"/>
          <p:cNvSpPr txBox="1"/>
          <p:nvPr/>
        </p:nvSpPr>
        <p:spPr>
          <a:xfrm>
            <a:off x="6232428" y="1227076"/>
            <a:ext cx="1456006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Overpass ExtraBold"/>
              </a:rPr>
              <a:t>Statistical Analysis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Overpass ExtraBold"/>
            </a:endParaRPr>
          </a:p>
        </p:txBody>
      </p:sp>
    </p:spTree>
  </p:cSld>
  <p:clrMapOvr>
    <a:masterClrMapping/>
  </p:clrMapOvr>
  <p:transition spd="slow" advTm="4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250" y="603250"/>
            <a:ext cx="7937499" cy="3936999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901F1-8155-7F42-AB96-328C84AF4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/>
          <a:stretch/>
        </p:blipFill>
        <p:spPr>
          <a:xfrm>
            <a:off x="1107281" y="714571"/>
            <a:ext cx="7079456" cy="99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05E074-6E91-6B4A-A118-6ABC4200DD44}"/>
              </a:ext>
            </a:extLst>
          </p:cNvPr>
          <p:cNvSpPr txBox="1"/>
          <p:nvPr/>
        </p:nvSpPr>
        <p:spPr>
          <a:xfrm>
            <a:off x="669615" y="1861169"/>
            <a:ext cx="7804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Supermarket store is the chain of stores present globally and our analysis considers only </a:t>
            </a:r>
            <a:r>
              <a:rPr lang="en-US" sz="1800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 Market </a:t>
            </a: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orders.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dataset has </a:t>
            </a:r>
            <a:r>
              <a:rPr lang="en-US" sz="1800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512,900</a:t>
            </a: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orders and after filtering the orders are only </a:t>
            </a:r>
            <a:r>
              <a:rPr lang="en-US" sz="1800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9,994</a:t>
            </a: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variables present are </a:t>
            </a:r>
            <a:r>
              <a:rPr lang="en-US" sz="1800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which comprises of character, numerical and date formats. </a:t>
            </a:r>
          </a:p>
          <a:p>
            <a:pPr marL="342900" lvl="0" indent="-342900" algn="just" defTabSz="457200"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Additionally, a new calculated variable </a:t>
            </a:r>
            <a:r>
              <a:rPr lang="en-US" sz="18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 </a:t>
            </a:r>
            <a:r>
              <a:rPr lang="en-US" sz="18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obtained by product of quantity of sale and price of the item ordered.</a:t>
            </a:r>
            <a:endParaRPr lang="en-IN" sz="18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2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747132" y="166784"/>
            <a:ext cx="7694341" cy="572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ea typeface="Overpass SemiBold"/>
                <a:cs typeface="Times New Roman" panose="02020603050405020304" pitchFamily="18" charset="0"/>
                <a:sym typeface="Overpass SemiBold"/>
              </a:rPr>
              <a:t>  Exploratory Data Analytics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Overpass SemiBold"/>
              <a:cs typeface="Times New Roman" panose="02020603050405020304" pitchFamily="18" charset="0"/>
              <a:sym typeface="Overpass SemiBold"/>
            </a:endParaRPr>
          </a:p>
        </p:txBody>
      </p:sp>
      <p:grpSp>
        <p:nvGrpSpPr>
          <p:cNvPr id="148" name="Google Shape;148;p26"/>
          <p:cNvGrpSpPr/>
          <p:nvPr/>
        </p:nvGrpSpPr>
        <p:grpSpPr>
          <a:xfrm>
            <a:off x="4833534" y="951916"/>
            <a:ext cx="4224528" cy="4024800"/>
            <a:chOff x="1938100" y="1191125"/>
            <a:chExt cx="3459325" cy="3295775"/>
          </a:xfrm>
        </p:grpSpPr>
        <p:sp>
          <p:nvSpPr>
            <p:cNvPr id="149" name="Google Shape;149;p26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34" name="Google Shape;147;p26">
            <a:extLst>
              <a:ext uri="{FF2B5EF4-FFF2-40B4-BE49-F238E27FC236}">
                <a16:creationId xmlns:a16="http://schemas.microsoft.com/office/drawing/2014/main" id="{308D16AC-8BC5-4E53-B2E9-715F6768A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70980"/>
              </p:ext>
            </p:extLst>
          </p:nvPr>
        </p:nvGraphicFramePr>
        <p:xfrm>
          <a:off x="305623" y="1357871"/>
          <a:ext cx="4639379" cy="249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8783-684D-4094-A248-6739D9D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" y="266808"/>
            <a:ext cx="8616759" cy="369332"/>
          </a:xfrm>
        </p:spPr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ea typeface="Overpass SemiBold"/>
                <a:cs typeface="Times New Roman" panose="02020603050405020304" pitchFamily="18" charset="0"/>
                <a:sym typeface="Overpass SemiBold"/>
              </a:rPr>
              <a:t>Which category had the highest orders placed?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80880-5B61-49D8-842D-E00844260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9"/>
          <a:stretch/>
        </p:blipFill>
        <p:spPr>
          <a:xfrm>
            <a:off x="2048712" y="1020077"/>
            <a:ext cx="4798138" cy="3395806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48D4C8-6781-0B47-9940-E8040202D2E2}"/>
              </a:ext>
            </a:extLst>
          </p:cNvPr>
          <p:cNvSpPr txBox="1"/>
          <p:nvPr/>
        </p:nvSpPr>
        <p:spPr>
          <a:xfrm>
            <a:off x="615769" y="4577316"/>
            <a:ext cx="78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Office supplies recorded the highest orders compared to other categories. </a:t>
            </a:r>
          </a:p>
        </p:txBody>
      </p:sp>
    </p:spTree>
    <p:extLst>
      <p:ext uri="{BB962C8B-B14F-4D97-AF65-F5344CB8AC3E}">
        <p14:creationId xmlns:p14="http://schemas.microsoft.com/office/powerpoint/2010/main" val="27778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2AB5-3D52-4BCD-A734-ECD9ADA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6" y="149443"/>
            <a:ext cx="8878186" cy="414913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verpass SemiBold"/>
              </a:rPr>
              <a:t>What’s the preferred shipping mode of Customers?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8A543-D731-484B-BA73-557DF4BF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69" y="870257"/>
            <a:ext cx="5907471" cy="3689884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4822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2AB5-3D52-4BCD-A734-ECD9ADA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52" y="100028"/>
            <a:ext cx="8301619" cy="504282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trends for different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099B1-6FC0-4834-B573-742A4ABE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" y="776944"/>
            <a:ext cx="8522494" cy="4223998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16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>
            <a:spLocks noGrp="1"/>
          </p:cNvSpPr>
          <p:nvPr>
            <p:ph type="title"/>
          </p:nvPr>
        </p:nvSpPr>
        <p:spPr>
          <a:xfrm>
            <a:off x="1311711" y="208486"/>
            <a:ext cx="6545835" cy="545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Overpass SemiBold"/>
                <a:cs typeface="Times New Roman" panose="02020603050405020304" pitchFamily="18" charset="0"/>
                <a:sym typeface="Overpass SemiBold"/>
              </a:rPr>
              <a:t>   Statistical Analytics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2" name="Google Shape;732;p34"/>
          <p:cNvSpPr txBox="1">
            <a:spLocks noGrp="1"/>
          </p:cNvSpPr>
          <p:nvPr>
            <p:ph type="subTitle" idx="1"/>
          </p:nvPr>
        </p:nvSpPr>
        <p:spPr>
          <a:xfrm>
            <a:off x="4566329" y="2105675"/>
            <a:ext cx="4076557" cy="2024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company’s </a:t>
            </a:r>
            <a:r>
              <a:rPr lang="en-I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$25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shipping cost for Consumer and Corporate segments same?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company have higher average sales in the East region than that of the West region of the US?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profit earned by the company in the category office supplier and technology equal?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3" name="Google Shape;733;p34"/>
          <p:cNvGrpSpPr/>
          <p:nvPr/>
        </p:nvGrpSpPr>
        <p:grpSpPr>
          <a:xfrm>
            <a:off x="559338" y="1146012"/>
            <a:ext cx="3924025" cy="3357205"/>
            <a:chOff x="1897175" y="1267900"/>
            <a:chExt cx="3687300" cy="3154675"/>
          </a:xfrm>
        </p:grpSpPr>
        <p:sp>
          <p:nvSpPr>
            <p:cNvPr id="734" name="Google Shape;734;p34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F4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BF3D-A9DF-4339-BDDB-2E31AE83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632"/>
            <a:ext cx="7704000" cy="501217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verpass SemiBold"/>
              </a:rPr>
              <a:t>Is companies average profit $25?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695B761-3C44-40DB-9CF7-AD65424F2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22" y="1435895"/>
            <a:ext cx="3922138" cy="295783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5F0712-3D81-DB48-8D84-B792F303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70" y="1420439"/>
            <a:ext cx="4905510" cy="29578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0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2042</TotalTime>
  <Words>457</Words>
  <Application>Microsoft Macintosh PowerPoint</Application>
  <PresentationFormat>On-screen Show (16:9)</PresentationFormat>
  <Paragraphs>55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Gill Sans MT</vt:lpstr>
      <vt:lpstr>Arial</vt:lpstr>
      <vt:lpstr>Wingdings</vt:lpstr>
      <vt:lpstr>Parcel</vt:lpstr>
      <vt:lpstr>PowerPoint Presentation</vt:lpstr>
      <vt:lpstr>Project Pathway</vt:lpstr>
      <vt:lpstr>PowerPoint Presentation</vt:lpstr>
      <vt:lpstr>  Exploratory Data Analytics</vt:lpstr>
      <vt:lpstr>Which category had the highest orders placed?</vt:lpstr>
      <vt:lpstr>What’s the preferred shipping mode of Customers?</vt:lpstr>
      <vt:lpstr> Profit trends for different category</vt:lpstr>
      <vt:lpstr>   Statistical Analytics</vt:lpstr>
      <vt:lpstr>Is companies average profit $25?</vt:lpstr>
      <vt:lpstr>Is the average shipping cost for Consumer and Corporate segments same? </vt:lpstr>
      <vt:lpstr>Does the company have higher average sales in the East region than that of the West region of the US? </vt:lpstr>
      <vt:lpstr>Is the average profit earned by the company in the category office supplier and technology equal? </vt:lpstr>
      <vt:lpstr>Correlation and Regression analysis</vt:lpstr>
      <vt:lpstr>Shipping cost VS Sales per customer categories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Shah</dc:creator>
  <cp:lastModifiedBy>Supreeth Murugesh</cp:lastModifiedBy>
  <cp:revision>17</cp:revision>
  <dcterms:modified xsi:type="dcterms:W3CDTF">2021-12-12T23:43:44Z</dcterms:modified>
</cp:coreProperties>
</file>