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047" autoAdjust="0"/>
  </p:normalViewPr>
  <p:slideViewPr>
    <p:cSldViewPr snapToGrid="0">
      <p:cViewPr varScale="1">
        <p:scale>
          <a:sx n="68" d="100"/>
          <a:sy n="68" d="100"/>
        </p:scale>
        <p:origin x="21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FD14B-1C7E-4B5C-9640-CDF0497CC94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AC39F40-9FBC-45FA-9176-1818967F55E3}">
      <dgm:prSet phldrT="[Text]"/>
      <dgm:spPr/>
      <dgm:t>
        <a:bodyPr/>
        <a:lstStyle/>
        <a:p>
          <a:r>
            <a:rPr lang="en-US" dirty="0"/>
            <a:t>Power Bi Report</a:t>
          </a:r>
          <a:endParaRPr lang="en-GB" dirty="0"/>
        </a:p>
      </dgm:t>
    </dgm:pt>
    <dgm:pt modelId="{4EF1C277-65E9-4B8E-A786-4E2478814A67}" type="parTrans" cxnId="{383D9715-5BD2-4C42-8D64-0BF58BCD2CD3}">
      <dgm:prSet/>
      <dgm:spPr/>
      <dgm:t>
        <a:bodyPr/>
        <a:lstStyle/>
        <a:p>
          <a:endParaRPr lang="en-GB"/>
        </a:p>
      </dgm:t>
    </dgm:pt>
    <dgm:pt modelId="{5312B820-950C-4D20-A992-65DE667CAE00}" type="sibTrans" cxnId="{383D9715-5BD2-4C42-8D64-0BF58BCD2CD3}">
      <dgm:prSet/>
      <dgm:spPr/>
      <dgm:t>
        <a:bodyPr/>
        <a:lstStyle/>
        <a:p>
          <a:endParaRPr lang="en-GB"/>
        </a:p>
      </dgm:t>
    </dgm:pt>
    <dgm:pt modelId="{CF099A28-2E77-4CC2-ACCB-0ABCD41796E4}">
      <dgm:prSet phldrT="[Text]"/>
      <dgm:spPr/>
      <dgm:t>
        <a:bodyPr/>
        <a:lstStyle/>
        <a:p>
          <a:r>
            <a:rPr lang="en-US" dirty="0"/>
            <a:t>Use Power Apps to Submit Forecast to Sharepoint List</a:t>
          </a:r>
          <a:endParaRPr lang="en-GB" dirty="0"/>
        </a:p>
      </dgm:t>
    </dgm:pt>
    <dgm:pt modelId="{83B3FA40-DA0C-42CC-83DE-D07B545F3C1E}" type="parTrans" cxnId="{D0E4F715-1AD5-4ACF-A304-42B7D1E5179C}">
      <dgm:prSet/>
      <dgm:spPr/>
      <dgm:t>
        <a:bodyPr/>
        <a:lstStyle/>
        <a:p>
          <a:endParaRPr lang="en-GB"/>
        </a:p>
      </dgm:t>
    </dgm:pt>
    <dgm:pt modelId="{D74506D0-B1AE-4BA8-83FD-C4AEDF8ACA4D}" type="sibTrans" cxnId="{D0E4F715-1AD5-4ACF-A304-42B7D1E5179C}">
      <dgm:prSet/>
      <dgm:spPr/>
      <dgm:t>
        <a:bodyPr/>
        <a:lstStyle/>
        <a:p>
          <a:endParaRPr lang="en-GB"/>
        </a:p>
      </dgm:t>
    </dgm:pt>
    <dgm:pt modelId="{2E19CF46-C34D-443B-A9E8-3D9515678E5C}">
      <dgm:prSet phldrT="[Text]"/>
      <dgm:spPr/>
      <dgm:t>
        <a:bodyPr/>
        <a:lstStyle/>
        <a:p>
          <a:r>
            <a:rPr lang="en-US" dirty="0"/>
            <a:t>Power Automate/Connector refreshes Power Bi report</a:t>
          </a:r>
          <a:endParaRPr lang="en-GB" dirty="0"/>
        </a:p>
      </dgm:t>
    </dgm:pt>
    <dgm:pt modelId="{94740494-D2B0-40F1-84E3-EA1457C1024D}" type="parTrans" cxnId="{F38701C6-EB4B-4179-A823-2F8AACCD5E42}">
      <dgm:prSet/>
      <dgm:spPr/>
      <dgm:t>
        <a:bodyPr/>
        <a:lstStyle/>
        <a:p>
          <a:endParaRPr lang="en-GB"/>
        </a:p>
      </dgm:t>
    </dgm:pt>
    <dgm:pt modelId="{407BBF43-57DA-411A-9800-02A4AF562E33}" type="sibTrans" cxnId="{F38701C6-EB4B-4179-A823-2F8AACCD5E42}">
      <dgm:prSet/>
      <dgm:spPr/>
      <dgm:t>
        <a:bodyPr/>
        <a:lstStyle/>
        <a:p>
          <a:endParaRPr lang="en-GB"/>
        </a:p>
      </dgm:t>
    </dgm:pt>
    <dgm:pt modelId="{76F0BCC2-4244-4D58-82D7-33ADB10F4A38}" type="pres">
      <dgm:prSet presAssocID="{94BFD14B-1C7E-4B5C-9640-CDF0497CC945}" presName="diagram" presStyleCnt="0">
        <dgm:presLayoutVars>
          <dgm:dir/>
          <dgm:resizeHandles val="exact"/>
        </dgm:presLayoutVars>
      </dgm:prSet>
      <dgm:spPr/>
    </dgm:pt>
    <dgm:pt modelId="{B1332938-DC92-4350-BE43-2D496595F9B8}" type="pres">
      <dgm:prSet presAssocID="{6AC39F40-9FBC-45FA-9176-1818967F55E3}" presName="node" presStyleLbl="node1" presStyleIdx="0" presStyleCnt="3">
        <dgm:presLayoutVars>
          <dgm:bulletEnabled val="1"/>
        </dgm:presLayoutVars>
      </dgm:prSet>
      <dgm:spPr/>
    </dgm:pt>
    <dgm:pt modelId="{D0C91B58-A095-4FFA-9AD3-190C7F1B7288}" type="pres">
      <dgm:prSet presAssocID="{5312B820-950C-4D20-A992-65DE667CAE00}" presName="sibTrans" presStyleLbl="sibTrans2D1" presStyleIdx="0" presStyleCnt="2"/>
      <dgm:spPr/>
    </dgm:pt>
    <dgm:pt modelId="{28E5B28B-C42F-4BBB-8F56-4FA85DA3F239}" type="pres">
      <dgm:prSet presAssocID="{5312B820-950C-4D20-A992-65DE667CAE00}" presName="connectorText" presStyleLbl="sibTrans2D1" presStyleIdx="0" presStyleCnt="2"/>
      <dgm:spPr/>
    </dgm:pt>
    <dgm:pt modelId="{29DF9988-4B30-47C1-9CC1-BCD2B83C3647}" type="pres">
      <dgm:prSet presAssocID="{CF099A28-2E77-4CC2-ACCB-0ABCD41796E4}" presName="node" presStyleLbl="node1" presStyleIdx="1" presStyleCnt="3">
        <dgm:presLayoutVars>
          <dgm:bulletEnabled val="1"/>
        </dgm:presLayoutVars>
      </dgm:prSet>
      <dgm:spPr/>
    </dgm:pt>
    <dgm:pt modelId="{A2A5EC39-7E86-4369-AC7C-C574A9E6C488}" type="pres">
      <dgm:prSet presAssocID="{D74506D0-B1AE-4BA8-83FD-C4AEDF8ACA4D}" presName="sibTrans" presStyleLbl="sibTrans2D1" presStyleIdx="1" presStyleCnt="2"/>
      <dgm:spPr/>
    </dgm:pt>
    <dgm:pt modelId="{2F10F9ED-1D9D-404B-BA93-D74AD6A41C88}" type="pres">
      <dgm:prSet presAssocID="{D74506D0-B1AE-4BA8-83FD-C4AEDF8ACA4D}" presName="connectorText" presStyleLbl="sibTrans2D1" presStyleIdx="1" presStyleCnt="2"/>
      <dgm:spPr/>
    </dgm:pt>
    <dgm:pt modelId="{D8D7C639-A187-4318-98FD-30C0C9960DF0}" type="pres">
      <dgm:prSet presAssocID="{2E19CF46-C34D-443B-A9E8-3D9515678E5C}" presName="node" presStyleLbl="node1" presStyleIdx="2" presStyleCnt="3">
        <dgm:presLayoutVars>
          <dgm:bulletEnabled val="1"/>
        </dgm:presLayoutVars>
      </dgm:prSet>
      <dgm:spPr/>
    </dgm:pt>
  </dgm:ptLst>
  <dgm:cxnLst>
    <dgm:cxn modelId="{383D9715-5BD2-4C42-8D64-0BF58BCD2CD3}" srcId="{94BFD14B-1C7E-4B5C-9640-CDF0497CC945}" destId="{6AC39F40-9FBC-45FA-9176-1818967F55E3}" srcOrd="0" destOrd="0" parTransId="{4EF1C277-65E9-4B8E-A786-4E2478814A67}" sibTransId="{5312B820-950C-4D20-A992-65DE667CAE00}"/>
    <dgm:cxn modelId="{D0E4F715-1AD5-4ACF-A304-42B7D1E5179C}" srcId="{94BFD14B-1C7E-4B5C-9640-CDF0497CC945}" destId="{CF099A28-2E77-4CC2-ACCB-0ABCD41796E4}" srcOrd="1" destOrd="0" parTransId="{83B3FA40-DA0C-42CC-83DE-D07B545F3C1E}" sibTransId="{D74506D0-B1AE-4BA8-83FD-C4AEDF8ACA4D}"/>
    <dgm:cxn modelId="{63F4A719-9829-421A-BCA4-487A5C767AF6}" type="presOf" srcId="{5312B820-950C-4D20-A992-65DE667CAE00}" destId="{D0C91B58-A095-4FFA-9AD3-190C7F1B7288}" srcOrd="0" destOrd="0" presId="urn:microsoft.com/office/officeart/2005/8/layout/process5"/>
    <dgm:cxn modelId="{FD929034-F78E-43F6-9A03-34FA617F2173}" type="presOf" srcId="{2E19CF46-C34D-443B-A9E8-3D9515678E5C}" destId="{D8D7C639-A187-4318-98FD-30C0C9960DF0}" srcOrd="0" destOrd="0" presId="urn:microsoft.com/office/officeart/2005/8/layout/process5"/>
    <dgm:cxn modelId="{73EE906F-A933-4EA7-856D-D2ADB985321F}" type="presOf" srcId="{5312B820-950C-4D20-A992-65DE667CAE00}" destId="{28E5B28B-C42F-4BBB-8F56-4FA85DA3F239}" srcOrd="1" destOrd="0" presId="urn:microsoft.com/office/officeart/2005/8/layout/process5"/>
    <dgm:cxn modelId="{B8332551-00C2-40DC-BCD6-6B85B8AF5D14}" type="presOf" srcId="{D74506D0-B1AE-4BA8-83FD-C4AEDF8ACA4D}" destId="{A2A5EC39-7E86-4369-AC7C-C574A9E6C488}" srcOrd="0" destOrd="0" presId="urn:microsoft.com/office/officeart/2005/8/layout/process5"/>
    <dgm:cxn modelId="{F38701C6-EB4B-4179-A823-2F8AACCD5E42}" srcId="{94BFD14B-1C7E-4B5C-9640-CDF0497CC945}" destId="{2E19CF46-C34D-443B-A9E8-3D9515678E5C}" srcOrd="2" destOrd="0" parTransId="{94740494-D2B0-40F1-84E3-EA1457C1024D}" sibTransId="{407BBF43-57DA-411A-9800-02A4AF562E33}"/>
    <dgm:cxn modelId="{EFE73DE5-00BD-42DC-AE67-9030DA9301B1}" type="presOf" srcId="{94BFD14B-1C7E-4B5C-9640-CDF0497CC945}" destId="{76F0BCC2-4244-4D58-82D7-33ADB10F4A38}" srcOrd="0" destOrd="0" presId="urn:microsoft.com/office/officeart/2005/8/layout/process5"/>
    <dgm:cxn modelId="{E79412E6-DFCE-4A96-ACBA-9E5692659EE5}" type="presOf" srcId="{D74506D0-B1AE-4BA8-83FD-C4AEDF8ACA4D}" destId="{2F10F9ED-1D9D-404B-BA93-D74AD6A41C88}" srcOrd="1" destOrd="0" presId="urn:microsoft.com/office/officeart/2005/8/layout/process5"/>
    <dgm:cxn modelId="{C64BCEED-46B6-4C01-8509-4EC1C49D5AE9}" type="presOf" srcId="{6AC39F40-9FBC-45FA-9176-1818967F55E3}" destId="{B1332938-DC92-4350-BE43-2D496595F9B8}" srcOrd="0" destOrd="0" presId="urn:microsoft.com/office/officeart/2005/8/layout/process5"/>
    <dgm:cxn modelId="{AAD0D0F0-54E8-42DC-A950-CEB005471A9B}" type="presOf" srcId="{CF099A28-2E77-4CC2-ACCB-0ABCD41796E4}" destId="{29DF9988-4B30-47C1-9CC1-BCD2B83C3647}" srcOrd="0" destOrd="0" presId="urn:microsoft.com/office/officeart/2005/8/layout/process5"/>
    <dgm:cxn modelId="{BE9F300F-5E7D-4033-9DAE-85EED6787E0F}" type="presParOf" srcId="{76F0BCC2-4244-4D58-82D7-33ADB10F4A38}" destId="{B1332938-DC92-4350-BE43-2D496595F9B8}" srcOrd="0" destOrd="0" presId="urn:microsoft.com/office/officeart/2005/8/layout/process5"/>
    <dgm:cxn modelId="{3B239163-5F58-4EC4-A24E-6BC0E6DBC242}" type="presParOf" srcId="{76F0BCC2-4244-4D58-82D7-33ADB10F4A38}" destId="{D0C91B58-A095-4FFA-9AD3-190C7F1B7288}" srcOrd="1" destOrd="0" presId="urn:microsoft.com/office/officeart/2005/8/layout/process5"/>
    <dgm:cxn modelId="{A22BA877-222F-47DD-9F90-20AF2AF1669C}" type="presParOf" srcId="{D0C91B58-A095-4FFA-9AD3-190C7F1B7288}" destId="{28E5B28B-C42F-4BBB-8F56-4FA85DA3F239}" srcOrd="0" destOrd="0" presId="urn:microsoft.com/office/officeart/2005/8/layout/process5"/>
    <dgm:cxn modelId="{946171F0-93D5-4E56-BCAB-A7498B72F200}" type="presParOf" srcId="{76F0BCC2-4244-4D58-82D7-33ADB10F4A38}" destId="{29DF9988-4B30-47C1-9CC1-BCD2B83C3647}" srcOrd="2" destOrd="0" presId="urn:microsoft.com/office/officeart/2005/8/layout/process5"/>
    <dgm:cxn modelId="{A02B3C7B-29CE-4DDE-9F71-0C1F0DABE124}" type="presParOf" srcId="{76F0BCC2-4244-4D58-82D7-33ADB10F4A38}" destId="{A2A5EC39-7E86-4369-AC7C-C574A9E6C488}" srcOrd="3" destOrd="0" presId="urn:microsoft.com/office/officeart/2005/8/layout/process5"/>
    <dgm:cxn modelId="{593A118C-1B36-41BF-82D2-01F362B3CF54}" type="presParOf" srcId="{A2A5EC39-7E86-4369-AC7C-C574A9E6C488}" destId="{2F10F9ED-1D9D-404B-BA93-D74AD6A41C88}" srcOrd="0" destOrd="0" presId="urn:microsoft.com/office/officeart/2005/8/layout/process5"/>
    <dgm:cxn modelId="{2C2C9452-9F72-4D3E-A05A-9BFD3C33F673}" type="presParOf" srcId="{76F0BCC2-4244-4D58-82D7-33ADB10F4A38}" destId="{D8D7C639-A187-4318-98FD-30C0C9960DF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32938-DC92-4350-BE43-2D496595F9B8}">
      <dsp:nvSpPr>
        <dsp:cNvPr id="0" name=""/>
        <dsp:cNvSpPr/>
      </dsp:nvSpPr>
      <dsp:spPr>
        <a:xfrm>
          <a:off x="9677" y="1229333"/>
          <a:ext cx="2892511" cy="17355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Power Bi Report</a:t>
          </a:r>
          <a:endParaRPr lang="en-GB" sz="1900" kern="1200" dirty="0"/>
        </a:p>
      </dsp:txBody>
      <dsp:txXfrm>
        <a:off x="60508" y="1280164"/>
        <a:ext cx="2790849" cy="1633845"/>
      </dsp:txXfrm>
    </dsp:sp>
    <dsp:sp modelId="{D0C91B58-A095-4FFA-9AD3-190C7F1B7288}">
      <dsp:nvSpPr>
        <dsp:cNvPr id="0" name=""/>
        <dsp:cNvSpPr/>
      </dsp:nvSpPr>
      <dsp:spPr>
        <a:xfrm>
          <a:off x="3156730" y="1738416"/>
          <a:ext cx="613212" cy="71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156730" y="1881884"/>
        <a:ext cx="429248" cy="430406"/>
      </dsp:txXfrm>
    </dsp:sp>
    <dsp:sp modelId="{29DF9988-4B30-47C1-9CC1-BCD2B83C3647}">
      <dsp:nvSpPr>
        <dsp:cNvPr id="0" name=""/>
        <dsp:cNvSpPr/>
      </dsp:nvSpPr>
      <dsp:spPr>
        <a:xfrm>
          <a:off x="4059194" y="1229333"/>
          <a:ext cx="2892511" cy="1735507"/>
        </a:xfrm>
        <a:prstGeom prst="roundRect">
          <a:avLst>
            <a:gd name="adj" fmla="val 10000"/>
          </a:avLst>
        </a:prstGeom>
        <a:solidFill>
          <a:schemeClr val="accent5">
            <a:hueOff val="-753766"/>
            <a:satOff val="28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Power Apps to Submit Forecast to Sharepoint List</a:t>
          </a:r>
          <a:endParaRPr lang="en-GB" sz="1900" kern="1200" dirty="0"/>
        </a:p>
      </dsp:txBody>
      <dsp:txXfrm>
        <a:off x="4110025" y="1280164"/>
        <a:ext cx="2790849" cy="1633845"/>
      </dsp:txXfrm>
    </dsp:sp>
    <dsp:sp modelId="{A2A5EC39-7E86-4369-AC7C-C574A9E6C488}">
      <dsp:nvSpPr>
        <dsp:cNvPr id="0" name=""/>
        <dsp:cNvSpPr/>
      </dsp:nvSpPr>
      <dsp:spPr>
        <a:xfrm>
          <a:off x="7206246" y="1738416"/>
          <a:ext cx="613212" cy="7173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07533"/>
            <a:satOff val="571"/>
            <a:lumOff val="-70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7206246" y="1881884"/>
        <a:ext cx="429248" cy="430406"/>
      </dsp:txXfrm>
    </dsp:sp>
    <dsp:sp modelId="{D8D7C639-A187-4318-98FD-30C0C9960DF0}">
      <dsp:nvSpPr>
        <dsp:cNvPr id="0" name=""/>
        <dsp:cNvSpPr/>
      </dsp:nvSpPr>
      <dsp:spPr>
        <a:xfrm>
          <a:off x="8108710" y="1229333"/>
          <a:ext cx="2892511" cy="1735507"/>
        </a:xfrm>
        <a:prstGeom prst="roundRect">
          <a:avLst>
            <a:gd name="adj" fmla="val 10000"/>
          </a:avLst>
        </a:prstGeom>
        <a:solidFill>
          <a:schemeClr val="accent5">
            <a:hueOff val="-1507533"/>
            <a:satOff val="571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Power Automate/Connector refreshes Power Bi report</a:t>
          </a:r>
          <a:endParaRPr lang="en-GB" sz="1900" kern="1200" dirty="0"/>
        </a:p>
      </dsp:txBody>
      <dsp:txXfrm>
        <a:off x="8159541" y="1280164"/>
        <a:ext cx="2790849" cy="1633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AD70F-DD79-4EA8-9E18-A63FA8E44AA8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78FCD-5C89-432B-86D2-6471168AB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8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8FCD-5C89-432B-86D2-6471168ABE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8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8FCD-5C89-432B-86D2-6471168ABE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8FCD-5C89-432B-86D2-6471168ABE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3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8FCD-5C89-432B-86D2-6471168ABE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5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8FCD-5C89-432B-86D2-6471168ABE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4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8FCD-5C89-432B-86D2-6471168ABE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0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esepowerbi.wordpress.com/2020/06/01/jeses-power-channel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channel/UC7jwxUwf9RPVWmZplgutj4A?view_as=subscrib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jese-navaranjan-1a836356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G98S4lL7nwlN8dxSF322bA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canviz.com/powerapps-sample-template-training-videos/powerapps-logo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en.wikipedia.org/wiki/SharePoint" TargetMode="Externa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en.wikipedia.org/wiki/Power_BI" TargetMode="Externa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E3D9C37-8A4B-4640-91FD-DB1CBA0A4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D9AF3-2155-448A-99B0-6C4497112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Using the Power Platform with Finance</a:t>
            </a:r>
            <a:endParaRPr lang="en-GB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EEA09-2D9B-4B98-8074-C188B9288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r>
              <a:rPr lang="en-US" dirty="0"/>
              <a:t>Jese Navaranjan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37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croll: Horizontal 14">
            <a:extLst>
              <a:ext uri="{FF2B5EF4-FFF2-40B4-BE49-F238E27FC236}">
                <a16:creationId xmlns:a16="http://schemas.microsoft.com/office/drawing/2014/main" id="{64DB5203-AE11-46CF-8B20-2E1CBE3B4EA0}"/>
              </a:ext>
            </a:extLst>
          </p:cNvPr>
          <p:cNvSpPr/>
          <p:nvPr/>
        </p:nvSpPr>
        <p:spPr>
          <a:xfrm>
            <a:off x="4797807" y="4343400"/>
            <a:ext cx="6807200" cy="2149475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329092D-E802-481C-B0B9-1F7B9770A25F}"/>
              </a:ext>
            </a:extLst>
          </p:cNvPr>
          <p:cNvSpPr/>
          <p:nvPr/>
        </p:nvSpPr>
        <p:spPr>
          <a:xfrm>
            <a:off x="4625506" y="2184876"/>
            <a:ext cx="7151801" cy="202539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2EA0B-CD11-4972-A8F1-61E495C5880D}"/>
              </a:ext>
            </a:extLst>
          </p:cNvPr>
          <p:cNvSpPr/>
          <p:nvPr/>
        </p:nvSpPr>
        <p:spPr>
          <a:xfrm>
            <a:off x="128701" y="1816100"/>
            <a:ext cx="4259996" cy="478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ECB1F-2947-4DEF-AC83-E0968C39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Introducing myself</a:t>
            </a:r>
            <a:endParaRPr lang="en-GB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61379-B0F5-43CF-A4FA-51C3F3A3B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9" y="3090186"/>
            <a:ext cx="3678328" cy="318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E6593-2998-4FAF-9C85-B7E8A976E4A4}"/>
              </a:ext>
            </a:extLst>
          </p:cNvPr>
          <p:cNvSpPr txBox="1"/>
          <p:nvPr/>
        </p:nvSpPr>
        <p:spPr>
          <a:xfrm>
            <a:off x="329369" y="2311614"/>
            <a:ext cx="3963177" cy="64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https://www.linkedin.com/in/jese-navaranjan-1a836356/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6E24A-C82B-4C69-8EE8-3F5606A3AD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659"/>
          <a:stretch/>
        </p:blipFill>
        <p:spPr>
          <a:xfrm>
            <a:off x="4797807" y="2639455"/>
            <a:ext cx="5971793" cy="1209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99B03B-8634-4863-9E12-4163AF290912}"/>
              </a:ext>
            </a:extLst>
          </p:cNvPr>
          <p:cNvSpPr txBox="1"/>
          <p:nvPr/>
        </p:nvSpPr>
        <p:spPr>
          <a:xfrm>
            <a:off x="7267024" y="2641374"/>
            <a:ext cx="353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https://twitter.com/JeseNav2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FE5000-1040-43BE-B665-26F189702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659682"/>
            <a:ext cx="4861307" cy="1516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C4FBC-E505-4B18-ADAB-6B295DB15CCC}"/>
              </a:ext>
            </a:extLst>
          </p:cNvPr>
          <p:cNvSpPr txBox="1"/>
          <p:nvPr/>
        </p:nvSpPr>
        <p:spPr>
          <a:xfrm>
            <a:off x="8077200" y="4766454"/>
            <a:ext cx="2692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https://www.youtube.com/channel/UC7jwxUwf9RPVWmZplgutj4A?view_as=subscriber</a:t>
            </a:r>
            <a:endParaRPr lang="en-GB" sz="1400" dirty="0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DE6329F8-CF08-45B8-B9D7-28F1432488CF}"/>
              </a:ext>
            </a:extLst>
          </p:cNvPr>
          <p:cNvSpPr/>
          <p:nvPr/>
        </p:nvSpPr>
        <p:spPr>
          <a:xfrm>
            <a:off x="6934115" y="133125"/>
            <a:ext cx="4670892" cy="1735468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https://jesepowerbi.wordpress.com/2020/06/01/jeses-power-channel/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2C01-5269-4029-8760-EC1A512A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Platform – User Journey</a:t>
            </a:r>
            <a:endParaRPr lang="en-GB" dirty="0">
              <a:latin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4005EF-1D9E-42BF-8D26-94988AB5A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01179"/>
              </p:ext>
            </p:extLst>
          </p:nvPr>
        </p:nvGraphicFramePr>
        <p:xfrm>
          <a:off x="482600" y="2057400"/>
          <a:ext cx="11010900" cy="419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A9AB1C9E-7F85-43BE-8BB0-B9EF62AFEC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20788" y="1938338"/>
            <a:ext cx="1208087" cy="120808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936DE41-5386-4A7D-89F0-80566128B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570444" y="1690688"/>
            <a:ext cx="1670050" cy="1413976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FE95FF-63DA-4495-90B0-B6D80533AD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40899" y="1797050"/>
            <a:ext cx="1230313" cy="1230313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D05E067D-C7C8-4CD4-AA7F-FAEAC43E6D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761007" y="1809750"/>
            <a:ext cx="1364622" cy="13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930-FC68-4CCE-93F3-E28E43D6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Sharepoint</a:t>
            </a:r>
            <a:endParaRPr lang="en-GB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76D9E-D3EB-45D6-930E-ACEBB9C7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569385"/>
            <a:ext cx="8966200" cy="49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930-FC68-4CCE-93F3-E28E43D6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Bi</a:t>
            </a:r>
            <a:endParaRPr lang="en-GB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8B5D9-EEB7-491F-A595-DA54906D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30844"/>
            <a:ext cx="8845550" cy="49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930-FC68-4CCE-93F3-E28E43D6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App</a:t>
            </a:r>
            <a:endParaRPr lang="en-GB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D35A5-22F1-49BD-95CC-4A66E0A9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80" y="365125"/>
            <a:ext cx="3439719" cy="61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7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930-FC68-4CCE-93F3-E28E43D6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Automate/Connector</a:t>
            </a:r>
            <a:endParaRPr lang="en-GB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14446-10B0-4F5C-AAF7-7D8FBBAB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164338"/>
            <a:ext cx="10782300" cy="3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46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2E8E5"/>
      </a:lt2>
      <a:accent1>
        <a:srgbClr val="D8388A"/>
      </a:accent1>
      <a:accent2>
        <a:srgbClr val="C626BA"/>
      </a:accent2>
      <a:accent3>
        <a:srgbClr val="A138D8"/>
      </a:accent3>
      <a:accent4>
        <a:srgbClr val="6645CE"/>
      </a:accent4>
      <a:accent5>
        <a:srgbClr val="3854D8"/>
      </a:accent5>
      <a:accent6>
        <a:srgbClr val="2685C6"/>
      </a:accent6>
      <a:hlink>
        <a:srgbClr val="7273D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105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Elephant</vt:lpstr>
      <vt:lpstr>BrushVTI</vt:lpstr>
      <vt:lpstr>Using the Power Platform with Finance</vt:lpstr>
      <vt:lpstr>Introducing myself</vt:lpstr>
      <vt:lpstr>Power Platform – User Journey</vt:lpstr>
      <vt:lpstr>Sharepoint</vt:lpstr>
      <vt:lpstr>Power Bi</vt:lpstr>
      <vt:lpstr>Power App</vt:lpstr>
      <vt:lpstr>Power Automate/Connector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Power Platform</dc:title>
  <dc:creator>Jese Navaranjan</dc:creator>
  <cp:lastModifiedBy>Jese Navaranjan</cp:lastModifiedBy>
  <cp:revision>4</cp:revision>
  <dcterms:created xsi:type="dcterms:W3CDTF">2020-07-06T14:15:16Z</dcterms:created>
  <dcterms:modified xsi:type="dcterms:W3CDTF">2020-07-10T20:00:10Z</dcterms:modified>
</cp:coreProperties>
</file>