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4B1E29E-9945-49D7-A041-F84F3A97739D}" type="datetimeFigureOut">
              <a:rPr lang="es-CL" smtClean="0"/>
              <a:t>13-07-2024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B1F4400-899B-4FFA-9788-1E376967AD5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480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29E-9945-49D7-A041-F84F3A97739D}" type="datetimeFigureOut">
              <a:rPr lang="es-CL" smtClean="0"/>
              <a:t>13-07-2024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4400-899B-4FFA-9788-1E376967AD5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436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29E-9945-49D7-A041-F84F3A97739D}" type="datetimeFigureOut">
              <a:rPr lang="es-CL" smtClean="0"/>
              <a:t>13-07-2024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4400-899B-4FFA-9788-1E376967AD5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4772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29E-9945-49D7-A041-F84F3A97739D}" type="datetimeFigureOut">
              <a:rPr lang="es-CL" smtClean="0"/>
              <a:t>13-07-2024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4400-899B-4FFA-9788-1E376967AD5E}" type="slidenum">
              <a:rPr lang="es-CL" smtClean="0"/>
              <a:t>‹Nº›</a:t>
            </a:fld>
            <a:endParaRPr lang="es-C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3861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29E-9945-49D7-A041-F84F3A97739D}" type="datetimeFigureOut">
              <a:rPr lang="es-CL" smtClean="0"/>
              <a:t>13-07-2024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4400-899B-4FFA-9788-1E376967AD5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38426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29E-9945-49D7-A041-F84F3A97739D}" type="datetimeFigureOut">
              <a:rPr lang="es-CL" smtClean="0"/>
              <a:t>13-07-2024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4400-899B-4FFA-9788-1E376967AD5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58591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29E-9945-49D7-A041-F84F3A97739D}" type="datetimeFigureOut">
              <a:rPr lang="es-CL" smtClean="0"/>
              <a:t>13-07-2024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4400-899B-4FFA-9788-1E376967AD5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0817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29E-9945-49D7-A041-F84F3A97739D}" type="datetimeFigureOut">
              <a:rPr lang="es-CL" smtClean="0"/>
              <a:t>13-07-2024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4400-899B-4FFA-9788-1E376967AD5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8911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29E-9945-49D7-A041-F84F3A97739D}" type="datetimeFigureOut">
              <a:rPr lang="es-CL" smtClean="0"/>
              <a:t>13-07-2024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4400-899B-4FFA-9788-1E376967AD5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42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29E-9945-49D7-A041-F84F3A97739D}" type="datetimeFigureOut">
              <a:rPr lang="es-CL" smtClean="0"/>
              <a:t>13-07-2024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4400-899B-4FFA-9788-1E376967AD5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943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29E-9945-49D7-A041-F84F3A97739D}" type="datetimeFigureOut">
              <a:rPr lang="es-CL" smtClean="0"/>
              <a:t>13-07-2024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4400-899B-4FFA-9788-1E376967AD5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32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29E-9945-49D7-A041-F84F3A97739D}" type="datetimeFigureOut">
              <a:rPr lang="es-CL" smtClean="0"/>
              <a:t>13-07-2024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4400-899B-4FFA-9788-1E376967AD5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610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29E-9945-49D7-A041-F84F3A97739D}" type="datetimeFigureOut">
              <a:rPr lang="es-CL" smtClean="0"/>
              <a:t>13-07-2024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4400-899B-4FFA-9788-1E376967AD5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60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29E-9945-49D7-A041-F84F3A97739D}" type="datetimeFigureOut">
              <a:rPr lang="es-CL" smtClean="0"/>
              <a:t>13-07-2024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4400-899B-4FFA-9788-1E376967AD5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861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29E-9945-49D7-A041-F84F3A97739D}" type="datetimeFigureOut">
              <a:rPr lang="es-CL" smtClean="0"/>
              <a:t>13-07-2024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4400-899B-4FFA-9788-1E376967AD5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2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29E-9945-49D7-A041-F84F3A97739D}" type="datetimeFigureOut">
              <a:rPr lang="es-CL" smtClean="0"/>
              <a:t>13-07-2024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4400-899B-4FFA-9788-1E376967AD5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981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29E-9945-49D7-A041-F84F3A97739D}" type="datetimeFigureOut">
              <a:rPr lang="es-CL" smtClean="0"/>
              <a:t>13-07-2024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4400-899B-4FFA-9788-1E376967AD5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182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E29E-9945-49D7-A041-F84F3A97739D}" type="datetimeFigureOut">
              <a:rPr lang="es-CL" smtClean="0"/>
              <a:t>13-07-2024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F4400-899B-4FFA-9788-1E376967AD5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0246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  <p:sldLayoutId id="214748385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3B142-5456-0595-DF65-79B9071D1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BioACP</a:t>
            </a:r>
            <a:endParaRPr lang="es-CL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4CDB25-471A-7DBE-EE08-213A95F14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7212" y="4907756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Integrantes:</a:t>
            </a:r>
          </a:p>
          <a:p>
            <a:r>
              <a:rPr lang="es-ES" dirty="0"/>
              <a:t>Araya  Barbara</a:t>
            </a:r>
          </a:p>
          <a:p>
            <a:r>
              <a:rPr lang="es-ES" dirty="0"/>
              <a:t>Colina Vicente</a:t>
            </a:r>
          </a:p>
          <a:p>
            <a:r>
              <a:rPr lang="es-ES" dirty="0"/>
              <a:t>Pardo Jesenia </a:t>
            </a:r>
            <a:endParaRPr lang="es-C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367926-DCFD-4050-BD90-7783951EF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889" y="5887243"/>
            <a:ext cx="403860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96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D1042-10BA-BDE0-B972-79A587EC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omic Sans MS" panose="030F0702030302020204" pitchFamily="66" charset="0"/>
              </a:rPr>
              <a:t>Introducción</a:t>
            </a:r>
            <a:endParaRPr lang="es-CL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7A5570-E037-E5F6-887F-ACE9B8F30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4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Somos </a:t>
            </a:r>
            <a:r>
              <a:rPr lang="es-ES" sz="4800" kern="1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BioACP</a:t>
            </a:r>
            <a:r>
              <a:rPr lang="es-ES" sz="4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y queremos que conozcas nuestro nuevo proyecto que implementara mejoras en metro  </a:t>
            </a:r>
            <a:endParaRPr lang="es-CL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0654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>
            <a:extLst>
              <a:ext uri="{FF2B5EF4-FFF2-40B4-BE49-F238E27FC236}">
                <a16:creationId xmlns:a16="http://schemas.microsoft.com/office/drawing/2014/main" id="{7532BF78-1821-D0E9-2736-4DB149174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596554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B4BEC358-D96B-4778-0E20-DEDF1B3F47FC}"/>
              </a:ext>
            </a:extLst>
          </p:cNvPr>
          <p:cNvSpPr txBox="1"/>
          <p:nvPr/>
        </p:nvSpPr>
        <p:spPr>
          <a:xfrm>
            <a:off x="9748910" y="1519310"/>
            <a:ext cx="19554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 dirigido a todos los usuarios de metro que busquen reducir sus tiempos de carga en los puntos de carga en el metro evitando filas que demorarían su tiempo de entrar al metro.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tiempos </a:t>
            </a:r>
            <a:endParaRPr lang="es-C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A4D584D-F2FD-8C46-88CB-C8FCA7149E20}"/>
              </a:ext>
            </a:extLst>
          </p:cNvPr>
          <p:cNvSpPr txBox="1"/>
          <p:nvPr/>
        </p:nvSpPr>
        <p:spPr>
          <a:xfrm>
            <a:off x="7227109" y="3336292"/>
            <a:ext cx="19554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Redes sociales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Pagina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Aplicación móvil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C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6FCCAE1-10F2-C229-83E8-F52133120404}"/>
              </a:ext>
            </a:extLst>
          </p:cNvPr>
          <p:cNvSpPr txBox="1"/>
          <p:nvPr/>
        </p:nvSpPr>
        <p:spPr>
          <a:xfrm>
            <a:off x="7227109" y="1544743"/>
            <a:ext cx="246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Atención al cliente 24/7.</a:t>
            </a:r>
          </a:p>
          <a:p>
            <a:endParaRPr lang="es-CL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F19E25F-0C76-DC74-F294-776F43902A00}"/>
              </a:ext>
            </a:extLst>
          </p:cNvPr>
          <p:cNvSpPr txBox="1"/>
          <p:nvPr/>
        </p:nvSpPr>
        <p:spPr>
          <a:xfrm>
            <a:off x="397244" y="1452410"/>
            <a:ext cx="19554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Inversionistas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vendedores de cámaras biométricas,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gente de mantención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Trabajadores de ciberseguridad.</a:t>
            </a:r>
            <a:endParaRPr lang="es-CL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0165954-CC66-4B58-8AE8-F650533626FD}"/>
              </a:ext>
            </a:extLst>
          </p:cNvPr>
          <p:cNvSpPr txBox="1"/>
          <p:nvPr/>
        </p:nvSpPr>
        <p:spPr>
          <a:xfrm>
            <a:off x="6194851" y="5796061"/>
            <a:ext cx="3708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Reducción de personal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reducción de fabricación de plásticos.</a:t>
            </a:r>
            <a:endParaRPr lang="es-CL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2D4E367-47D3-70EF-E4D6-2730D70D2600}"/>
              </a:ext>
            </a:extLst>
          </p:cNvPr>
          <p:cNvSpPr txBox="1"/>
          <p:nvPr/>
        </p:nvSpPr>
        <p:spPr>
          <a:xfrm>
            <a:off x="2586111" y="3492031"/>
            <a:ext cx="1955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Tecnología biométrica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ciberseguridad</a:t>
            </a:r>
            <a:r>
              <a:rPr lang="es-ES" dirty="0"/>
              <a:t>.</a:t>
            </a:r>
            <a:endParaRPr lang="es-CL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D68AE10-56C3-CB45-D049-67AA4B9D9D88}"/>
              </a:ext>
            </a:extLst>
          </p:cNvPr>
          <p:cNvSpPr txBox="1"/>
          <p:nvPr/>
        </p:nvSpPr>
        <p:spPr>
          <a:xfrm>
            <a:off x="4920110" y="1729409"/>
            <a:ext cx="2246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Ingreso mas rápido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 seguro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B106C5C-EDA1-C6E7-5CDA-C765619B97D8}"/>
              </a:ext>
            </a:extLst>
          </p:cNvPr>
          <p:cNvSpPr txBox="1"/>
          <p:nvPr/>
        </p:nvSpPr>
        <p:spPr>
          <a:xfrm>
            <a:off x="487680" y="5951621"/>
            <a:ext cx="42126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Cámaras biométrica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Paginas web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Promoción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Instalación </a:t>
            </a:r>
            <a:r>
              <a:rPr lang="es-ES" dirty="0"/>
              <a:t>||||||||||||||||||||||||||||||||||||||||</a:t>
            </a:r>
            <a:r>
              <a:rPr lang="es-ES" u="sng" dirty="0"/>
              <a:t>  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53761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6750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77222</TotalTime>
  <Words>112</Words>
  <Application>Microsoft Office PowerPoint</Application>
  <PresentationFormat>Panorámica</PresentationFormat>
  <Paragraphs>28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Comic Sans MS</vt:lpstr>
      <vt:lpstr>Tw Cen MT</vt:lpstr>
      <vt:lpstr>Circuito</vt:lpstr>
      <vt:lpstr>BioACP</vt:lpstr>
      <vt:lpstr>Introducción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2</cp:revision>
  <dcterms:created xsi:type="dcterms:W3CDTF">2024-07-10T21:23:56Z</dcterms:created>
  <dcterms:modified xsi:type="dcterms:W3CDTF">2024-09-05T01:41:14Z</dcterms:modified>
</cp:coreProperties>
</file>