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Transformación Digital de Perfulandia SPA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Proyecto Fullstack – Microservicios</a:t>
            </a:r>
          </a:p>
          <a:p>
            <a:r>
              <a:t>Estudiante: [Tu Nombre] | Julio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Documentación con Swagger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Swagger documenta </a:t>
            </a:r>
            <a:r>
              <a:rPr dirty="0" err="1"/>
              <a:t>automáticamente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endpoints y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probarlos</a:t>
            </a:r>
            <a:r>
              <a:rPr dirty="0"/>
              <a:t> </a:t>
            </a:r>
            <a:r>
              <a:rPr dirty="0" err="1"/>
              <a:t>desde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navegador</a:t>
            </a:r>
            <a:r>
              <a:rPr dirty="0"/>
              <a:t>.</a:t>
            </a:r>
          </a:p>
        </p:txBody>
      </p:sp>
      <p:pic>
        <p:nvPicPr>
          <p:cNvPr id="4" name="Picture 3" descr="e48559a6-fc5b-4a25-b22d-f1615cd84b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024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 Mayor </a:t>
            </a:r>
            <a:r>
              <a:rPr dirty="0" err="1"/>
              <a:t>rendimiento</a:t>
            </a:r>
            <a:r>
              <a:rPr dirty="0"/>
              <a:t> y </a:t>
            </a:r>
            <a:r>
              <a:rPr dirty="0" err="1"/>
              <a:t>estabilidad</a:t>
            </a:r>
            <a:endParaRPr dirty="0"/>
          </a:p>
          <a:p>
            <a:r>
              <a:rPr dirty="0"/>
              <a:t>✔ </a:t>
            </a:r>
            <a:r>
              <a:rPr dirty="0" err="1"/>
              <a:t>Reducción</a:t>
            </a:r>
            <a:r>
              <a:rPr dirty="0"/>
              <a:t> de </a:t>
            </a:r>
            <a:r>
              <a:rPr dirty="0" err="1"/>
              <a:t>tiempos</a:t>
            </a:r>
            <a:r>
              <a:rPr dirty="0"/>
              <a:t> de </a:t>
            </a:r>
            <a:r>
              <a:rPr dirty="0" err="1"/>
              <a:t>respuesta</a:t>
            </a:r>
            <a:endParaRPr dirty="0"/>
          </a:p>
          <a:p>
            <a:r>
              <a:rPr dirty="0"/>
              <a:t>✔ Sistema </a:t>
            </a:r>
            <a:r>
              <a:rPr dirty="0" err="1"/>
              <a:t>mantenible</a:t>
            </a:r>
            <a:r>
              <a:rPr dirty="0"/>
              <a:t> y </a:t>
            </a:r>
            <a:r>
              <a:rPr dirty="0" err="1"/>
              <a:t>escalable</a:t>
            </a:r>
            <a:endParaRPr dirty="0"/>
          </a:p>
          <a:p>
            <a:r>
              <a:rPr dirty="0"/>
              <a:t>✔ Listo para </a:t>
            </a:r>
            <a:r>
              <a:rPr dirty="0" err="1"/>
              <a:t>expansión</a:t>
            </a:r>
            <a:r>
              <a:rPr dirty="0"/>
              <a:t> </a:t>
            </a:r>
            <a:r>
              <a:rPr dirty="0" err="1"/>
              <a:t>nacional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Situación Actual y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Perfulandia</a:t>
            </a:r>
            <a:r>
              <a:rPr dirty="0"/>
              <a:t> SPA </a:t>
            </a:r>
            <a:r>
              <a:rPr dirty="0" err="1"/>
              <a:t>enfrenta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 con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sistema</a:t>
            </a:r>
            <a:r>
              <a:rPr dirty="0"/>
              <a:t> </a:t>
            </a:r>
            <a:r>
              <a:rPr dirty="0" err="1"/>
              <a:t>monolítico</a:t>
            </a:r>
            <a:r>
              <a:rPr dirty="0"/>
              <a:t>:</a:t>
            </a:r>
          </a:p>
          <a:p>
            <a:r>
              <a:rPr dirty="0"/>
              <a:t>- Bajo </a:t>
            </a:r>
            <a:r>
              <a:rPr dirty="0" err="1"/>
              <a:t>rendimiento</a:t>
            </a:r>
            <a:endParaRPr dirty="0"/>
          </a:p>
          <a:p>
            <a:r>
              <a:rPr dirty="0"/>
              <a:t>- </a:t>
            </a:r>
            <a:r>
              <a:rPr dirty="0" err="1"/>
              <a:t>Escalabilidad</a:t>
            </a:r>
            <a:r>
              <a:rPr dirty="0"/>
              <a:t> </a:t>
            </a:r>
            <a:r>
              <a:rPr dirty="0" err="1"/>
              <a:t>limitada</a:t>
            </a:r>
            <a:endParaRPr dirty="0"/>
          </a:p>
          <a:p>
            <a:r>
              <a:rPr dirty="0"/>
              <a:t>- </a:t>
            </a:r>
            <a:r>
              <a:rPr dirty="0" err="1"/>
              <a:t>Mantenimiento</a:t>
            </a:r>
            <a:r>
              <a:rPr dirty="0"/>
              <a:t> </a:t>
            </a:r>
            <a:r>
              <a:rPr dirty="0" err="1"/>
              <a:t>complejo</a:t>
            </a:r>
            <a:endParaRPr dirty="0"/>
          </a:p>
          <a:p>
            <a:r>
              <a:rPr dirty="0" err="1"/>
              <a:t>Requiere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transformación</a:t>
            </a:r>
            <a:r>
              <a:rPr dirty="0"/>
              <a:t> digital </a:t>
            </a:r>
            <a:r>
              <a:rPr dirty="0" err="1"/>
              <a:t>basada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microservicios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Propuesta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</a:t>
            </a:r>
            <a:r>
              <a:rPr dirty="0" err="1"/>
              <a:t>implementó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arquitectura</a:t>
            </a:r>
            <a:r>
              <a:rPr dirty="0"/>
              <a:t> modular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dominios</a:t>
            </a:r>
            <a:r>
              <a:rPr dirty="0"/>
              <a:t> </a:t>
            </a:r>
            <a:r>
              <a:rPr dirty="0" err="1"/>
              <a:t>funcionales</a:t>
            </a:r>
            <a:r>
              <a:rPr dirty="0"/>
              <a:t>.</a:t>
            </a:r>
          </a:p>
          <a:p>
            <a:r>
              <a:rPr dirty="0"/>
              <a:t>Cada </a:t>
            </a:r>
            <a:r>
              <a:rPr dirty="0" err="1"/>
              <a:t>microservicio</a:t>
            </a:r>
            <a:r>
              <a:rPr dirty="0"/>
              <a:t> se </a:t>
            </a:r>
            <a:r>
              <a:rPr dirty="0" err="1"/>
              <a:t>despliega</a:t>
            </a:r>
            <a:r>
              <a:rPr dirty="0"/>
              <a:t> y </a:t>
            </a:r>
            <a:r>
              <a:rPr dirty="0" err="1"/>
              <a:t>escala</a:t>
            </a:r>
            <a:r>
              <a:rPr dirty="0"/>
              <a:t> de forma </a:t>
            </a:r>
            <a:r>
              <a:rPr dirty="0" err="1"/>
              <a:t>independiente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Spring Boot.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Tecnologías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Spring Boot: backend </a:t>
            </a:r>
            <a:r>
              <a:rPr dirty="0" err="1"/>
              <a:t>robusto</a:t>
            </a:r>
            <a:endParaRPr dirty="0"/>
          </a:p>
          <a:p>
            <a:r>
              <a:rPr dirty="0"/>
              <a:t>- Maven: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dependencias</a:t>
            </a:r>
            <a:endParaRPr dirty="0"/>
          </a:p>
          <a:p>
            <a:r>
              <a:rPr dirty="0"/>
              <a:t>- JPA: </a:t>
            </a:r>
            <a:r>
              <a:rPr dirty="0" err="1"/>
              <a:t>persistencia</a:t>
            </a:r>
            <a:endParaRPr dirty="0"/>
          </a:p>
          <a:p>
            <a:r>
              <a:rPr dirty="0"/>
              <a:t>- Swagger: </a:t>
            </a:r>
            <a:r>
              <a:rPr dirty="0" err="1"/>
              <a:t>documentación</a:t>
            </a:r>
            <a:endParaRPr dirty="0"/>
          </a:p>
          <a:p>
            <a:r>
              <a:rPr dirty="0"/>
              <a:t>- JUnit: </a:t>
            </a:r>
            <a:r>
              <a:rPr dirty="0" err="1"/>
              <a:t>pruebas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Consideraciones Éticas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Privacidad de datos</a:t>
            </a:r>
          </a:p>
          <a:p>
            <a:r>
              <a:t>- Pruebas en entorno controlado</a:t>
            </a:r>
          </a:p>
          <a:p>
            <a:r>
              <a:t>- Minimizar impacto laboral mediante automatización gradual.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Configuración y Versionado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Spring Initializr para generar servicios.</a:t>
            </a:r>
          </a:p>
          <a:p>
            <a:r>
              <a:t>Maven para gestionar dependencias.</a:t>
            </a:r>
          </a:p>
          <a:p>
            <a:r>
              <a:t>Git para control de versiones e integración continua.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Operaciones CRUD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 </a:t>
            </a:r>
            <a:r>
              <a:rPr dirty="0" err="1"/>
              <a:t>implementaron</a:t>
            </a:r>
            <a:r>
              <a:rPr dirty="0"/>
              <a:t> </a:t>
            </a:r>
            <a:r>
              <a:rPr dirty="0" err="1"/>
              <a:t>operaciones</a:t>
            </a:r>
            <a:r>
              <a:rPr dirty="0"/>
              <a:t> CRUD con JPA y </a:t>
            </a:r>
            <a:r>
              <a:rPr dirty="0" err="1"/>
              <a:t>fueron</a:t>
            </a:r>
            <a:r>
              <a:rPr dirty="0"/>
              <a:t> </a:t>
            </a:r>
            <a:r>
              <a:rPr dirty="0" err="1"/>
              <a:t>validadas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Postman.</a:t>
            </a:r>
          </a:p>
          <a:p>
            <a:r>
              <a:rPr dirty="0"/>
              <a:t>Endpoints como /</a:t>
            </a:r>
            <a:r>
              <a:rPr dirty="0" err="1"/>
              <a:t>usuarios</a:t>
            </a:r>
            <a:r>
              <a:rPr dirty="0"/>
              <a:t> </a:t>
            </a:r>
            <a:r>
              <a:rPr dirty="0" err="1"/>
              <a:t>demuestran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flujo</a:t>
            </a:r>
            <a:r>
              <a:rPr dirty="0"/>
              <a:t> </a:t>
            </a:r>
            <a:r>
              <a:rPr dirty="0" err="1"/>
              <a:t>completo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.</a:t>
            </a:r>
          </a:p>
        </p:txBody>
      </p:sp>
      <p:pic>
        <p:nvPicPr>
          <p:cNvPr id="4" name="Picture 3" descr="2b816420-5e95-4bf9-8a65-c0b9083a99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153" y="3473806"/>
            <a:ext cx="3657600" cy="310955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Comunicación RESTful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Los </a:t>
            </a:r>
            <a:r>
              <a:rPr dirty="0" err="1"/>
              <a:t>microservicios</a:t>
            </a:r>
            <a:r>
              <a:rPr dirty="0"/>
              <a:t> se </a:t>
            </a:r>
            <a:r>
              <a:rPr dirty="0" err="1"/>
              <a:t>comunican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APIs REST.</a:t>
            </a:r>
          </a:p>
          <a:p>
            <a:r>
              <a:rPr dirty="0"/>
              <a:t>La </a:t>
            </a:r>
            <a:r>
              <a:rPr dirty="0" err="1"/>
              <a:t>interacción</a:t>
            </a:r>
            <a:r>
              <a:rPr dirty="0"/>
              <a:t> se </a:t>
            </a:r>
            <a:r>
              <a:rPr dirty="0" err="1"/>
              <a:t>probó</a:t>
            </a:r>
            <a:r>
              <a:rPr dirty="0"/>
              <a:t> </a:t>
            </a:r>
            <a:r>
              <a:rPr dirty="0" err="1"/>
              <a:t>exitosamente</a:t>
            </a:r>
            <a:r>
              <a:rPr dirty="0"/>
              <a:t> </a:t>
            </a:r>
            <a:r>
              <a:rPr dirty="0" err="1"/>
              <a:t>usando</a:t>
            </a:r>
            <a:r>
              <a:rPr dirty="0"/>
              <a:t> Postman.</a:t>
            </a:r>
          </a:p>
        </p:txBody>
      </p:sp>
      <p:pic>
        <p:nvPicPr>
          <p:cNvPr id="4" name="Picture 3" descr="9ae2e384-c47b-49e9-a38e-1aa18e6c89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7267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Pruebas Unitarias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JUnit </a:t>
            </a:r>
            <a:r>
              <a:rPr dirty="0" err="1"/>
              <a:t>permitió</a:t>
            </a:r>
            <a:r>
              <a:rPr dirty="0"/>
              <a:t> </a:t>
            </a:r>
            <a:r>
              <a:rPr dirty="0" err="1"/>
              <a:t>validar</a:t>
            </a:r>
            <a:r>
              <a:rPr dirty="0"/>
              <a:t> </a:t>
            </a:r>
            <a:r>
              <a:rPr dirty="0" err="1"/>
              <a:t>servicios</a:t>
            </a:r>
            <a:r>
              <a:rPr dirty="0"/>
              <a:t> de forma </a:t>
            </a:r>
            <a:r>
              <a:rPr dirty="0" err="1"/>
              <a:t>aislada</a:t>
            </a:r>
            <a:r>
              <a:rPr dirty="0"/>
              <a:t>.</a:t>
            </a:r>
          </a:p>
          <a:p>
            <a:r>
              <a:rPr dirty="0"/>
              <a:t>Se </a:t>
            </a:r>
            <a:r>
              <a:rPr dirty="0" err="1"/>
              <a:t>implementaron</a:t>
            </a:r>
            <a:r>
              <a:rPr dirty="0"/>
              <a:t> </a:t>
            </a:r>
            <a:r>
              <a:rPr dirty="0" err="1"/>
              <a:t>pruebas</a:t>
            </a:r>
            <a:r>
              <a:rPr dirty="0"/>
              <a:t> para </a:t>
            </a:r>
            <a:r>
              <a:rPr dirty="0" err="1"/>
              <a:t>guardar</a:t>
            </a:r>
            <a:r>
              <a:rPr dirty="0"/>
              <a:t> y </a:t>
            </a:r>
            <a:r>
              <a:rPr dirty="0" err="1"/>
              <a:t>obtener</a:t>
            </a:r>
            <a:r>
              <a:rPr dirty="0"/>
              <a:t> </a:t>
            </a:r>
            <a:r>
              <a:rPr dirty="0" err="1"/>
              <a:t>registros</a:t>
            </a:r>
            <a:r>
              <a:rPr dirty="0"/>
              <a:t>.</a:t>
            </a:r>
          </a:p>
        </p:txBody>
      </p:sp>
      <p:pic>
        <p:nvPicPr>
          <p:cNvPr id="4" name="Picture 3" descr="7a56e002-6973-42c2-8ddd-d9f2d51e690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13740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21333</TotalTime>
  <Words>241</Words>
  <Application>Microsoft Office PowerPoint</Application>
  <PresentationFormat>Presentación en pantalla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Transformación Digital de Perfulandia SPA</vt:lpstr>
      <vt:lpstr>Situación Actual y Problema</vt:lpstr>
      <vt:lpstr>Arquitectura Propuesta</vt:lpstr>
      <vt:lpstr>Tecnologías Utilizadas</vt:lpstr>
      <vt:lpstr>Consideraciones Éticas</vt:lpstr>
      <vt:lpstr>Configuración y Versionado</vt:lpstr>
      <vt:lpstr>Operaciones CRUD</vt:lpstr>
      <vt:lpstr>Comunicación RESTful</vt:lpstr>
      <vt:lpstr>Pruebas Unitarias</vt:lpstr>
      <vt:lpstr>Documentación con Swagger</vt:lpstr>
      <vt:lpstr>Resultados Finales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2025-09-30T15:17:19Z</dcterms:modified>
  <cp:category/>
</cp:coreProperties>
</file>