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55" d="100"/>
          <a:sy n="55" d="100"/>
        </p:scale>
        <p:origin x="758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09EE201-EFE2-4003-B8DB-D31090610DE3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8B951B3-B694-4BCF-8FA7-58D4C380193B}" type="slidenum">
              <a:rPr lang="en-US" smtClean="0"/>
              <a:t>‹Nº›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6605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EE201-EFE2-4003-B8DB-D31090610DE3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51B3-B694-4BCF-8FA7-58D4C380193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392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EE201-EFE2-4003-B8DB-D31090610DE3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51B3-B694-4BCF-8FA7-58D4C380193B}" type="slidenum">
              <a:rPr lang="en-US" smtClean="0"/>
              <a:t>‹Nº›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54078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EE201-EFE2-4003-B8DB-D31090610DE3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51B3-B694-4BCF-8FA7-58D4C380193B}" type="slidenum">
              <a:rPr lang="en-US" smtClean="0"/>
              <a:t>‹Nº›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59727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EE201-EFE2-4003-B8DB-D31090610DE3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51B3-B694-4BCF-8FA7-58D4C380193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7616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EE201-EFE2-4003-B8DB-D31090610DE3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51B3-B694-4BCF-8FA7-58D4C380193B}" type="slidenum">
              <a:rPr lang="en-US" smtClean="0"/>
              <a:t>‹Nº›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50831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EE201-EFE2-4003-B8DB-D31090610DE3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51B3-B694-4BCF-8FA7-58D4C380193B}" type="slidenum">
              <a:rPr lang="en-US" smtClean="0"/>
              <a:t>‹Nº›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69264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EE201-EFE2-4003-B8DB-D31090610DE3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51B3-B694-4BCF-8FA7-58D4C380193B}" type="slidenum">
              <a:rPr lang="en-US" smtClean="0"/>
              <a:t>‹Nº›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2984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EE201-EFE2-4003-B8DB-D31090610DE3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51B3-B694-4BCF-8FA7-58D4C380193B}" type="slidenum">
              <a:rPr lang="en-US" smtClean="0"/>
              <a:t>‹Nº›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710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EE201-EFE2-4003-B8DB-D31090610DE3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51B3-B694-4BCF-8FA7-58D4C380193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222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EE201-EFE2-4003-B8DB-D31090610DE3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51B3-B694-4BCF-8FA7-58D4C380193B}" type="slidenum">
              <a:rPr lang="en-US" smtClean="0"/>
              <a:t>‹Nº›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7633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EE201-EFE2-4003-B8DB-D31090610DE3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51B3-B694-4BCF-8FA7-58D4C380193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729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EE201-EFE2-4003-B8DB-D31090610DE3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51B3-B694-4BCF-8FA7-58D4C380193B}" type="slidenum">
              <a:rPr lang="en-US" smtClean="0"/>
              <a:t>‹Nº›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4406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EE201-EFE2-4003-B8DB-D31090610DE3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51B3-B694-4BCF-8FA7-58D4C380193B}" type="slidenum">
              <a:rPr lang="en-US" smtClean="0"/>
              <a:t>‹Nº›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0448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EE201-EFE2-4003-B8DB-D31090610DE3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51B3-B694-4BCF-8FA7-58D4C380193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267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EE201-EFE2-4003-B8DB-D31090610DE3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51B3-B694-4BCF-8FA7-58D4C380193B}" type="slidenum">
              <a:rPr lang="en-US" smtClean="0"/>
              <a:t>‹Nº›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7673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EE201-EFE2-4003-B8DB-D31090610DE3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51B3-B694-4BCF-8FA7-58D4C380193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032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09EE201-EFE2-4003-B8DB-D31090610DE3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8B951B3-B694-4BCF-8FA7-58D4C380193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967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eserra/samplerepository.git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80DF6E-F792-45E8-AA7E-EA79D36363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Repositorios</a:t>
            </a:r>
            <a:endParaRPr lang="en-U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15F5DF9-CF57-4B15-B4CC-D9C06F7E12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Guia</a:t>
            </a:r>
            <a:r>
              <a:rPr lang="en-US" dirty="0"/>
              <a:t> rapida para </a:t>
            </a:r>
            <a:r>
              <a:rPr lang="en-US" dirty="0" err="1"/>
              <a:t>crear</a:t>
            </a:r>
            <a:r>
              <a:rPr lang="en-US" dirty="0"/>
              <a:t> un </a:t>
            </a:r>
            <a:r>
              <a:rPr lang="en-US" dirty="0" err="1"/>
              <a:t>repositorio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github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548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800866-DF13-4925-899B-1CF274DCE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Crear</a:t>
            </a:r>
            <a:r>
              <a:rPr lang="en-US" dirty="0"/>
              <a:t> </a:t>
            </a:r>
            <a:r>
              <a:rPr lang="en-US" dirty="0" err="1"/>
              <a:t>repositorio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github.com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A112FE65-06B0-47A6-BC4C-A1851944E253}"/>
              </a:ext>
            </a:extLst>
          </p:cNvPr>
          <p:cNvSpPr txBox="1"/>
          <p:nvPr/>
        </p:nvSpPr>
        <p:spPr>
          <a:xfrm>
            <a:off x="838200" y="1690688"/>
            <a:ext cx="75438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 No </a:t>
            </a:r>
            <a:r>
              <a:rPr lang="en-US" dirty="0" err="1"/>
              <a:t>olvidar</a:t>
            </a:r>
            <a:r>
              <a:rPr lang="en-US" dirty="0"/>
              <a:t> agregar </a:t>
            </a:r>
            <a:r>
              <a:rPr lang="en-US" dirty="0" err="1"/>
              <a:t>el</a:t>
            </a:r>
            <a:r>
              <a:rPr lang="en-US" dirty="0"/>
              <a:t> archivo .</a:t>
            </a:r>
            <a:r>
              <a:rPr lang="en-US" dirty="0" err="1"/>
              <a:t>gitignore</a:t>
            </a:r>
            <a:r>
              <a:rPr lang="en-US" dirty="0"/>
              <a:t> de </a:t>
            </a:r>
            <a:r>
              <a:rPr lang="en-US" dirty="0" err="1"/>
              <a:t>visualstudio</a:t>
            </a:r>
            <a:r>
              <a:rPr lang="en-US" dirty="0"/>
              <a:t> o del </a:t>
            </a:r>
            <a:r>
              <a:rPr lang="en-US" dirty="0" err="1"/>
              <a:t>lenguaje</a:t>
            </a:r>
            <a:r>
              <a:rPr lang="en-US" dirty="0"/>
              <a:t> o </a:t>
            </a:r>
            <a:r>
              <a:rPr lang="en-US" dirty="0" err="1"/>
              <a:t>herramienta</a:t>
            </a:r>
            <a:r>
              <a:rPr lang="en-US" dirty="0"/>
              <a:t> que </a:t>
            </a:r>
            <a:r>
              <a:rPr lang="en-US" dirty="0" err="1"/>
              <a:t>estemos</a:t>
            </a:r>
            <a:r>
              <a:rPr lang="en-US" dirty="0"/>
              <a:t> </a:t>
            </a:r>
            <a:r>
              <a:rPr lang="en-US" dirty="0" err="1"/>
              <a:t>utilizando</a:t>
            </a:r>
            <a:r>
              <a:rPr lang="en-US" dirty="0"/>
              <a:t> al </a:t>
            </a:r>
            <a:r>
              <a:rPr lang="en-US" dirty="0" err="1"/>
              <a:t>crear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repositorio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Buscar</a:t>
            </a:r>
            <a:r>
              <a:rPr lang="en-US" dirty="0"/>
              <a:t> la </a:t>
            </a:r>
            <a:r>
              <a:rPr lang="en-US" dirty="0" err="1"/>
              <a:t>liga</a:t>
            </a:r>
            <a:r>
              <a:rPr lang="en-US" dirty="0"/>
              <a:t> para </a:t>
            </a:r>
            <a:r>
              <a:rPr lang="en-US" dirty="0" err="1"/>
              <a:t>clonar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repositorio</a:t>
            </a:r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Abrir la </a:t>
            </a:r>
            <a:r>
              <a:rPr lang="en-US" dirty="0" err="1"/>
              <a:t>linea</a:t>
            </a:r>
            <a:r>
              <a:rPr lang="en-US" dirty="0"/>
              <a:t> de commandos. </a:t>
            </a:r>
          </a:p>
          <a:p>
            <a:pPr lvl="1"/>
            <a:r>
              <a:rPr lang="en-US" dirty="0"/>
              <a:t>CMD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Para </a:t>
            </a:r>
            <a:r>
              <a:rPr lang="en-US" dirty="0" err="1"/>
              <a:t>clonar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repositorio</a:t>
            </a:r>
            <a:r>
              <a:rPr lang="en-US" dirty="0"/>
              <a:t> recien </a:t>
            </a:r>
            <a:r>
              <a:rPr lang="en-US" dirty="0" err="1"/>
              <a:t>creado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git clone </a:t>
            </a:r>
            <a:r>
              <a:rPr lang="en-US" dirty="0">
                <a:hlinkClick r:id="rId2"/>
              </a:rPr>
              <a:t>https://github.com/jeserra/samplerepository.git</a:t>
            </a:r>
            <a:endParaRPr lang="en-US" dirty="0"/>
          </a:p>
          <a:p>
            <a:pPr lvl="1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Para abrir la </a:t>
            </a:r>
            <a:r>
              <a:rPr lang="en-US" dirty="0" err="1"/>
              <a:t>carpeta</a:t>
            </a:r>
            <a:r>
              <a:rPr lang="en-US" dirty="0"/>
              <a:t> del </a:t>
            </a:r>
            <a:r>
              <a:rPr lang="en-US" dirty="0" err="1"/>
              <a:t>repositorio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Cd </a:t>
            </a:r>
            <a:r>
              <a:rPr lang="en-US" dirty="0" err="1"/>
              <a:t>samplerepository</a:t>
            </a:r>
            <a:r>
              <a:rPr lang="en-US" dirty="0"/>
              <a:t>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77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DCC40B-1230-4051-B222-AEA6DCDEA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 subir </a:t>
            </a:r>
            <a:r>
              <a:rPr lang="en-US" dirty="0" err="1"/>
              <a:t>los</a:t>
            </a:r>
            <a:r>
              <a:rPr lang="en-US" dirty="0"/>
              <a:t> cambios a git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4C455949-FF6F-4203-BFE5-7EDF88800DE6}"/>
              </a:ext>
            </a:extLst>
          </p:cNvPr>
          <p:cNvSpPr txBox="1"/>
          <p:nvPr/>
        </p:nvSpPr>
        <p:spPr>
          <a:xfrm>
            <a:off x="720436" y="1856509"/>
            <a:ext cx="993370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Para </a:t>
            </a:r>
            <a:r>
              <a:rPr lang="en-US" dirty="0" err="1"/>
              <a:t>verificar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estatus de </a:t>
            </a:r>
            <a:r>
              <a:rPr lang="en-US" dirty="0" err="1"/>
              <a:t>los</a:t>
            </a:r>
            <a:r>
              <a:rPr lang="en-US" dirty="0"/>
              <a:t> archivos </a:t>
            </a:r>
            <a:r>
              <a:rPr lang="en-US" dirty="0" err="1"/>
              <a:t>en</a:t>
            </a:r>
            <a:r>
              <a:rPr lang="en-US" dirty="0"/>
              <a:t> git.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git status </a:t>
            </a:r>
          </a:p>
          <a:p>
            <a:pPr lvl="1"/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Para agregar todos </a:t>
            </a:r>
            <a:r>
              <a:rPr lang="en-US" dirty="0" err="1"/>
              <a:t>los</a:t>
            </a:r>
            <a:r>
              <a:rPr lang="en-US" dirty="0"/>
              <a:t> archivos que tengan cambios. </a:t>
            </a:r>
          </a:p>
          <a:p>
            <a:pPr lvl="1"/>
            <a:r>
              <a:rPr lang="en-US" dirty="0"/>
              <a:t>git add .</a:t>
            </a:r>
          </a:p>
          <a:p>
            <a:pPr lvl="1"/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Para agregar un archivo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especifico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git add </a:t>
            </a:r>
            <a:r>
              <a:rPr lang="en-US" dirty="0" err="1"/>
              <a:t>nombrearchivo</a:t>
            </a:r>
            <a:endParaRPr lang="en-US" dirty="0"/>
          </a:p>
          <a:p>
            <a:pPr lvl="1"/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Para </a:t>
            </a:r>
            <a:r>
              <a:rPr lang="en-US" dirty="0" err="1"/>
              <a:t>guardar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cambios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repositorio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git commit –m “</a:t>
            </a:r>
            <a:r>
              <a:rPr lang="en-US" dirty="0" err="1"/>
              <a:t>mensaje</a:t>
            </a:r>
            <a:r>
              <a:rPr lang="en-US" dirty="0"/>
              <a:t> </a:t>
            </a:r>
            <a:r>
              <a:rPr lang="en-US" dirty="0" err="1"/>
              <a:t>descriptivo</a:t>
            </a:r>
            <a:r>
              <a:rPr lang="en-US" dirty="0"/>
              <a:t> de </a:t>
            </a:r>
            <a:r>
              <a:rPr lang="en-US" dirty="0" err="1"/>
              <a:t>los</a:t>
            </a:r>
            <a:r>
              <a:rPr lang="en-US" dirty="0"/>
              <a:t> cambios”</a:t>
            </a:r>
          </a:p>
          <a:p>
            <a:pPr lvl="1"/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Para subir </a:t>
            </a:r>
            <a:r>
              <a:rPr lang="en-US" dirty="0" err="1"/>
              <a:t>los</a:t>
            </a:r>
            <a:r>
              <a:rPr lang="en-US" dirty="0"/>
              <a:t> cambios al </a:t>
            </a:r>
            <a:r>
              <a:rPr lang="en-US" dirty="0" err="1"/>
              <a:t>servidor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git pull</a:t>
            </a:r>
          </a:p>
        </p:txBody>
      </p:sp>
    </p:spTree>
    <p:extLst>
      <p:ext uri="{BB962C8B-B14F-4D97-AF65-F5344CB8AC3E}">
        <p14:creationId xmlns:p14="http://schemas.microsoft.com/office/powerpoint/2010/main" val="2352611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2F3A7F-09E8-454E-8924-1F68BFBC8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Bajar </a:t>
            </a:r>
            <a:r>
              <a:rPr lang="en-US" dirty="0" err="1"/>
              <a:t>ultimos</a:t>
            </a:r>
            <a:r>
              <a:rPr lang="en-US" dirty="0"/>
              <a:t> cambios del </a:t>
            </a:r>
            <a:r>
              <a:rPr lang="en-US" dirty="0" err="1"/>
              <a:t>repositorio</a:t>
            </a:r>
            <a:endParaRPr lang="en-US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36351502-771C-49B4-ADA5-7F00B62D120E}"/>
              </a:ext>
            </a:extLst>
          </p:cNvPr>
          <p:cNvSpPr txBox="1"/>
          <p:nvPr/>
        </p:nvSpPr>
        <p:spPr>
          <a:xfrm>
            <a:off x="838200" y="2272145"/>
            <a:ext cx="81256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Para bajar </a:t>
            </a:r>
            <a:r>
              <a:rPr lang="en-US" dirty="0" err="1"/>
              <a:t>los</a:t>
            </a:r>
            <a:r>
              <a:rPr lang="en-US" dirty="0"/>
              <a:t> cambios del </a:t>
            </a:r>
            <a:r>
              <a:rPr lang="en-US" dirty="0" err="1"/>
              <a:t>repositorio</a:t>
            </a:r>
            <a:r>
              <a:rPr lang="en-US" dirty="0"/>
              <a:t>.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Git pull</a:t>
            </a:r>
          </a:p>
        </p:txBody>
      </p:sp>
    </p:spTree>
    <p:extLst>
      <p:ext uri="{BB962C8B-B14F-4D97-AF65-F5344CB8AC3E}">
        <p14:creationId xmlns:p14="http://schemas.microsoft.com/office/powerpoint/2010/main" val="3559628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AF4F45-D455-4E7A-9AA7-9E7D78C7E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Referencias</a:t>
            </a:r>
            <a:endParaRPr lang="en-U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E7A2D80-D8EA-4E1F-BCB2-B2512CD4DEC8}"/>
              </a:ext>
            </a:extLst>
          </p:cNvPr>
          <p:cNvSpPr txBox="1"/>
          <p:nvPr/>
        </p:nvSpPr>
        <p:spPr>
          <a:xfrm>
            <a:off x="651163" y="188658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https://rogerdudler.github.io/git-guide/index.es.html</a:t>
            </a:r>
          </a:p>
        </p:txBody>
      </p:sp>
    </p:spTree>
    <p:extLst>
      <p:ext uri="{BB962C8B-B14F-4D97-AF65-F5344CB8AC3E}">
        <p14:creationId xmlns:p14="http://schemas.microsoft.com/office/powerpoint/2010/main" val="4193788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ánico">
  <a:themeElements>
    <a:clrScheme name="Orgánico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D9B247"/>
      </a:accent1>
      <a:accent2>
        <a:srgbClr val="CC702D"/>
      </a:accent2>
      <a:accent3>
        <a:srgbClr val="B53A31"/>
      </a:accent3>
      <a:accent4>
        <a:srgbClr val="815F56"/>
      </a:accent4>
      <a:accent5>
        <a:srgbClr val="AE9E7C"/>
      </a:accent5>
      <a:accent6>
        <a:srgbClr val="7B8865"/>
      </a:accent6>
      <a:hlink>
        <a:srgbClr val="BB7826"/>
      </a:hlink>
      <a:folHlink>
        <a:srgbClr val="CF9C5F"/>
      </a:folHlink>
    </a:clrScheme>
    <a:fontScheme name="Orgánico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ánico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E4E49EB0-FB00-41F5-9359-4843D783A2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1180</TotalTime>
  <Words>178</Words>
  <Application>Microsoft Office PowerPoint</Application>
  <PresentationFormat>Panorámica</PresentationFormat>
  <Paragraphs>43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8" baseType="lpstr">
      <vt:lpstr>Arial</vt:lpstr>
      <vt:lpstr>Garamond</vt:lpstr>
      <vt:lpstr>Orgánico</vt:lpstr>
      <vt:lpstr>Repositorios</vt:lpstr>
      <vt:lpstr>Crear repositorio en github.com</vt:lpstr>
      <vt:lpstr>Para subir los cambios a git</vt:lpstr>
      <vt:lpstr>Bajar ultimos cambios del repositorio</vt:lpstr>
      <vt:lpstr>Referencias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Repositorios</dc:title>
  <dc:creator>Eduardo Serrano</dc:creator>
  <cp:lastModifiedBy>Eduardo Serrano</cp:lastModifiedBy>
  <cp:revision>1</cp:revision>
  <dcterms:created xsi:type="dcterms:W3CDTF">2022-04-07T23:52:07Z</dcterms:created>
  <dcterms:modified xsi:type="dcterms:W3CDTF">2022-04-08T19:32:16Z</dcterms:modified>
</cp:coreProperties>
</file>