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7" r:id="rId4"/>
    <p:sldId id="274" r:id="rId5"/>
    <p:sldId id="270" r:id="rId6"/>
    <p:sldId id="275" r:id="rId7"/>
    <p:sldId id="277" r:id="rId8"/>
    <p:sldId id="276" r:id="rId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uardo Serrano" initials="ES" lastIdx="2" clrIdx="0">
    <p:extLst>
      <p:ext uri="{19B8F6BF-5375-455C-9EA6-DF929625EA0E}">
        <p15:presenceInfo xmlns:p15="http://schemas.microsoft.com/office/powerpoint/2012/main" userId="d59ba74ccbcecfe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758"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uardo Serrano" userId="d59ba74ccbcecfed" providerId="LiveId" clId="{FA448D76-7644-494E-831C-AED4A117F596}"/>
    <pc:docChg chg="custSel modSld">
      <pc:chgData name="Eduardo Serrano" userId="d59ba74ccbcecfed" providerId="LiveId" clId="{FA448D76-7644-494E-831C-AED4A117F596}" dt="2022-04-08T19:59:43.997" v="2" actId="20577"/>
      <pc:docMkLst>
        <pc:docMk/>
      </pc:docMkLst>
      <pc:sldChg chg="modSp mod">
        <pc:chgData name="Eduardo Serrano" userId="d59ba74ccbcecfed" providerId="LiveId" clId="{FA448D76-7644-494E-831C-AED4A117F596}" dt="2022-04-08T19:59:43.997" v="2" actId="20577"/>
        <pc:sldMkLst>
          <pc:docMk/>
          <pc:sldMk cId="2906815800" sldId="256"/>
        </pc:sldMkLst>
        <pc:spChg chg="mod">
          <ac:chgData name="Eduardo Serrano" userId="d59ba74ccbcecfed" providerId="LiveId" clId="{FA448D76-7644-494E-831C-AED4A117F596}" dt="2022-04-08T19:59:43.997" v="2" actId="20577"/>
          <ac:spMkLst>
            <pc:docMk/>
            <pc:sldMk cId="2906815800" sldId="256"/>
            <ac:spMk id="2" creationId="{00000000-0000-0000-0000-000000000000}"/>
          </ac:spMkLst>
        </pc:spChg>
      </pc:sldChg>
      <pc:sldChg chg="delSp mod">
        <pc:chgData name="Eduardo Serrano" userId="d59ba74ccbcecfed" providerId="LiveId" clId="{FA448D76-7644-494E-831C-AED4A117F596}" dt="2022-04-08T19:33:45.992" v="0" actId="478"/>
        <pc:sldMkLst>
          <pc:docMk/>
          <pc:sldMk cId="3263667337" sldId="277"/>
        </pc:sldMkLst>
        <pc:spChg chg="del">
          <ac:chgData name="Eduardo Serrano" userId="d59ba74ccbcecfed" providerId="LiveId" clId="{FA448D76-7644-494E-831C-AED4A117F596}" dt="2022-04-08T19:33:45.992" v="0" actId="478"/>
          <ac:spMkLst>
            <pc:docMk/>
            <pc:sldMk cId="3263667337" sldId="277"/>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A3B37E0-98FB-4319-B24A-133C29353C26}" type="datetimeFigureOut">
              <a:rPr lang="es-MX" smtClean="0"/>
              <a:t>08/04/2022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D58B623-00FF-4531-AD1C-839B427C36D7}"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1384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A3B37E0-98FB-4319-B24A-133C29353C26}" type="datetimeFigureOut">
              <a:rPr lang="es-MX" smtClean="0"/>
              <a:t>08/04/2022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D58B623-00FF-4531-AD1C-839B427C36D7}" type="slidenum">
              <a:rPr lang="es-MX" smtClean="0"/>
              <a:t>‹Nº›</a:t>
            </a:fld>
            <a:endParaRPr lang="es-MX"/>
          </a:p>
        </p:txBody>
      </p:sp>
    </p:spTree>
    <p:extLst>
      <p:ext uri="{BB962C8B-B14F-4D97-AF65-F5344CB8AC3E}">
        <p14:creationId xmlns:p14="http://schemas.microsoft.com/office/powerpoint/2010/main" val="3852841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A3B37E0-98FB-4319-B24A-133C29353C26}" type="datetimeFigureOut">
              <a:rPr lang="es-MX" smtClean="0"/>
              <a:t>08/04/2022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D58B623-00FF-4531-AD1C-839B427C36D7}" type="slidenum">
              <a:rPr lang="es-MX" smtClean="0"/>
              <a:t>‹Nº›</a:t>
            </a:fld>
            <a:endParaRPr lang="es-MX"/>
          </a:p>
        </p:txBody>
      </p:sp>
    </p:spTree>
    <p:extLst>
      <p:ext uri="{BB962C8B-B14F-4D97-AF65-F5344CB8AC3E}">
        <p14:creationId xmlns:p14="http://schemas.microsoft.com/office/powerpoint/2010/main" val="3849410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A3B37E0-98FB-4319-B24A-133C29353C26}" type="datetimeFigureOut">
              <a:rPr lang="es-MX" smtClean="0"/>
              <a:t>08/04/2022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D58B623-00FF-4531-AD1C-839B427C36D7}" type="slidenum">
              <a:rPr lang="es-MX" smtClean="0"/>
              <a:t>‹Nº›</a:t>
            </a:fld>
            <a:endParaRPr lang="es-MX"/>
          </a:p>
        </p:txBody>
      </p:sp>
    </p:spTree>
    <p:extLst>
      <p:ext uri="{BB962C8B-B14F-4D97-AF65-F5344CB8AC3E}">
        <p14:creationId xmlns:p14="http://schemas.microsoft.com/office/powerpoint/2010/main" val="2288699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2A3B37E0-98FB-4319-B24A-133C29353C26}" type="datetimeFigureOut">
              <a:rPr lang="es-MX" smtClean="0"/>
              <a:t>08/04/2022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D58B623-00FF-4531-AD1C-839B427C36D7}"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1431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A3B37E0-98FB-4319-B24A-133C29353C26}" type="datetimeFigureOut">
              <a:rPr lang="es-MX" smtClean="0"/>
              <a:t>08/04/2022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D58B623-00FF-4531-AD1C-839B427C36D7}" type="slidenum">
              <a:rPr lang="es-MX" smtClean="0"/>
              <a:t>‹Nº›</a:t>
            </a:fld>
            <a:endParaRPr lang="es-MX"/>
          </a:p>
        </p:txBody>
      </p:sp>
    </p:spTree>
    <p:extLst>
      <p:ext uri="{BB962C8B-B14F-4D97-AF65-F5344CB8AC3E}">
        <p14:creationId xmlns:p14="http://schemas.microsoft.com/office/powerpoint/2010/main" val="12158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A3B37E0-98FB-4319-B24A-133C29353C26}" type="datetimeFigureOut">
              <a:rPr lang="es-MX" smtClean="0"/>
              <a:t>08/04/2022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7D58B623-00FF-4531-AD1C-839B427C36D7}" type="slidenum">
              <a:rPr lang="es-MX" smtClean="0"/>
              <a:t>‹Nº›</a:t>
            </a:fld>
            <a:endParaRPr lang="es-MX"/>
          </a:p>
        </p:txBody>
      </p:sp>
    </p:spTree>
    <p:extLst>
      <p:ext uri="{BB962C8B-B14F-4D97-AF65-F5344CB8AC3E}">
        <p14:creationId xmlns:p14="http://schemas.microsoft.com/office/powerpoint/2010/main" val="3169571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A3B37E0-98FB-4319-B24A-133C29353C26}" type="datetimeFigureOut">
              <a:rPr lang="es-MX" smtClean="0"/>
              <a:t>08/04/2022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7D58B623-00FF-4531-AD1C-839B427C36D7}" type="slidenum">
              <a:rPr lang="es-MX" smtClean="0"/>
              <a:t>‹Nº›</a:t>
            </a:fld>
            <a:endParaRPr lang="es-MX"/>
          </a:p>
        </p:txBody>
      </p:sp>
    </p:spTree>
    <p:extLst>
      <p:ext uri="{BB962C8B-B14F-4D97-AF65-F5344CB8AC3E}">
        <p14:creationId xmlns:p14="http://schemas.microsoft.com/office/powerpoint/2010/main" val="2973314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A3B37E0-98FB-4319-B24A-133C29353C26}" type="datetimeFigureOut">
              <a:rPr lang="es-MX" smtClean="0"/>
              <a:t>08/04/2022</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a:p>
        </p:txBody>
      </p:sp>
      <p:sp>
        <p:nvSpPr>
          <p:cNvPr id="9" name="Slide Number Placeholder 8"/>
          <p:cNvSpPr>
            <a:spLocks noGrp="1"/>
          </p:cNvSpPr>
          <p:nvPr>
            <p:ph type="sldNum" sz="quarter" idx="12"/>
          </p:nvPr>
        </p:nvSpPr>
        <p:spPr/>
        <p:txBody>
          <a:bodyPr/>
          <a:lstStyle/>
          <a:p>
            <a:fld id="{7D58B623-00FF-4531-AD1C-839B427C36D7}" type="slidenum">
              <a:rPr lang="es-MX" smtClean="0"/>
              <a:t>‹Nº›</a:t>
            </a:fld>
            <a:endParaRPr lang="es-MX"/>
          </a:p>
        </p:txBody>
      </p:sp>
    </p:spTree>
    <p:extLst>
      <p:ext uri="{BB962C8B-B14F-4D97-AF65-F5344CB8AC3E}">
        <p14:creationId xmlns:p14="http://schemas.microsoft.com/office/powerpoint/2010/main" val="3853482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A3B37E0-98FB-4319-B24A-133C29353C26}" type="datetimeFigureOut">
              <a:rPr lang="es-MX" smtClean="0"/>
              <a:t>08/04/2022</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D58B623-00FF-4531-AD1C-839B427C36D7}" type="slidenum">
              <a:rPr lang="es-MX" smtClean="0"/>
              <a:t>‹Nº›</a:t>
            </a:fld>
            <a:endParaRPr lang="es-MX"/>
          </a:p>
        </p:txBody>
      </p:sp>
    </p:spTree>
    <p:extLst>
      <p:ext uri="{BB962C8B-B14F-4D97-AF65-F5344CB8AC3E}">
        <p14:creationId xmlns:p14="http://schemas.microsoft.com/office/powerpoint/2010/main" val="3929259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2A3B37E0-98FB-4319-B24A-133C29353C26}" type="datetimeFigureOut">
              <a:rPr lang="es-MX" smtClean="0"/>
              <a:t>08/04/2022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D58B623-00FF-4531-AD1C-839B427C36D7}" type="slidenum">
              <a:rPr lang="es-MX" smtClean="0"/>
              <a:t>‹Nº›</a:t>
            </a:fld>
            <a:endParaRPr lang="es-MX"/>
          </a:p>
        </p:txBody>
      </p:sp>
    </p:spTree>
    <p:extLst>
      <p:ext uri="{BB962C8B-B14F-4D97-AF65-F5344CB8AC3E}">
        <p14:creationId xmlns:p14="http://schemas.microsoft.com/office/powerpoint/2010/main" val="98115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A3B37E0-98FB-4319-B24A-133C29353C26}" type="datetimeFigureOut">
              <a:rPr lang="es-MX" smtClean="0"/>
              <a:t>08/04/2022</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D58B623-00FF-4531-AD1C-839B427C36D7}" type="slidenum">
              <a:rPr lang="es-MX" smtClean="0"/>
              <a:t>‹Nº›</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94165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a:t>Session 6</a:t>
            </a:r>
            <a:endParaRPr lang="es-MX" dirty="0"/>
          </a:p>
        </p:txBody>
      </p:sp>
      <p:sp>
        <p:nvSpPr>
          <p:cNvPr id="3" name="Subtítulo 2"/>
          <p:cNvSpPr>
            <a:spLocks noGrp="1"/>
          </p:cNvSpPr>
          <p:nvPr>
            <p:ph type="subTitle" idx="1"/>
          </p:nvPr>
        </p:nvSpPr>
        <p:spPr/>
        <p:txBody>
          <a:bodyPr/>
          <a:lstStyle/>
          <a:p>
            <a:r>
              <a:rPr lang="en-US" dirty="0"/>
              <a:t>TRSF</a:t>
            </a:r>
            <a:endParaRPr lang="es-MX" dirty="0"/>
          </a:p>
        </p:txBody>
      </p:sp>
    </p:spTree>
    <p:extLst>
      <p:ext uri="{BB962C8B-B14F-4D97-AF65-F5344CB8AC3E}">
        <p14:creationId xmlns:p14="http://schemas.microsoft.com/office/powerpoint/2010/main" val="2906815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304188"/>
            <a:ext cx="10058400" cy="1450757"/>
          </a:xfrm>
        </p:spPr>
        <p:txBody>
          <a:bodyPr/>
          <a:lstStyle/>
          <a:p>
            <a:r>
              <a:rPr lang="en-US" dirty="0"/>
              <a:t>Object Lifetime</a:t>
            </a:r>
            <a:endParaRPr lang="es-MX" dirty="0"/>
          </a:p>
        </p:txBody>
      </p:sp>
      <p:sp>
        <p:nvSpPr>
          <p:cNvPr id="4" name="Rectangle 1"/>
          <p:cNvSpPr>
            <a:spLocks noChangeArrowheads="1"/>
          </p:cNvSpPr>
          <p:nvPr/>
        </p:nvSpPr>
        <p:spPr bwMode="auto">
          <a:xfrm>
            <a:off x="1170040" y="1857739"/>
            <a:ext cx="9400009"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b="0" i="0" u="none" strike="noStrike" cap="none" normalizeH="0" baseline="0" dirty="0" err="1">
                <a:ln>
                  <a:noFill/>
                </a:ln>
                <a:solidFill>
                  <a:srgbClr val="333333"/>
                </a:solidFill>
                <a:effectLst/>
                <a:latin typeface="Times New Roman" panose="02020603050405020304" pitchFamily="18" charset="0"/>
              </a:rPr>
              <a:t>The</a:t>
            </a:r>
            <a:r>
              <a:rPr kumimoji="0" lang="es-MX" altLang="es-MX" b="0" i="0" u="none" strike="noStrike" cap="none" normalizeH="0" baseline="0" dirty="0">
                <a:ln>
                  <a:noFill/>
                </a:ln>
                <a:solidFill>
                  <a:srgbClr val="333333"/>
                </a:solidFill>
                <a:effectLst/>
                <a:latin typeface="Times New Roman" panose="02020603050405020304" pitchFamily="18" charset="0"/>
              </a:rPr>
              <a:t> CLR </a:t>
            </a:r>
            <a:r>
              <a:rPr kumimoji="0" lang="es-MX" altLang="es-MX" b="0" i="0" u="none" strike="noStrike" cap="none" normalizeH="0" baseline="0" dirty="0" err="1">
                <a:ln>
                  <a:noFill/>
                </a:ln>
                <a:solidFill>
                  <a:srgbClr val="333333"/>
                </a:solidFill>
                <a:effectLst/>
                <a:latin typeface="Times New Roman" panose="02020603050405020304" pitchFamily="18" charset="0"/>
              </a:rPr>
              <a:t>maintains</a:t>
            </a:r>
            <a:r>
              <a:rPr kumimoji="0" lang="es-MX" altLang="es-MX" b="0" i="0" u="none" strike="noStrike" cap="none" normalizeH="0" baseline="0" dirty="0">
                <a:ln>
                  <a:noFill/>
                </a:ln>
                <a:solidFill>
                  <a:srgbClr val="333333"/>
                </a:solidFill>
                <a:effectLst/>
                <a:latin typeface="Times New Roman" panose="02020603050405020304" pitchFamily="18" charset="0"/>
              </a:rPr>
              <a:t> a </a:t>
            </a:r>
            <a:r>
              <a:rPr kumimoji="0" lang="es-MX" altLang="es-MX" b="0" i="1" u="none" strike="noStrike" cap="none" normalizeH="0" baseline="0" dirty="0" err="1">
                <a:ln>
                  <a:noFill/>
                </a:ln>
                <a:solidFill>
                  <a:srgbClr val="333333"/>
                </a:solidFill>
                <a:effectLst/>
                <a:latin typeface="Times New Roman" panose="02020603050405020304" pitchFamily="18" charset="0"/>
              </a:rPr>
              <a:t>heap</a:t>
            </a:r>
            <a:r>
              <a:rPr kumimoji="0" lang="es-MX" altLang="es-MX" b="0" i="0" u="none" strike="noStrike" cap="none" normalizeH="0" baseline="0" dirty="0">
                <a:ln>
                  <a:noFill/>
                </a:ln>
                <a:solidFill>
                  <a:srgbClr val="333333"/>
                </a:solidFill>
                <a:effectLst/>
                <a:latin typeface="Times New Roman" panose="02020603050405020304" pitchFamily="18" charset="0"/>
              </a:rPr>
              <a:t>, a </a:t>
            </a:r>
            <a:r>
              <a:rPr kumimoji="0" lang="es-MX" altLang="es-MX" b="0" i="0" u="none" strike="noStrike" cap="none" normalizeH="0" baseline="0" dirty="0" err="1">
                <a:ln>
                  <a:noFill/>
                </a:ln>
                <a:solidFill>
                  <a:srgbClr val="333333"/>
                </a:solidFill>
                <a:effectLst/>
                <a:latin typeface="Times New Roman" panose="02020603050405020304" pitchFamily="18" charset="0"/>
              </a:rPr>
              <a:t>service</a:t>
            </a:r>
            <a:r>
              <a:rPr kumimoji="0" lang="es-MX" altLang="es-MX" b="0" i="0" u="none" strike="noStrike" cap="none" normalizeH="0" baseline="0" dirty="0">
                <a:ln>
                  <a:noFill/>
                </a:ln>
                <a:solidFill>
                  <a:srgbClr val="333333"/>
                </a:solidFill>
                <a:effectLst/>
                <a:latin typeface="Times New Roman" panose="02020603050405020304" pitchFamily="18" charset="0"/>
              </a:rPr>
              <a:t> </a:t>
            </a:r>
            <a:r>
              <a:rPr kumimoji="0" lang="es-MX" altLang="es-MX" b="0" i="0" u="none" strike="noStrike" cap="none" normalizeH="0" baseline="0" dirty="0" err="1">
                <a:ln>
                  <a:noFill/>
                </a:ln>
                <a:solidFill>
                  <a:srgbClr val="333333"/>
                </a:solidFill>
                <a:effectLst/>
                <a:latin typeface="Times New Roman" panose="02020603050405020304" pitchFamily="18" charset="0"/>
              </a:rPr>
              <a:t>that</a:t>
            </a:r>
            <a:r>
              <a:rPr kumimoji="0" lang="es-MX" altLang="es-MX" b="0" i="0" u="none" strike="noStrike" cap="none" normalizeH="0" baseline="0" dirty="0">
                <a:ln>
                  <a:noFill/>
                </a:ln>
                <a:solidFill>
                  <a:srgbClr val="333333"/>
                </a:solidFill>
                <a:effectLst/>
                <a:latin typeface="Times New Roman" panose="02020603050405020304" pitchFamily="18" charset="0"/>
              </a:rPr>
              <a:t> </a:t>
            </a:r>
            <a:r>
              <a:rPr kumimoji="0" lang="es-MX" altLang="es-MX" b="0" i="0" u="none" strike="noStrike" cap="none" normalizeH="0" baseline="0" dirty="0" err="1">
                <a:ln>
                  <a:noFill/>
                </a:ln>
                <a:solidFill>
                  <a:srgbClr val="333333"/>
                </a:solidFill>
                <a:effectLst/>
                <a:latin typeface="Times New Roman" panose="02020603050405020304" pitchFamily="18" charset="0"/>
              </a:rPr>
              <a:t>provides</a:t>
            </a:r>
            <a:r>
              <a:rPr kumimoji="0" lang="es-MX" altLang="es-MX" b="0" i="0" u="none" strike="noStrike" cap="none" normalizeH="0" baseline="0" dirty="0">
                <a:ln>
                  <a:noFill/>
                </a:ln>
                <a:solidFill>
                  <a:srgbClr val="333333"/>
                </a:solidFill>
                <a:effectLst/>
                <a:latin typeface="Times New Roman" panose="02020603050405020304" pitchFamily="18" charset="0"/>
              </a:rPr>
              <a:t> </a:t>
            </a:r>
            <a:r>
              <a:rPr kumimoji="0" lang="es-MX" altLang="es-MX" b="0" i="0" u="none" strike="noStrike" cap="none" normalizeH="0" baseline="0" dirty="0" err="1">
                <a:ln>
                  <a:noFill/>
                </a:ln>
                <a:solidFill>
                  <a:srgbClr val="333333"/>
                </a:solidFill>
                <a:effectLst/>
                <a:latin typeface="Times New Roman" panose="02020603050405020304" pitchFamily="18" charset="0"/>
              </a:rPr>
              <a:t>memory</a:t>
            </a:r>
            <a:r>
              <a:rPr kumimoji="0" lang="es-MX" altLang="es-MX" b="0" i="0" u="none" strike="noStrike" cap="none" normalizeH="0" baseline="0" dirty="0">
                <a:ln>
                  <a:noFill/>
                </a:ln>
                <a:solidFill>
                  <a:srgbClr val="333333"/>
                </a:solidFill>
                <a:effectLst/>
                <a:latin typeface="Times New Roman" panose="02020603050405020304" pitchFamily="18" charset="0"/>
              </a:rPr>
              <a:t> </a:t>
            </a:r>
            <a:r>
              <a:rPr kumimoji="0" lang="es-MX" altLang="es-MX" b="0" i="0" u="none" strike="noStrike" cap="none" normalizeH="0" baseline="0" dirty="0" err="1">
                <a:ln>
                  <a:noFill/>
                </a:ln>
                <a:solidFill>
                  <a:srgbClr val="333333"/>
                </a:solidFill>
                <a:effectLst/>
                <a:latin typeface="Times New Roman" panose="02020603050405020304" pitchFamily="18" charset="0"/>
              </a:rPr>
              <a:t>for</a:t>
            </a:r>
            <a:r>
              <a:rPr kumimoji="0" lang="es-MX" altLang="es-MX" b="0" i="0" u="none" strike="noStrike" cap="none" normalizeH="0" baseline="0" dirty="0">
                <a:ln>
                  <a:noFill/>
                </a:ln>
                <a:solidFill>
                  <a:srgbClr val="333333"/>
                </a:solidFill>
                <a:effectLst/>
                <a:latin typeface="Times New Roman" panose="02020603050405020304" pitchFamily="18" charset="0"/>
              </a:rPr>
              <a:t> </a:t>
            </a:r>
            <a:r>
              <a:rPr kumimoji="0" lang="es-MX" altLang="es-MX" b="0" i="0" u="none" strike="noStrike" cap="none" normalizeH="0" baseline="0" dirty="0" err="1">
                <a:ln>
                  <a:noFill/>
                </a:ln>
                <a:solidFill>
                  <a:srgbClr val="333333"/>
                </a:solidFill>
                <a:effectLst/>
                <a:latin typeface="Times New Roman" panose="02020603050405020304" pitchFamily="18" charset="0"/>
              </a:rPr>
              <a:t>the</a:t>
            </a:r>
            <a:r>
              <a:rPr kumimoji="0" lang="es-MX" altLang="es-MX" b="0" i="0" u="none" strike="noStrike" cap="none" normalizeH="0" baseline="0" dirty="0">
                <a:ln>
                  <a:noFill/>
                </a:ln>
                <a:solidFill>
                  <a:srgbClr val="333333"/>
                </a:solidFill>
                <a:effectLst/>
                <a:latin typeface="Times New Roman" panose="02020603050405020304" pitchFamily="18" charset="0"/>
              </a:rPr>
              <a:t> </a:t>
            </a:r>
            <a:r>
              <a:rPr kumimoji="0" lang="es-MX" altLang="es-MX" b="0" i="0" u="none" strike="noStrike" cap="none" normalizeH="0" baseline="0" dirty="0" err="1">
                <a:ln>
                  <a:noFill/>
                </a:ln>
                <a:solidFill>
                  <a:srgbClr val="333333"/>
                </a:solidFill>
                <a:effectLst/>
                <a:latin typeface="Times New Roman" panose="02020603050405020304" pitchFamily="18" charset="0"/>
              </a:rPr>
              <a:t>objects</a:t>
            </a:r>
            <a:r>
              <a:rPr kumimoji="0" lang="es-MX" altLang="es-MX" b="0" i="0" u="none" strike="noStrike" cap="none" normalizeH="0" baseline="0" dirty="0">
                <a:ln>
                  <a:noFill/>
                </a:ln>
                <a:solidFill>
                  <a:srgbClr val="333333"/>
                </a:solidFill>
                <a:effectLst/>
                <a:latin typeface="Times New Roman" panose="02020603050405020304" pitchFamily="18" charset="0"/>
              </a:rPr>
              <a:t> and </a:t>
            </a:r>
            <a:r>
              <a:rPr kumimoji="0" lang="es-MX" altLang="es-MX" b="0" i="0" u="none" strike="noStrike" cap="none" normalizeH="0" baseline="0" dirty="0" err="1">
                <a:ln>
                  <a:noFill/>
                </a:ln>
                <a:solidFill>
                  <a:srgbClr val="333333"/>
                </a:solidFill>
                <a:effectLst/>
                <a:latin typeface="Times New Roman" panose="02020603050405020304" pitchFamily="18" charset="0"/>
              </a:rPr>
              <a:t>values</a:t>
            </a:r>
            <a:r>
              <a:rPr kumimoji="0" lang="es-MX" altLang="es-MX" b="0" i="0" u="none" strike="noStrike" cap="none" normalizeH="0" baseline="0" dirty="0">
                <a:ln>
                  <a:noFill/>
                </a:ln>
                <a:solidFill>
                  <a:srgbClr val="333333"/>
                </a:solidFill>
                <a:effectLst/>
                <a:latin typeface="Times New Roman" panose="02020603050405020304" pitchFamily="18" charset="0"/>
              </a:rPr>
              <a:t> </a:t>
            </a:r>
            <a:r>
              <a:rPr kumimoji="0" lang="es-MX" altLang="es-MX" b="0" i="0" u="none" strike="noStrike" cap="none" normalizeH="0" baseline="0" dirty="0" err="1">
                <a:ln>
                  <a:noFill/>
                </a:ln>
                <a:solidFill>
                  <a:srgbClr val="333333"/>
                </a:solidFill>
                <a:effectLst/>
                <a:latin typeface="Times New Roman" panose="02020603050405020304" pitchFamily="18" charset="0"/>
              </a:rPr>
              <a:t>whose</a:t>
            </a:r>
            <a:r>
              <a:rPr kumimoji="0" lang="es-MX" altLang="es-MX" b="0" i="0" u="none" strike="noStrike" cap="none" normalizeH="0" baseline="0" dirty="0">
                <a:ln>
                  <a:noFill/>
                </a:ln>
                <a:solidFill>
                  <a:srgbClr val="333333"/>
                </a:solidFill>
                <a:effectLst/>
                <a:latin typeface="Times New Roman" panose="02020603050405020304" pitchFamily="18" charset="0"/>
              </a:rPr>
              <a:t> </a:t>
            </a:r>
            <a:r>
              <a:rPr kumimoji="0" lang="es-MX" altLang="es-MX" b="0" i="0" u="none" strike="noStrike" cap="none" normalizeH="0" baseline="0" dirty="0" err="1">
                <a:ln>
                  <a:noFill/>
                </a:ln>
                <a:solidFill>
                  <a:srgbClr val="333333"/>
                </a:solidFill>
                <a:effectLst/>
                <a:latin typeface="Times New Roman" panose="02020603050405020304" pitchFamily="18" charset="0"/>
              </a:rPr>
              <a:t>lifetime</a:t>
            </a:r>
            <a:r>
              <a:rPr kumimoji="0" lang="es-MX" altLang="es-MX" b="0" i="0" u="none" strike="noStrike" cap="none" normalizeH="0" baseline="0" dirty="0">
                <a:ln>
                  <a:noFill/>
                </a:ln>
                <a:solidFill>
                  <a:srgbClr val="333333"/>
                </a:solidFill>
                <a:effectLst/>
                <a:latin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b="0" i="0" u="none" strike="noStrike" cap="none" normalizeH="0" baseline="0" dirty="0" err="1">
                <a:ln>
                  <a:noFill/>
                </a:ln>
                <a:solidFill>
                  <a:srgbClr val="333333"/>
                </a:solidFill>
                <a:effectLst/>
                <a:latin typeface="Times New Roman" panose="02020603050405020304" pitchFamily="18" charset="0"/>
              </a:rPr>
              <a:t>is</a:t>
            </a:r>
            <a:r>
              <a:rPr kumimoji="0" lang="es-MX" altLang="es-MX" b="0" i="0" u="none" strike="noStrike" cap="none" normalizeH="0" baseline="0" dirty="0">
                <a:ln>
                  <a:noFill/>
                </a:ln>
                <a:solidFill>
                  <a:srgbClr val="333333"/>
                </a:solidFill>
                <a:effectLst/>
                <a:latin typeface="Times New Roman" panose="02020603050405020304" pitchFamily="18" charset="0"/>
              </a:rPr>
              <a:t> </a:t>
            </a:r>
            <a:r>
              <a:rPr kumimoji="0" lang="es-MX" altLang="es-MX" b="0" i="0" u="none" strike="noStrike" cap="none" normalizeH="0" baseline="0" dirty="0" err="1">
                <a:ln>
                  <a:noFill/>
                </a:ln>
                <a:solidFill>
                  <a:srgbClr val="333333"/>
                </a:solidFill>
                <a:effectLst/>
                <a:latin typeface="Times New Roman" panose="02020603050405020304" pitchFamily="18" charset="0"/>
              </a:rPr>
              <a:t>managed</a:t>
            </a:r>
            <a:r>
              <a:rPr kumimoji="0" lang="es-MX" altLang="es-MX" b="0" i="0" u="none" strike="noStrike" cap="none" normalizeH="0" baseline="0" dirty="0">
                <a:ln>
                  <a:noFill/>
                </a:ln>
                <a:solidFill>
                  <a:srgbClr val="333333"/>
                </a:solidFill>
                <a:effectLst/>
                <a:latin typeface="Times New Roman" panose="02020603050405020304" pitchFamily="18" charset="0"/>
              </a:rPr>
              <a:t> </a:t>
            </a:r>
            <a:r>
              <a:rPr kumimoji="0" lang="es-MX" altLang="es-MX" b="0" i="0" u="none" strike="noStrike" cap="none" normalizeH="0" baseline="0" dirty="0" err="1">
                <a:ln>
                  <a:noFill/>
                </a:ln>
                <a:solidFill>
                  <a:srgbClr val="333333"/>
                </a:solidFill>
                <a:effectLst/>
                <a:latin typeface="Times New Roman" panose="02020603050405020304" pitchFamily="18" charset="0"/>
              </a:rPr>
              <a:t>by</a:t>
            </a:r>
            <a:r>
              <a:rPr kumimoji="0" lang="es-MX" altLang="es-MX" b="0" i="0" u="none" strike="noStrike" cap="none" normalizeH="0" baseline="0" dirty="0">
                <a:ln>
                  <a:noFill/>
                </a:ln>
                <a:solidFill>
                  <a:srgbClr val="333333"/>
                </a:solidFill>
                <a:effectLst/>
                <a:latin typeface="Times New Roman" panose="02020603050405020304" pitchFamily="18" charset="0"/>
              </a:rPr>
              <a:t> </a:t>
            </a:r>
            <a:r>
              <a:rPr kumimoji="0" lang="es-MX" altLang="es-MX" b="0" i="0" u="none" strike="noStrike" cap="none" normalizeH="0" baseline="0" dirty="0" err="1">
                <a:ln>
                  <a:noFill/>
                </a:ln>
                <a:solidFill>
                  <a:srgbClr val="333333"/>
                </a:solidFill>
                <a:effectLst/>
                <a:latin typeface="Times New Roman" panose="02020603050405020304" pitchFamily="18" charset="0"/>
              </a:rPr>
              <a:t>the</a:t>
            </a:r>
            <a:r>
              <a:rPr kumimoji="0" lang="es-MX" altLang="es-MX" b="0" i="0" u="none" strike="noStrike" cap="none" normalizeH="0" baseline="0" dirty="0">
                <a:ln>
                  <a:noFill/>
                </a:ln>
                <a:solidFill>
                  <a:srgbClr val="333333"/>
                </a:solidFill>
                <a:effectLst/>
                <a:latin typeface="Times New Roman" panose="02020603050405020304" pitchFamily="18" charset="0"/>
              </a:rPr>
              <a:t> GC.</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b="0" i="0" u="none" strike="noStrike" cap="none" normalizeH="0" baseline="0" dirty="0" err="1">
                <a:ln>
                  <a:noFill/>
                </a:ln>
                <a:solidFill>
                  <a:srgbClr val="333333"/>
                </a:solidFill>
                <a:effectLst/>
                <a:latin typeface="Times New Roman" panose="02020603050405020304" pitchFamily="18" charset="0"/>
              </a:rPr>
              <a:t>Each</a:t>
            </a:r>
            <a:r>
              <a:rPr kumimoji="0" lang="es-MX" altLang="es-MX" b="0" i="0" u="none" strike="noStrike" cap="none" normalizeH="0" baseline="0" dirty="0">
                <a:ln>
                  <a:noFill/>
                </a:ln>
                <a:solidFill>
                  <a:srgbClr val="333333"/>
                </a:solidFill>
                <a:effectLst/>
                <a:latin typeface="Times New Roman" panose="02020603050405020304" pitchFamily="18" charset="0"/>
              </a:rPr>
              <a:t> time </a:t>
            </a:r>
            <a:r>
              <a:rPr kumimoji="0" lang="es-MX" altLang="es-MX" b="0" i="0" u="none" strike="noStrike" cap="none" normalizeH="0" baseline="0" dirty="0" err="1">
                <a:ln>
                  <a:noFill/>
                </a:ln>
                <a:solidFill>
                  <a:srgbClr val="333333"/>
                </a:solidFill>
                <a:effectLst/>
                <a:latin typeface="Times New Roman" panose="02020603050405020304" pitchFamily="18" charset="0"/>
              </a:rPr>
              <a:t>you</a:t>
            </a:r>
            <a:r>
              <a:rPr kumimoji="0" lang="es-MX" altLang="es-MX" b="0" i="0" u="none" strike="noStrike" cap="none" normalizeH="0" baseline="0" dirty="0">
                <a:ln>
                  <a:noFill/>
                </a:ln>
                <a:solidFill>
                  <a:srgbClr val="333333"/>
                </a:solidFill>
                <a:effectLst/>
                <a:latin typeface="Times New Roman" panose="02020603050405020304" pitchFamily="18" charset="0"/>
              </a:rPr>
              <a:t> </a:t>
            </a:r>
            <a:r>
              <a:rPr kumimoji="0" lang="es-MX" altLang="es-MX" b="0" i="0" u="none" strike="noStrike" cap="none" normalizeH="0" baseline="0" dirty="0" err="1">
                <a:ln>
                  <a:noFill/>
                </a:ln>
                <a:solidFill>
                  <a:srgbClr val="333333"/>
                </a:solidFill>
                <a:effectLst/>
                <a:latin typeface="Times New Roman" panose="02020603050405020304" pitchFamily="18" charset="0"/>
              </a:rPr>
              <a:t>construct</a:t>
            </a:r>
            <a:r>
              <a:rPr kumimoji="0" lang="es-MX" altLang="es-MX" b="0" i="0" u="none" strike="noStrike" cap="none" normalizeH="0" baseline="0" dirty="0">
                <a:ln>
                  <a:noFill/>
                </a:ln>
                <a:solidFill>
                  <a:srgbClr val="333333"/>
                </a:solidFill>
                <a:effectLst/>
                <a:latin typeface="Times New Roman" panose="02020603050405020304" pitchFamily="18" charset="0"/>
              </a:rPr>
              <a:t> </a:t>
            </a:r>
            <a:r>
              <a:rPr kumimoji="0" lang="es-MX" altLang="es-MX" b="0" i="0" u="none" strike="noStrike" cap="none" normalizeH="0" baseline="0" dirty="0" err="1">
                <a:ln>
                  <a:noFill/>
                </a:ln>
                <a:solidFill>
                  <a:srgbClr val="333333"/>
                </a:solidFill>
                <a:effectLst/>
                <a:latin typeface="Times New Roman" panose="02020603050405020304" pitchFamily="18" charset="0"/>
              </a:rPr>
              <a:t>an</a:t>
            </a:r>
            <a:r>
              <a:rPr kumimoji="0" lang="es-MX" altLang="es-MX" b="0" i="0" u="none" strike="noStrike" cap="none" normalizeH="0" baseline="0" dirty="0">
                <a:ln>
                  <a:noFill/>
                </a:ln>
                <a:solidFill>
                  <a:srgbClr val="333333"/>
                </a:solidFill>
                <a:effectLst/>
                <a:latin typeface="Times New Roman" panose="02020603050405020304" pitchFamily="18" charset="0"/>
              </a:rPr>
              <a:t> </a:t>
            </a:r>
            <a:r>
              <a:rPr kumimoji="0" lang="es-MX" altLang="es-MX" b="0" i="0" u="none" strike="noStrike" cap="none" normalizeH="0" baseline="0" dirty="0" err="1">
                <a:ln>
                  <a:noFill/>
                </a:ln>
                <a:solidFill>
                  <a:srgbClr val="333333"/>
                </a:solidFill>
                <a:effectLst/>
                <a:latin typeface="Times New Roman" panose="02020603050405020304" pitchFamily="18" charset="0"/>
              </a:rPr>
              <a:t>instance</a:t>
            </a:r>
            <a:r>
              <a:rPr kumimoji="0" lang="es-MX" altLang="es-MX" b="0" i="0" u="none" strike="noStrike" cap="none" normalizeH="0" baseline="0" dirty="0">
                <a:ln>
                  <a:noFill/>
                </a:ln>
                <a:solidFill>
                  <a:srgbClr val="333333"/>
                </a:solidFill>
                <a:effectLst/>
                <a:latin typeface="Times New Roman" panose="02020603050405020304" pitchFamily="18" charset="0"/>
              </a:rPr>
              <a:t> of a </a:t>
            </a:r>
            <a:r>
              <a:rPr kumimoji="0" lang="es-MX" altLang="es-MX" b="0" i="0" u="none" strike="noStrike" cap="none" normalizeH="0" baseline="0" dirty="0" err="1">
                <a:ln>
                  <a:noFill/>
                </a:ln>
                <a:solidFill>
                  <a:srgbClr val="333333"/>
                </a:solidFill>
                <a:effectLst/>
                <a:latin typeface="Times New Roman" panose="02020603050405020304" pitchFamily="18" charset="0"/>
              </a:rPr>
              <a:t>class</a:t>
            </a:r>
            <a:r>
              <a:rPr kumimoji="0" lang="es-MX" altLang="es-MX" b="0" i="0" u="none" strike="noStrike" cap="none" normalizeH="0" baseline="0" dirty="0">
                <a:ln>
                  <a:noFill/>
                </a:ln>
                <a:solidFill>
                  <a:srgbClr val="333333"/>
                </a:solidFill>
                <a:effectLst/>
                <a:latin typeface="Times New Roman" panose="02020603050405020304" pitchFamily="18" charset="0"/>
              </a:rPr>
              <a:t> </a:t>
            </a:r>
            <a:r>
              <a:rPr kumimoji="0" lang="es-MX" altLang="es-MX" b="0" i="0" u="none" strike="noStrike" cap="none" normalizeH="0" baseline="0" dirty="0" err="1">
                <a:ln>
                  <a:noFill/>
                </a:ln>
                <a:solidFill>
                  <a:srgbClr val="333333"/>
                </a:solidFill>
                <a:effectLst/>
                <a:latin typeface="Times New Roman" panose="02020603050405020304" pitchFamily="18" charset="0"/>
              </a:rPr>
              <a:t>with</a:t>
            </a:r>
            <a:r>
              <a:rPr kumimoji="0" lang="es-MX" altLang="es-MX" b="0" i="0" u="none" strike="noStrike" cap="none" normalizeH="0" baseline="0" dirty="0">
                <a:ln>
                  <a:noFill/>
                </a:ln>
                <a:solidFill>
                  <a:srgbClr val="333333"/>
                </a:solidFill>
                <a:effectLst/>
                <a:latin typeface="Times New Roman" panose="02020603050405020304" pitchFamily="18" charset="0"/>
              </a:rPr>
              <a:t> </a:t>
            </a:r>
            <a:r>
              <a:rPr kumimoji="0" lang="es-MX" altLang="es-MX" b="0" i="0" u="none" strike="noStrike" cap="none" normalizeH="0" baseline="0" dirty="0">
                <a:ln>
                  <a:noFill/>
                </a:ln>
                <a:solidFill>
                  <a:srgbClr val="333333"/>
                </a:solidFill>
                <a:effectLst/>
                <a:latin typeface="Ubuntu Mono"/>
              </a:rPr>
              <a:t>new</a:t>
            </a:r>
            <a:r>
              <a:rPr kumimoji="0" lang="es-MX" altLang="es-MX"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r>
              <a:rPr kumimoji="0" lang="es-MX" altLang="es-MX" b="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or</a:t>
            </a:r>
            <a:r>
              <a:rPr kumimoji="0" lang="es-MX" altLang="es-MX"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r>
              <a:rPr kumimoji="0" lang="es-MX" altLang="es-MX" b="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you</a:t>
            </a:r>
            <a:r>
              <a:rPr kumimoji="0" lang="es-MX" altLang="es-MX"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r>
              <a:rPr kumimoji="0" lang="es-MX" altLang="es-MX" b="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create</a:t>
            </a:r>
            <a:r>
              <a:rPr kumimoji="0" lang="es-MX" altLang="es-MX"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 new </a:t>
            </a:r>
            <a:r>
              <a:rPr kumimoji="0" lang="es-MX" altLang="es-MX" b="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array</a:t>
            </a:r>
            <a:r>
              <a:rPr kumimoji="0" lang="es-MX" altLang="es-MX"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r>
              <a:rPr kumimoji="0" lang="es-MX" altLang="es-MX" b="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object</a:t>
            </a:r>
            <a:r>
              <a:rPr kumimoji="0" lang="es-MX" altLang="es-MX"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r>
              <a:rPr kumimoji="0" lang="es-MX" altLang="es-MX" b="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the</a:t>
            </a:r>
            <a:r>
              <a:rPr kumimoji="0" lang="es-MX" altLang="es-MX"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CLR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b="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allocates</a:t>
            </a:r>
            <a:r>
              <a:rPr kumimoji="0" lang="es-MX" altLang="es-MX"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 new </a:t>
            </a:r>
            <a:r>
              <a:rPr kumimoji="0" lang="es-MX" altLang="es-MX" b="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heap</a:t>
            </a:r>
            <a:r>
              <a:rPr kumimoji="0" lang="es-MX" altLang="es-MX"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block.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b="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The</a:t>
            </a:r>
            <a:r>
              <a:rPr kumimoji="0" lang="es-MX" altLang="es-MX"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GC decides </a:t>
            </a:r>
            <a:r>
              <a:rPr kumimoji="0" lang="es-MX" altLang="es-MX" b="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when</a:t>
            </a:r>
            <a:r>
              <a:rPr kumimoji="0" lang="es-MX" altLang="es-MX"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to </a:t>
            </a:r>
            <a:r>
              <a:rPr kumimoji="0" lang="es-MX" altLang="es-MX" b="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deallocate</a:t>
            </a:r>
            <a:r>
              <a:rPr kumimoji="0" lang="es-MX" altLang="es-MX"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r>
              <a:rPr kumimoji="0" lang="es-MX" altLang="es-MX" b="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that</a:t>
            </a:r>
            <a:r>
              <a:rPr kumimoji="0" lang="es-MX" altLang="es-MX"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block</a:t>
            </a:r>
            <a:r>
              <a:rPr kumimoji="0" lang="es-MX" altLang="es-MX" b="0" i="0" u="none" strike="noStrike" cap="none" normalizeH="0" baseline="0" dirty="0">
                <a:ln>
                  <a:noFill/>
                </a:ln>
                <a:solidFill>
                  <a:schemeClr val="tx1"/>
                </a:solidFill>
                <a:effectLst/>
              </a:rPr>
              <a:t> </a:t>
            </a:r>
            <a:r>
              <a:rPr kumimoji="0" lang="es-MX" altLang="es-MX" sz="800" b="0" i="0" u="none" strike="noStrike" cap="none" normalizeH="0" baseline="0" dirty="0">
                <a:ln>
                  <a:noFill/>
                </a:ln>
                <a:solidFill>
                  <a:schemeClr val="tx1"/>
                </a:solidFill>
                <a:effectLst/>
              </a:rPr>
              <a:t>.</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5" name="Rectángulo 4"/>
          <p:cNvSpPr/>
          <p:nvPr/>
        </p:nvSpPr>
        <p:spPr>
          <a:xfrm>
            <a:off x="1097280" y="3630200"/>
            <a:ext cx="9845892" cy="1754326"/>
          </a:xfrm>
          <a:prstGeom prst="rect">
            <a:avLst/>
          </a:prstGeom>
        </p:spPr>
        <p:txBody>
          <a:bodyPr wrap="square">
            <a:spAutoFit/>
          </a:bodyPr>
          <a:lstStyle/>
          <a:p>
            <a:r>
              <a:rPr lang="en-US" dirty="0">
                <a:solidFill>
                  <a:srgbClr val="333333"/>
                </a:solidFill>
                <a:latin typeface="Times New Roman" panose="02020603050405020304" pitchFamily="18" charset="0"/>
              </a:rPr>
              <a:t>The managed execution model used by C# (and all .NET languages) means the CLR knows about every heap block your code creates, and also about every field, variable, and array element in which your program stores references. This information enables the runtime to determine at any time which objects are </a:t>
            </a:r>
            <a:r>
              <a:rPr lang="en-US" i="1" dirty="0">
                <a:solidFill>
                  <a:srgbClr val="333333"/>
                </a:solidFill>
                <a:latin typeface="Times New Roman" panose="02020603050405020304" pitchFamily="18" charset="0"/>
              </a:rPr>
              <a:t>reachable</a:t>
            </a:r>
            <a:r>
              <a:rPr lang="en-US" dirty="0">
                <a:solidFill>
                  <a:srgbClr val="333333"/>
                </a:solidFill>
                <a:latin typeface="Times New Roman" panose="02020603050405020304" pitchFamily="18" charset="0"/>
              </a:rPr>
              <a:t>—that is, those that the program could conceivably get access to in order to use its fields and other members. If an object is not reachable, then by definition the program will never be able to use it again. </a:t>
            </a:r>
            <a:endParaRPr lang="es-MX" dirty="0"/>
          </a:p>
        </p:txBody>
      </p:sp>
    </p:spTree>
    <p:extLst>
      <p:ext uri="{BB962C8B-B14F-4D97-AF65-F5344CB8AC3E}">
        <p14:creationId xmlns:p14="http://schemas.microsoft.com/office/powerpoint/2010/main" val="1623038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Object Lifetime</a:t>
            </a:r>
            <a:endParaRPr lang="es-MX" dirty="0"/>
          </a:p>
        </p:txBody>
      </p:sp>
      <p:sp>
        <p:nvSpPr>
          <p:cNvPr id="6" name="Rectangle 2"/>
          <p:cNvSpPr>
            <a:spLocks noGrp="1" noChangeArrowheads="1"/>
          </p:cNvSpPr>
          <p:nvPr>
            <p:ph idx="1"/>
          </p:nvPr>
        </p:nvSpPr>
        <p:spPr bwMode="auto">
          <a:xfrm>
            <a:off x="1097280" y="1836987"/>
            <a:ext cx="7710290" cy="4075374"/>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902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1" i="0" u="none" strike="noStrike" cap="none" normalizeH="0" baseline="0" dirty="0" err="1">
                <a:ln>
                  <a:noFill/>
                </a:ln>
                <a:solidFill>
                  <a:srgbClr val="006699"/>
                </a:solidFill>
                <a:effectLst/>
                <a:latin typeface="Ubuntu Mono"/>
              </a:rPr>
              <a:t>public</a:t>
            </a:r>
            <a:r>
              <a:rPr kumimoji="0" lang="es-MX" altLang="es-MX" sz="1100" b="0" i="0" u="none" strike="noStrike" cap="none" normalizeH="0" baseline="0" dirty="0">
                <a:ln>
                  <a:noFill/>
                </a:ln>
                <a:solidFill>
                  <a:srgbClr val="404040"/>
                </a:solidFill>
                <a:effectLst/>
                <a:latin typeface="Ubuntu Mono"/>
              </a:rPr>
              <a:t> </a:t>
            </a:r>
            <a:r>
              <a:rPr kumimoji="0" lang="es-MX" altLang="es-MX" sz="1000" b="1" i="0" u="none" strike="noStrike" cap="none" normalizeH="0" baseline="0" dirty="0" err="1">
                <a:ln>
                  <a:noFill/>
                </a:ln>
                <a:solidFill>
                  <a:srgbClr val="006699"/>
                </a:solidFill>
                <a:effectLst/>
                <a:latin typeface="Ubuntu Mono"/>
              </a:rPr>
              <a:t>static</a:t>
            </a:r>
            <a:r>
              <a:rPr kumimoji="0" lang="es-MX" altLang="es-MX" sz="1100" b="0" i="0" u="none" strike="noStrike" cap="none" normalizeH="0" baseline="0" dirty="0">
                <a:ln>
                  <a:noFill/>
                </a:ln>
                <a:solidFill>
                  <a:srgbClr val="404040"/>
                </a:solidFill>
                <a:effectLst/>
                <a:latin typeface="Ubuntu Mono"/>
              </a:rPr>
              <a:t> </a:t>
            </a:r>
            <a:r>
              <a:rPr kumimoji="0" lang="es-MX" altLang="es-MX" sz="1000" b="1" i="0" u="none" strike="noStrike" cap="none" normalizeH="0" baseline="0" dirty="0" err="1">
                <a:ln>
                  <a:noFill/>
                </a:ln>
                <a:solidFill>
                  <a:srgbClr val="007788"/>
                </a:solidFill>
                <a:effectLst/>
                <a:latin typeface="Ubuntu Mono"/>
              </a:rPr>
              <a:t>string</a:t>
            </a:r>
            <a:r>
              <a:rPr kumimoji="0" lang="es-MX" altLang="es-MX" sz="1100" b="0" i="0" u="none" strike="noStrike" cap="none" normalizeH="0" baseline="0" dirty="0">
                <a:ln>
                  <a:noFill/>
                </a:ln>
                <a:solidFill>
                  <a:srgbClr val="404040"/>
                </a:solidFill>
                <a:effectLst/>
                <a:latin typeface="Ubuntu Mono"/>
              </a:rPr>
              <a:t> </a:t>
            </a:r>
            <a:r>
              <a:rPr kumimoji="0" lang="es-MX" altLang="es-MX" sz="1000" b="0" i="0" u="none" strike="noStrike" cap="none" normalizeH="0" baseline="0" dirty="0" err="1">
                <a:ln>
                  <a:noFill/>
                </a:ln>
                <a:solidFill>
                  <a:srgbClr val="CC00FF"/>
                </a:solidFill>
                <a:effectLst/>
                <a:latin typeface="Ubuntu Mono"/>
              </a:rPr>
              <a:t>WriteUrl</a:t>
            </a:r>
            <a:r>
              <a:rPr kumimoji="0" lang="es-MX" altLang="es-MX" sz="1000" b="0" i="0" u="none" strike="noStrike" cap="none" normalizeH="0" baseline="0" dirty="0">
                <a:ln>
                  <a:noFill/>
                </a:ln>
                <a:solidFill>
                  <a:srgbClr val="000000"/>
                </a:solidFill>
                <a:effectLst/>
                <a:latin typeface="inherit"/>
              </a:rPr>
              <a:t>(</a:t>
            </a:r>
            <a:r>
              <a:rPr kumimoji="0" lang="es-MX" altLang="es-MX" sz="1000" b="1" i="0" u="none" strike="noStrike" cap="none" normalizeH="0" baseline="0" dirty="0" err="1">
                <a:ln>
                  <a:noFill/>
                </a:ln>
                <a:solidFill>
                  <a:srgbClr val="007788"/>
                </a:solidFill>
                <a:effectLst/>
                <a:latin typeface="Ubuntu Mono"/>
              </a:rPr>
              <a:t>string</a:t>
            </a:r>
            <a:r>
              <a:rPr kumimoji="0" lang="es-MX" altLang="es-MX" sz="1100" b="0" i="0" u="none" strike="noStrike" cap="none" normalizeH="0" baseline="0" dirty="0">
                <a:ln>
                  <a:noFill/>
                </a:ln>
                <a:solidFill>
                  <a:srgbClr val="404040"/>
                </a:solidFill>
                <a:effectLst/>
                <a:latin typeface="Ubuntu Mono"/>
              </a:rPr>
              <a:t> </a:t>
            </a:r>
            <a:r>
              <a:rPr kumimoji="0" lang="es-MX" altLang="es-MX" sz="1000" b="0" i="0" u="none" strike="noStrike" cap="none" normalizeH="0" baseline="0" dirty="0" err="1">
                <a:ln>
                  <a:noFill/>
                </a:ln>
                <a:solidFill>
                  <a:srgbClr val="000088"/>
                </a:solidFill>
                <a:effectLst/>
                <a:latin typeface="Ubuntu Mono"/>
              </a:rPr>
              <a:t>relativeUri</a:t>
            </a:r>
            <a:r>
              <a:rPr kumimoji="0" lang="es-MX" altLang="es-MX" sz="1000" b="0" i="0" u="none" strike="noStrike" cap="none" normalizeH="0" baseline="0" dirty="0">
                <a:ln>
                  <a:noFill/>
                </a:ln>
                <a:solidFill>
                  <a:srgbClr val="000000"/>
                </a:solidFill>
                <a:effectLst/>
                <a:latin typeface="inherit"/>
              </a:rPr>
              <a:t>)</a:t>
            </a:r>
            <a:r>
              <a:rPr kumimoji="0" lang="es-MX" altLang="es-MX" sz="1100" b="0" i="0" u="none" strike="noStrike" cap="none" normalizeH="0" baseline="0" dirty="0">
                <a:ln>
                  <a:noFill/>
                </a:ln>
                <a:solidFill>
                  <a:srgbClr val="404040"/>
                </a:solidFill>
                <a:effectLst/>
                <a:latin typeface="Ubuntu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a:ln>
                  <a:noFill/>
                </a:ln>
                <a:solidFill>
                  <a:srgbClr val="000000"/>
                </a:solidFill>
                <a:effectLst/>
                <a:latin typeface="inherit"/>
              </a:rPr>
              <a:t>{</a:t>
            </a:r>
            <a:r>
              <a:rPr kumimoji="0" lang="es-MX" altLang="es-MX" sz="1100" b="0" i="0" u="none" strike="noStrike" cap="none" normalizeH="0" baseline="0" dirty="0">
                <a:ln>
                  <a:noFill/>
                </a:ln>
                <a:solidFill>
                  <a:srgbClr val="404040"/>
                </a:solidFill>
                <a:effectLst/>
                <a:latin typeface="Ubuntu Mono"/>
              </a:rPr>
              <a:t> </a:t>
            </a:r>
          </a:p>
          <a:p>
            <a:pPr marL="0" marR="0" lvl="0" indent="0" algn="l" defTabSz="914400" rtl="0" eaLnBrk="0" fontAlgn="base" latinLnBrk="0" hangingPunct="0">
              <a:lnSpc>
                <a:spcPct val="100000"/>
              </a:lnSpc>
              <a:spcBef>
                <a:spcPct val="0"/>
              </a:spcBef>
              <a:spcAft>
                <a:spcPct val="0"/>
              </a:spcAft>
              <a:buClrTx/>
              <a:buSzTx/>
              <a:buFontTx/>
              <a:buNone/>
              <a:tabLst/>
            </a:pPr>
            <a:r>
              <a:rPr lang="es-MX" altLang="es-MX" sz="1100" dirty="0">
                <a:solidFill>
                  <a:srgbClr val="404040"/>
                </a:solidFill>
                <a:latin typeface="Ubuntu Mono"/>
              </a:rPr>
              <a:t>	</a:t>
            </a:r>
            <a:r>
              <a:rPr kumimoji="0" lang="es-MX" altLang="es-MX" sz="1000" b="1" i="0" u="none" strike="noStrike" cap="none" normalizeH="0" baseline="0" dirty="0" err="1">
                <a:ln>
                  <a:noFill/>
                </a:ln>
                <a:solidFill>
                  <a:srgbClr val="007788"/>
                </a:solidFill>
                <a:effectLst/>
                <a:latin typeface="Ubuntu Mono"/>
              </a:rPr>
              <a:t>var</a:t>
            </a:r>
            <a:r>
              <a:rPr kumimoji="0" lang="es-MX" altLang="es-MX" sz="1100" b="0" i="0" u="none" strike="noStrike" cap="none" normalizeH="0" baseline="0" dirty="0">
                <a:ln>
                  <a:noFill/>
                </a:ln>
                <a:solidFill>
                  <a:srgbClr val="404040"/>
                </a:solidFill>
                <a:effectLst/>
                <a:latin typeface="Ubuntu Mono"/>
              </a:rPr>
              <a:t> </a:t>
            </a:r>
            <a:r>
              <a:rPr kumimoji="0" lang="es-MX" altLang="es-MX" sz="1000" b="0" i="0" u="none" strike="noStrike" cap="none" normalizeH="0" baseline="0" dirty="0" err="1">
                <a:ln>
                  <a:noFill/>
                </a:ln>
                <a:solidFill>
                  <a:srgbClr val="000088"/>
                </a:solidFill>
                <a:effectLst/>
                <a:latin typeface="Ubuntu Mono"/>
              </a:rPr>
              <a:t>baseUri</a:t>
            </a:r>
            <a:r>
              <a:rPr kumimoji="0" lang="es-MX" altLang="es-MX" sz="1100" b="0" i="0" u="none" strike="noStrike" cap="none" normalizeH="0" baseline="0" dirty="0">
                <a:ln>
                  <a:noFill/>
                </a:ln>
                <a:solidFill>
                  <a:srgbClr val="404040"/>
                </a:solidFill>
                <a:effectLst/>
                <a:latin typeface="Ubuntu Mono"/>
              </a:rPr>
              <a:t> </a:t>
            </a:r>
            <a:r>
              <a:rPr kumimoji="0" lang="es-MX" altLang="es-MX" sz="1000" b="0" i="0" u="none" strike="noStrike" cap="none" normalizeH="0" baseline="0" dirty="0">
                <a:ln>
                  <a:noFill/>
                </a:ln>
                <a:solidFill>
                  <a:srgbClr val="000000"/>
                </a:solidFill>
                <a:effectLst/>
                <a:latin typeface="inherit"/>
              </a:rPr>
              <a:t>=</a:t>
            </a:r>
            <a:r>
              <a:rPr kumimoji="0" lang="es-MX" altLang="es-MX" sz="1100" b="0" i="0" u="none" strike="noStrike" cap="none" normalizeH="0" baseline="0" dirty="0">
                <a:ln>
                  <a:noFill/>
                </a:ln>
                <a:solidFill>
                  <a:srgbClr val="404040"/>
                </a:solidFill>
                <a:effectLst/>
                <a:latin typeface="Ubuntu Mono"/>
              </a:rPr>
              <a:t> </a:t>
            </a:r>
            <a:r>
              <a:rPr kumimoji="0" lang="es-MX" altLang="es-MX" sz="1000" b="1" i="0" u="none" strike="noStrike" cap="none" normalizeH="0" baseline="0" dirty="0">
                <a:ln>
                  <a:noFill/>
                </a:ln>
                <a:solidFill>
                  <a:srgbClr val="006699"/>
                </a:solidFill>
                <a:effectLst/>
                <a:latin typeface="Ubuntu Mono"/>
              </a:rPr>
              <a:t>new</a:t>
            </a:r>
            <a:r>
              <a:rPr kumimoji="0" lang="es-MX" altLang="es-MX" sz="1100" b="0" i="0" u="none" strike="noStrike" cap="none" normalizeH="0" baseline="0" dirty="0">
                <a:ln>
                  <a:noFill/>
                </a:ln>
                <a:solidFill>
                  <a:srgbClr val="404040"/>
                </a:solidFill>
                <a:effectLst/>
                <a:latin typeface="Ubuntu Mono"/>
              </a:rPr>
              <a:t> </a:t>
            </a:r>
            <a:r>
              <a:rPr kumimoji="0" lang="es-MX" altLang="es-MX" sz="1000" b="0" i="0" u="none" strike="noStrike" cap="none" normalizeH="0" baseline="0" dirty="0">
                <a:ln>
                  <a:noFill/>
                </a:ln>
                <a:solidFill>
                  <a:srgbClr val="000088"/>
                </a:solidFill>
                <a:effectLst/>
                <a:latin typeface="Ubuntu Mono"/>
              </a:rPr>
              <a:t>Uri</a:t>
            </a:r>
            <a:r>
              <a:rPr kumimoji="0" lang="es-MX" altLang="es-MX" sz="1000" b="0" i="0" u="none" strike="noStrike" cap="none" normalizeH="0" baseline="0" dirty="0">
                <a:ln>
                  <a:noFill/>
                </a:ln>
                <a:solidFill>
                  <a:srgbClr val="000000"/>
                </a:solidFill>
                <a:effectLst/>
                <a:latin typeface="inherit"/>
              </a:rPr>
              <a:t>(</a:t>
            </a:r>
            <a:r>
              <a:rPr kumimoji="0" lang="es-MX" altLang="es-MX" sz="1000" b="0" i="0" u="none" strike="noStrike" cap="none" normalizeH="0" baseline="0" dirty="0">
                <a:ln>
                  <a:noFill/>
                </a:ln>
                <a:solidFill>
                  <a:srgbClr val="CC3300"/>
                </a:solidFill>
                <a:effectLst/>
                <a:latin typeface="Ubuntu Mono"/>
              </a:rPr>
              <a:t>"https://endjin.com/"</a:t>
            </a:r>
            <a:r>
              <a:rPr kumimoji="0" lang="es-MX" altLang="es-MX" sz="1000" b="0" i="0" u="none" strike="noStrike" cap="none" normalizeH="0" baseline="0" dirty="0">
                <a:ln>
                  <a:noFill/>
                </a:ln>
                <a:solidFill>
                  <a:srgbClr val="000000"/>
                </a:solidFill>
                <a:effectLst/>
                <a:latin typeface="inherit"/>
              </a:rPr>
              <a:t>);</a:t>
            </a:r>
            <a:r>
              <a:rPr kumimoji="0" lang="es-MX" altLang="es-MX" sz="1100" b="0" i="0" u="none" strike="noStrike" cap="none" normalizeH="0" baseline="0" dirty="0">
                <a:ln>
                  <a:noFill/>
                </a:ln>
                <a:solidFill>
                  <a:srgbClr val="404040"/>
                </a:solidFill>
                <a:effectLst/>
                <a:latin typeface="Ubuntu Mono"/>
              </a:rPr>
              <a:t> </a:t>
            </a:r>
          </a:p>
          <a:p>
            <a:pPr marL="0" marR="0" lvl="0" indent="0" algn="l" defTabSz="914400" rtl="0" eaLnBrk="0" fontAlgn="base" latinLnBrk="0" hangingPunct="0">
              <a:lnSpc>
                <a:spcPct val="100000"/>
              </a:lnSpc>
              <a:spcBef>
                <a:spcPct val="0"/>
              </a:spcBef>
              <a:spcAft>
                <a:spcPct val="0"/>
              </a:spcAft>
              <a:buClrTx/>
              <a:buSzTx/>
              <a:buFontTx/>
              <a:buNone/>
              <a:tabLst/>
            </a:pPr>
            <a:r>
              <a:rPr lang="es-MX" altLang="es-MX" sz="1100" dirty="0">
                <a:solidFill>
                  <a:srgbClr val="404040"/>
                </a:solidFill>
                <a:latin typeface="Ubuntu Mono"/>
              </a:rPr>
              <a:t>	</a:t>
            </a:r>
            <a:r>
              <a:rPr kumimoji="0" lang="es-MX" altLang="es-MX" sz="1000" b="1" i="0" u="none" strike="noStrike" cap="none" normalizeH="0" baseline="0" dirty="0" err="1">
                <a:ln>
                  <a:noFill/>
                </a:ln>
                <a:solidFill>
                  <a:srgbClr val="007788"/>
                </a:solidFill>
                <a:effectLst/>
                <a:latin typeface="Ubuntu Mono"/>
              </a:rPr>
              <a:t>var</a:t>
            </a:r>
            <a:r>
              <a:rPr kumimoji="0" lang="es-MX" altLang="es-MX" sz="1100" b="0" i="0" u="none" strike="noStrike" cap="none" normalizeH="0" baseline="0" dirty="0">
                <a:ln>
                  <a:noFill/>
                </a:ln>
                <a:solidFill>
                  <a:srgbClr val="404040"/>
                </a:solidFill>
                <a:effectLst/>
                <a:latin typeface="Ubuntu Mono"/>
              </a:rPr>
              <a:t> </a:t>
            </a:r>
            <a:r>
              <a:rPr kumimoji="0" lang="es-MX" altLang="es-MX" sz="1000" b="0" i="0" u="none" strike="noStrike" cap="none" normalizeH="0" baseline="0" dirty="0" err="1">
                <a:ln>
                  <a:noFill/>
                </a:ln>
                <a:solidFill>
                  <a:srgbClr val="000088"/>
                </a:solidFill>
                <a:effectLst/>
                <a:latin typeface="Ubuntu Mono"/>
              </a:rPr>
              <a:t>fullUri</a:t>
            </a:r>
            <a:r>
              <a:rPr kumimoji="0" lang="es-MX" altLang="es-MX" sz="1100" b="0" i="0" u="none" strike="noStrike" cap="none" normalizeH="0" baseline="0" dirty="0">
                <a:ln>
                  <a:noFill/>
                </a:ln>
                <a:solidFill>
                  <a:srgbClr val="404040"/>
                </a:solidFill>
                <a:effectLst/>
                <a:latin typeface="Ubuntu Mono"/>
              </a:rPr>
              <a:t> </a:t>
            </a:r>
            <a:r>
              <a:rPr kumimoji="0" lang="es-MX" altLang="es-MX" sz="1000" b="0" i="0" u="none" strike="noStrike" cap="none" normalizeH="0" baseline="0" dirty="0">
                <a:ln>
                  <a:noFill/>
                </a:ln>
                <a:solidFill>
                  <a:srgbClr val="000000"/>
                </a:solidFill>
                <a:effectLst/>
                <a:latin typeface="inherit"/>
              </a:rPr>
              <a:t>=</a:t>
            </a:r>
            <a:r>
              <a:rPr kumimoji="0" lang="es-MX" altLang="es-MX" sz="1100" b="0" i="0" u="none" strike="noStrike" cap="none" normalizeH="0" baseline="0" dirty="0">
                <a:ln>
                  <a:noFill/>
                </a:ln>
                <a:solidFill>
                  <a:srgbClr val="404040"/>
                </a:solidFill>
                <a:effectLst/>
                <a:latin typeface="Ubuntu Mono"/>
              </a:rPr>
              <a:t> </a:t>
            </a:r>
            <a:r>
              <a:rPr kumimoji="0" lang="es-MX" altLang="es-MX" sz="1000" b="1" i="0" u="none" strike="noStrike" cap="none" normalizeH="0" baseline="0" dirty="0">
                <a:ln>
                  <a:noFill/>
                </a:ln>
                <a:solidFill>
                  <a:srgbClr val="006699"/>
                </a:solidFill>
                <a:effectLst/>
                <a:latin typeface="Ubuntu Mono"/>
              </a:rPr>
              <a:t>new</a:t>
            </a:r>
            <a:r>
              <a:rPr kumimoji="0" lang="es-MX" altLang="es-MX" sz="1100" b="0" i="0" u="none" strike="noStrike" cap="none" normalizeH="0" baseline="0" dirty="0">
                <a:ln>
                  <a:noFill/>
                </a:ln>
                <a:solidFill>
                  <a:srgbClr val="404040"/>
                </a:solidFill>
                <a:effectLst/>
                <a:latin typeface="Ubuntu Mono"/>
              </a:rPr>
              <a:t> </a:t>
            </a:r>
            <a:r>
              <a:rPr kumimoji="0" lang="es-MX" altLang="es-MX" sz="1000" b="0" i="0" u="none" strike="noStrike" cap="none" normalizeH="0" baseline="0" dirty="0">
                <a:ln>
                  <a:noFill/>
                </a:ln>
                <a:solidFill>
                  <a:srgbClr val="000088"/>
                </a:solidFill>
                <a:effectLst/>
                <a:latin typeface="Ubuntu Mono"/>
              </a:rPr>
              <a:t>Uri</a:t>
            </a:r>
            <a:r>
              <a:rPr kumimoji="0" lang="es-MX" altLang="es-MX" sz="1000" b="0" i="0" u="none" strike="noStrike" cap="none" normalizeH="0" baseline="0" dirty="0">
                <a:ln>
                  <a:noFill/>
                </a:ln>
                <a:solidFill>
                  <a:srgbClr val="000000"/>
                </a:solidFill>
                <a:effectLst/>
                <a:latin typeface="inherit"/>
              </a:rPr>
              <a:t>(</a:t>
            </a:r>
            <a:r>
              <a:rPr kumimoji="0" lang="es-MX" altLang="es-MX" sz="1000" b="0" i="0" u="none" strike="noStrike" cap="none" normalizeH="0" baseline="0" dirty="0" err="1">
                <a:ln>
                  <a:noFill/>
                </a:ln>
                <a:solidFill>
                  <a:srgbClr val="000088"/>
                </a:solidFill>
                <a:effectLst/>
                <a:latin typeface="Ubuntu Mono"/>
              </a:rPr>
              <a:t>baseUri</a:t>
            </a:r>
            <a:r>
              <a:rPr kumimoji="0" lang="es-MX" altLang="es-MX" sz="1000" b="0" i="0" u="none" strike="noStrike" cap="none" normalizeH="0" baseline="0" dirty="0">
                <a:ln>
                  <a:noFill/>
                </a:ln>
                <a:solidFill>
                  <a:srgbClr val="000000"/>
                </a:solidFill>
                <a:effectLst/>
                <a:latin typeface="inherit"/>
              </a:rPr>
              <a:t>,</a:t>
            </a:r>
            <a:r>
              <a:rPr kumimoji="0" lang="es-MX" altLang="es-MX" sz="1100" b="0" i="0" u="none" strike="noStrike" cap="none" normalizeH="0" baseline="0" dirty="0">
                <a:ln>
                  <a:noFill/>
                </a:ln>
                <a:solidFill>
                  <a:srgbClr val="404040"/>
                </a:solidFill>
                <a:effectLst/>
                <a:latin typeface="Ubuntu Mono"/>
              </a:rPr>
              <a:t> </a:t>
            </a:r>
            <a:r>
              <a:rPr kumimoji="0" lang="es-MX" altLang="es-MX" sz="1000" b="0" i="0" u="none" strike="noStrike" cap="none" normalizeH="0" baseline="0" dirty="0" err="1">
                <a:ln>
                  <a:noFill/>
                </a:ln>
                <a:solidFill>
                  <a:srgbClr val="000088"/>
                </a:solidFill>
                <a:effectLst/>
                <a:latin typeface="Ubuntu Mono"/>
              </a:rPr>
              <a:t>relativeUri</a:t>
            </a:r>
            <a:r>
              <a:rPr kumimoji="0" lang="es-MX" altLang="es-MX" sz="1000" b="0" i="0" u="none" strike="noStrike" cap="none" normalizeH="0" baseline="0" dirty="0">
                <a:ln>
                  <a:noFill/>
                </a:ln>
                <a:solidFill>
                  <a:srgbClr val="000000"/>
                </a:solidFill>
                <a:effectLst/>
                <a:latin typeface="inherit"/>
              </a:rPr>
              <a:t>);</a:t>
            </a:r>
            <a:r>
              <a:rPr kumimoji="0" lang="es-MX" altLang="es-MX" sz="1100" b="0" i="0" u="none" strike="noStrike" cap="none" normalizeH="0" baseline="0" dirty="0">
                <a:ln>
                  <a:noFill/>
                </a:ln>
                <a:solidFill>
                  <a:srgbClr val="404040"/>
                </a:solidFill>
                <a:effectLst/>
                <a:latin typeface="Ubuntu Mono"/>
              </a:rPr>
              <a:t> </a:t>
            </a:r>
          </a:p>
          <a:p>
            <a:pPr marL="0" marR="0" lvl="0" indent="0" algn="l" defTabSz="914400" rtl="0" eaLnBrk="0" fontAlgn="base" latinLnBrk="0" hangingPunct="0">
              <a:lnSpc>
                <a:spcPct val="100000"/>
              </a:lnSpc>
              <a:spcBef>
                <a:spcPct val="0"/>
              </a:spcBef>
              <a:spcAft>
                <a:spcPct val="0"/>
              </a:spcAft>
              <a:buClrTx/>
              <a:buSzTx/>
              <a:buFontTx/>
              <a:buNone/>
              <a:tabLst/>
            </a:pPr>
            <a:r>
              <a:rPr lang="es-MX" altLang="es-MX" sz="1100" dirty="0">
                <a:solidFill>
                  <a:srgbClr val="404040"/>
                </a:solidFill>
                <a:latin typeface="Ubuntu Mono"/>
              </a:rPr>
              <a:t>	</a:t>
            </a:r>
            <a:r>
              <a:rPr kumimoji="0" lang="es-MX" altLang="es-MX" sz="1000" b="1" i="0" u="none" strike="noStrike" cap="none" normalizeH="0" baseline="0" dirty="0" err="1">
                <a:ln>
                  <a:noFill/>
                </a:ln>
                <a:solidFill>
                  <a:srgbClr val="007788"/>
                </a:solidFill>
                <a:effectLst/>
                <a:latin typeface="Ubuntu Mono"/>
              </a:rPr>
              <a:t>var</a:t>
            </a:r>
            <a:r>
              <a:rPr kumimoji="0" lang="es-MX" altLang="es-MX" sz="1100" b="0" i="0" u="none" strike="noStrike" cap="none" normalizeH="0" baseline="0" dirty="0">
                <a:ln>
                  <a:noFill/>
                </a:ln>
                <a:solidFill>
                  <a:srgbClr val="404040"/>
                </a:solidFill>
                <a:effectLst/>
                <a:latin typeface="Ubuntu Mono"/>
              </a:rPr>
              <a:t> </a:t>
            </a:r>
            <a:r>
              <a:rPr kumimoji="0" lang="es-MX" altLang="es-MX" sz="1000" b="0" i="0" u="none" strike="noStrike" cap="none" normalizeH="0" baseline="0" dirty="0">
                <a:ln>
                  <a:noFill/>
                </a:ln>
                <a:solidFill>
                  <a:srgbClr val="000088"/>
                </a:solidFill>
                <a:effectLst/>
                <a:latin typeface="Ubuntu Mono"/>
              </a:rPr>
              <a:t>w</a:t>
            </a:r>
            <a:r>
              <a:rPr kumimoji="0" lang="es-MX" altLang="es-MX" sz="1100" b="0" i="0" u="none" strike="noStrike" cap="none" normalizeH="0" baseline="0" dirty="0">
                <a:ln>
                  <a:noFill/>
                </a:ln>
                <a:solidFill>
                  <a:srgbClr val="404040"/>
                </a:solidFill>
                <a:effectLst/>
                <a:latin typeface="Ubuntu Mono"/>
              </a:rPr>
              <a:t> </a:t>
            </a:r>
            <a:r>
              <a:rPr kumimoji="0" lang="es-MX" altLang="es-MX" sz="1000" b="0" i="0" u="none" strike="noStrike" cap="none" normalizeH="0" baseline="0" dirty="0">
                <a:ln>
                  <a:noFill/>
                </a:ln>
                <a:solidFill>
                  <a:srgbClr val="000000"/>
                </a:solidFill>
                <a:effectLst/>
                <a:latin typeface="inherit"/>
              </a:rPr>
              <a:t>=</a:t>
            </a:r>
            <a:r>
              <a:rPr kumimoji="0" lang="es-MX" altLang="es-MX" sz="1100" b="0" i="0" u="none" strike="noStrike" cap="none" normalizeH="0" baseline="0" dirty="0">
                <a:ln>
                  <a:noFill/>
                </a:ln>
                <a:solidFill>
                  <a:srgbClr val="404040"/>
                </a:solidFill>
                <a:effectLst/>
                <a:latin typeface="Ubuntu Mono"/>
              </a:rPr>
              <a:t> </a:t>
            </a:r>
            <a:r>
              <a:rPr kumimoji="0" lang="es-MX" altLang="es-MX" sz="1000" b="1" i="0" u="none" strike="noStrike" cap="none" normalizeH="0" baseline="0" dirty="0">
                <a:ln>
                  <a:noFill/>
                </a:ln>
                <a:solidFill>
                  <a:srgbClr val="006699"/>
                </a:solidFill>
                <a:effectLst/>
                <a:latin typeface="Ubuntu Mono"/>
              </a:rPr>
              <a:t>new</a:t>
            </a:r>
            <a:r>
              <a:rPr kumimoji="0" lang="es-MX" altLang="es-MX" sz="1100" b="0" i="0" u="none" strike="noStrike" cap="none" normalizeH="0" baseline="0" dirty="0">
                <a:ln>
                  <a:noFill/>
                </a:ln>
                <a:solidFill>
                  <a:srgbClr val="404040"/>
                </a:solidFill>
                <a:effectLst/>
                <a:latin typeface="Ubuntu Mono"/>
              </a:rPr>
              <a:t> </a:t>
            </a:r>
            <a:r>
              <a:rPr kumimoji="0" lang="es-MX" altLang="es-MX" sz="1000" b="0" i="0" u="none" strike="noStrike" cap="none" normalizeH="0" baseline="0" dirty="0" err="1">
                <a:ln>
                  <a:noFill/>
                </a:ln>
                <a:solidFill>
                  <a:srgbClr val="000088"/>
                </a:solidFill>
                <a:effectLst/>
                <a:latin typeface="Ubuntu Mono"/>
              </a:rPr>
              <a:t>WebClient</a:t>
            </a:r>
            <a:r>
              <a:rPr kumimoji="0" lang="es-MX" altLang="es-MX" sz="1000" b="0" i="0" u="none" strike="noStrike" cap="none" normalizeH="0" baseline="0" dirty="0">
                <a:ln>
                  <a:noFill/>
                </a:ln>
                <a:solidFill>
                  <a:srgbClr val="000000"/>
                </a:solidFill>
                <a:effectLst/>
                <a:latin typeface="inherit"/>
              </a:rPr>
              <a:t>();</a:t>
            </a:r>
            <a:r>
              <a:rPr kumimoji="0" lang="es-MX" altLang="es-MX" sz="1100" b="0" i="0" u="none" strike="noStrike" cap="none" normalizeH="0" baseline="0" dirty="0">
                <a:ln>
                  <a:noFill/>
                </a:ln>
                <a:solidFill>
                  <a:srgbClr val="404040"/>
                </a:solidFill>
                <a:effectLst/>
                <a:latin typeface="Ubuntu Mono"/>
              </a:rPr>
              <a:t> </a:t>
            </a:r>
          </a:p>
          <a:p>
            <a:pPr marL="0" marR="0" lvl="0" indent="0" algn="l" defTabSz="914400" rtl="0" eaLnBrk="0" fontAlgn="base" latinLnBrk="0" hangingPunct="0">
              <a:lnSpc>
                <a:spcPct val="100000"/>
              </a:lnSpc>
              <a:spcBef>
                <a:spcPct val="0"/>
              </a:spcBef>
              <a:spcAft>
                <a:spcPct val="0"/>
              </a:spcAft>
              <a:buClrTx/>
              <a:buSzTx/>
              <a:buFontTx/>
              <a:buNone/>
              <a:tabLst/>
            </a:pPr>
            <a:r>
              <a:rPr lang="es-MX" altLang="es-MX" sz="1100" dirty="0">
                <a:solidFill>
                  <a:srgbClr val="404040"/>
                </a:solidFill>
                <a:latin typeface="Ubuntu Mono"/>
              </a:rPr>
              <a:t>	</a:t>
            </a:r>
            <a:r>
              <a:rPr kumimoji="0" lang="es-MX" altLang="es-MX" sz="1000" b="1" i="0" u="none" strike="noStrike" cap="none" normalizeH="0" baseline="0" dirty="0" err="1">
                <a:ln>
                  <a:noFill/>
                </a:ln>
                <a:solidFill>
                  <a:srgbClr val="006699"/>
                </a:solidFill>
                <a:effectLst/>
                <a:latin typeface="Ubuntu Mono"/>
              </a:rPr>
              <a:t>return</a:t>
            </a:r>
            <a:r>
              <a:rPr kumimoji="0" lang="es-MX" altLang="es-MX" sz="1100" b="0" i="0" u="none" strike="noStrike" cap="none" normalizeH="0" baseline="0" dirty="0">
                <a:ln>
                  <a:noFill/>
                </a:ln>
                <a:solidFill>
                  <a:srgbClr val="404040"/>
                </a:solidFill>
                <a:effectLst/>
                <a:latin typeface="Ubuntu Mono"/>
              </a:rPr>
              <a:t> </a:t>
            </a:r>
            <a:r>
              <a:rPr kumimoji="0" lang="es-MX" altLang="es-MX" sz="1000" b="0" i="0" u="none" strike="noStrike" cap="none" normalizeH="0" baseline="0" dirty="0" err="1">
                <a:ln>
                  <a:noFill/>
                </a:ln>
                <a:solidFill>
                  <a:srgbClr val="000088"/>
                </a:solidFill>
                <a:effectLst/>
                <a:latin typeface="Ubuntu Mono"/>
              </a:rPr>
              <a:t>w</a:t>
            </a:r>
            <a:r>
              <a:rPr kumimoji="0" lang="es-MX" altLang="es-MX" sz="1000" b="0" i="0" u="none" strike="noStrike" cap="none" normalizeH="0" baseline="0" dirty="0" err="1">
                <a:ln>
                  <a:noFill/>
                </a:ln>
                <a:solidFill>
                  <a:srgbClr val="000000"/>
                </a:solidFill>
                <a:effectLst/>
                <a:latin typeface="inherit"/>
              </a:rPr>
              <a:t>.</a:t>
            </a:r>
            <a:r>
              <a:rPr kumimoji="0" lang="es-MX" altLang="es-MX" sz="1000" b="0" i="0" u="none" strike="noStrike" cap="none" normalizeH="0" baseline="0" dirty="0" err="1">
                <a:ln>
                  <a:noFill/>
                </a:ln>
                <a:solidFill>
                  <a:srgbClr val="000088"/>
                </a:solidFill>
                <a:effectLst/>
                <a:latin typeface="Ubuntu Mono"/>
              </a:rPr>
              <a:t>DownloadString</a:t>
            </a:r>
            <a:r>
              <a:rPr kumimoji="0" lang="es-MX" altLang="es-MX" sz="1000" b="0" i="0" u="none" strike="noStrike" cap="none" normalizeH="0" baseline="0" dirty="0">
                <a:ln>
                  <a:noFill/>
                </a:ln>
                <a:solidFill>
                  <a:srgbClr val="000000"/>
                </a:solidFill>
                <a:effectLst/>
                <a:latin typeface="inherit"/>
              </a:rPr>
              <a:t>(</a:t>
            </a:r>
            <a:r>
              <a:rPr kumimoji="0" lang="es-MX" altLang="es-MX" sz="1000" b="0" i="0" u="none" strike="noStrike" cap="none" normalizeH="0" baseline="0" dirty="0" err="1">
                <a:ln>
                  <a:noFill/>
                </a:ln>
                <a:solidFill>
                  <a:srgbClr val="000088"/>
                </a:solidFill>
                <a:effectLst/>
                <a:latin typeface="Ubuntu Mono"/>
              </a:rPr>
              <a:t>fullUri</a:t>
            </a:r>
            <a:r>
              <a:rPr kumimoji="0" lang="es-MX" altLang="es-MX" sz="1000" b="0" i="0" u="none" strike="noStrike" cap="none" normalizeH="0" baseline="0" dirty="0">
                <a:ln>
                  <a:noFill/>
                </a:ln>
                <a:solidFill>
                  <a:srgbClr val="000000"/>
                </a:solidFill>
                <a:effectLst/>
                <a:latin typeface="inherit"/>
              </a:rPr>
              <a:t>);</a:t>
            </a:r>
            <a:r>
              <a:rPr kumimoji="0" lang="es-MX" altLang="es-MX" sz="1100" b="0" i="0" u="none" strike="noStrike" cap="none" normalizeH="0" baseline="0" dirty="0">
                <a:ln>
                  <a:noFill/>
                </a:ln>
                <a:solidFill>
                  <a:srgbClr val="404040"/>
                </a:solidFill>
                <a:effectLst/>
                <a:latin typeface="Ubuntu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a:ln>
                  <a:noFill/>
                </a:ln>
                <a:solidFill>
                  <a:srgbClr val="000000"/>
                </a:solidFill>
                <a:effectLst/>
                <a:latin typeface="inherit"/>
              </a:rPr>
              <a:t>}</a:t>
            </a:r>
            <a:r>
              <a:rPr kumimoji="0" lang="es-MX" altLang="es-MX" sz="8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s-MX" sz="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s-MX"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s-MX" sz="800" dirty="0" err="1">
                <a:solidFill>
                  <a:schemeClr val="tx1"/>
                </a:solidFill>
                <a:latin typeface="Arial" panose="020B0604020202020204" pitchFamily="34" charset="0"/>
              </a:rPr>
              <a:t>System.GC.Collect</a:t>
            </a:r>
            <a:r>
              <a:rPr lang="en-US" altLang="es-MX" sz="800" dirty="0">
                <a:solidFill>
                  <a:schemeClr val="tx1"/>
                </a:solidFill>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s-MX"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s-MX" sz="1800" dirty="0">
                <a:solidFill>
                  <a:schemeClr val="tx1"/>
                </a:solidFill>
                <a:latin typeface="Arial" panose="020B0604020202020204" pitchFamily="34" charset="0"/>
              </a:rPr>
              <a:t>Public class </a:t>
            </a:r>
            <a:r>
              <a:rPr lang="en-US" altLang="es-MX" sz="1800" dirty="0" err="1">
                <a:solidFill>
                  <a:schemeClr val="tx1"/>
                </a:solidFill>
                <a:latin typeface="Arial" panose="020B0604020202020204" pitchFamily="34" charset="0"/>
              </a:rPr>
              <a:t>LetmeKnowEnd</a:t>
            </a:r>
            <a:endParaRPr lang="en-US" altLang="es-MX"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MX"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s-MX" sz="1800" dirty="0">
                <a:solidFill>
                  <a:schemeClr val="tx1"/>
                </a:solidFill>
                <a:latin typeface="Arial" panose="020B0604020202020204" pitchFamily="34" charset="0"/>
              </a:rPr>
              <a:t>	~</a:t>
            </a:r>
            <a:r>
              <a:rPr lang="en-US" altLang="es-MX" sz="1800" dirty="0" err="1">
                <a:solidFill>
                  <a:schemeClr val="tx1"/>
                </a:solidFill>
                <a:latin typeface="Arial" panose="020B0604020202020204" pitchFamily="34" charset="0"/>
              </a:rPr>
              <a:t>LetmeKnowEnd</a:t>
            </a:r>
            <a:r>
              <a:rPr lang="en-US" altLang="es-MX" sz="1800" dirty="0">
                <a:solidFill>
                  <a:schemeClr val="tx1"/>
                </a:solidFill>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MX"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s-MX" sz="1800" dirty="0">
                <a:solidFill>
                  <a:schemeClr val="tx1"/>
                </a:solidFill>
                <a:latin typeface="Arial" panose="020B0604020202020204" pitchFamily="34" charset="0"/>
              </a:rPr>
              <a:t>		</a:t>
            </a:r>
            <a:r>
              <a:rPr lang="en-US" altLang="es-MX" sz="1800" dirty="0" err="1">
                <a:solidFill>
                  <a:schemeClr val="tx1"/>
                </a:solidFill>
                <a:latin typeface="Arial" panose="020B0604020202020204" pitchFamily="34" charset="0"/>
              </a:rPr>
              <a:t>Console.WriteLine</a:t>
            </a:r>
            <a:r>
              <a:rPr lang="en-US" altLang="es-MX" sz="1800" dirty="0">
                <a:solidFill>
                  <a:schemeClr val="tx1"/>
                </a:solidFill>
                <a:latin typeface="Arial" panose="020B0604020202020204" pitchFamily="34" charset="0"/>
              </a:rPr>
              <a:t>(“goodbye”);</a:t>
            </a:r>
            <a:endParaRPr kumimoji="0" lang="en-US" altLang="es-MX"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s-MX" sz="1800" dirty="0">
                <a:solidFill>
                  <a:schemeClr val="tx1"/>
                </a:solidFill>
                <a:latin typeface="Arial" panose="020B0604020202020204" pitchFamily="34" charset="0"/>
              </a:rPr>
              <a:t>	}</a:t>
            </a:r>
            <a:endParaRPr kumimoji="0" lang="en-US" altLang="es-MX"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s-MX" sz="1800" dirty="0">
                <a:solidFill>
                  <a:schemeClr val="tx1"/>
                </a:solidFill>
                <a:latin typeface="Arial" panose="020B0604020202020204" pitchFamily="34" charset="0"/>
              </a:rPr>
              <a:t>}</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0361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Object Lifetime</a:t>
            </a:r>
            <a:endParaRPr lang="es-MX" dirty="0"/>
          </a:p>
        </p:txBody>
      </p:sp>
      <p:sp>
        <p:nvSpPr>
          <p:cNvPr id="4" name="Rectangle 1"/>
          <p:cNvSpPr>
            <a:spLocks noGrp="1" noChangeArrowheads="1"/>
          </p:cNvSpPr>
          <p:nvPr>
            <p:ph idx="1"/>
          </p:nvPr>
        </p:nvSpPr>
        <p:spPr bwMode="auto">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902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1" i="0" u="none" strike="noStrike" cap="none" normalizeH="0" baseline="0" dirty="0" err="1">
                <a:ln>
                  <a:noFill/>
                </a:ln>
                <a:solidFill>
                  <a:srgbClr val="006699"/>
                </a:solidFill>
                <a:effectLst/>
                <a:latin typeface="Ubuntu Mono"/>
              </a:rPr>
              <a:t>public</a:t>
            </a:r>
            <a:r>
              <a:rPr kumimoji="0" lang="es-MX" altLang="es-MX" sz="1100" b="0" i="0" u="none" strike="noStrike" cap="none" normalizeH="0" baseline="0" dirty="0">
                <a:ln>
                  <a:noFill/>
                </a:ln>
                <a:solidFill>
                  <a:srgbClr val="404040"/>
                </a:solidFill>
                <a:effectLst/>
                <a:latin typeface="Ubuntu Mono"/>
              </a:rPr>
              <a:t> </a:t>
            </a:r>
            <a:r>
              <a:rPr kumimoji="0" lang="es-MX" altLang="es-MX" sz="1000" b="1" i="0" u="none" strike="noStrike" cap="none" normalizeH="0" baseline="0" dirty="0">
                <a:ln>
                  <a:noFill/>
                </a:ln>
                <a:solidFill>
                  <a:srgbClr val="006699"/>
                </a:solidFill>
                <a:effectLst/>
                <a:latin typeface="Ubuntu Mono"/>
              </a:rPr>
              <a:t>interface</a:t>
            </a:r>
            <a:r>
              <a:rPr kumimoji="0" lang="es-MX" altLang="es-MX" sz="1100" b="0" i="0" u="none" strike="noStrike" cap="none" normalizeH="0" baseline="0" dirty="0">
                <a:ln>
                  <a:noFill/>
                </a:ln>
                <a:solidFill>
                  <a:srgbClr val="404040"/>
                </a:solidFill>
                <a:effectLst/>
                <a:latin typeface="Ubuntu Mono"/>
              </a:rPr>
              <a:t> </a:t>
            </a:r>
            <a:r>
              <a:rPr kumimoji="0" lang="es-MX" altLang="es-MX" sz="1000" b="0" i="0" u="none" strike="noStrike" cap="none" normalizeH="0" baseline="0" dirty="0" err="1">
                <a:ln>
                  <a:noFill/>
                </a:ln>
                <a:solidFill>
                  <a:srgbClr val="000088"/>
                </a:solidFill>
                <a:effectLst/>
                <a:latin typeface="Ubuntu Mono"/>
              </a:rPr>
              <a:t>IDisposable</a:t>
            </a:r>
            <a:r>
              <a:rPr kumimoji="0" lang="es-MX" altLang="es-MX" sz="1100" b="0" i="0" u="none" strike="noStrike" cap="none" normalizeH="0" baseline="0" dirty="0">
                <a:ln>
                  <a:noFill/>
                </a:ln>
                <a:solidFill>
                  <a:srgbClr val="404040"/>
                </a:solidFill>
                <a:effectLst/>
                <a:latin typeface="Ubuntu Mono"/>
              </a:rPr>
              <a:t> </a:t>
            </a:r>
            <a:r>
              <a:rPr kumimoji="0" lang="es-MX" altLang="es-MX" sz="1000" b="0" i="0" u="none" strike="noStrike" cap="none" normalizeH="0" baseline="0" dirty="0">
                <a:ln>
                  <a:noFill/>
                </a:ln>
                <a:solidFill>
                  <a:srgbClr val="000000"/>
                </a:solidFill>
                <a:effectLst/>
                <a:latin typeface="inherit"/>
              </a:rPr>
              <a:t>{</a:t>
            </a:r>
            <a:r>
              <a:rPr kumimoji="0" lang="es-MX" altLang="es-MX" sz="1100" b="0" i="0" u="none" strike="noStrike" cap="none" normalizeH="0" baseline="0" dirty="0">
                <a:ln>
                  <a:noFill/>
                </a:ln>
                <a:solidFill>
                  <a:srgbClr val="404040"/>
                </a:solidFill>
                <a:effectLst/>
                <a:latin typeface="Ubuntu Mono"/>
              </a:rPr>
              <a:t> </a:t>
            </a:r>
            <a:r>
              <a:rPr kumimoji="0" lang="es-MX" altLang="es-MX" sz="1000" b="1" i="0" u="none" strike="noStrike" cap="none" normalizeH="0" baseline="0" dirty="0" err="1">
                <a:ln>
                  <a:noFill/>
                </a:ln>
                <a:solidFill>
                  <a:srgbClr val="006699"/>
                </a:solidFill>
                <a:effectLst/>
                <a:latin typeface="Ubuntu Mono"/>
              </a:rPr>
              <a:t>void</a:t>
            </a:r>
            <a:r>
              <a:rPr kumimoji="0" lang="es-MX" altLang="es-MX" sz="1100" b="0" i="0" u="none" strike="noStrike" cap="none" normalizeH="0" baseline="0" dirty="0">
                <a:ln>
                  <a:noFill/>
                </a:ln>
                <a:solidFill>
                  <a:srgbClr val="404040"/>
                </a:solidFill>
                <a:effectLst/>
                <a:latin typeface="Ubuntu Mono"/>
              </a:rPr>
              <a:t> </a:t>
            </a:r>
            <a:r>
              <a:rPr kumimoji="0" lang="es-MX" altLang="es-MX" sz="1000" b="0" i="0" u="none" strike="noStrike" cap="none" normalizeH="0" baseline="0" dirty="0" err="1">
                <a:ln>
                  <a:noFill/>
                </a:ln>
                <a:solidFill>
                  <a:srgbClr val="CC00FF"/>
                </a:solidFill>
                <a:effectLst/>
                <a:latin typeface="Ubuntu Mono"/>
              </a:rPr>
              <a:t>Dispose</a:t>
            </a:r>
            <a:r>
              <a:rPr kumimoji="0" lang="es-MX" altLang="es-MX" sz="1000" b="0" i="0" u="none" strike="noStrike" cap="none" normalizeH="0" baseline="0" dirty="0">
                <a:ln>
                  <a:noFill/>
                </a:ln>
                <a:solidFill>
                  <a:srgbClr val="000000"/>
                </a:solidFill>
                <a:effectLst/>
                <a:latin typeface="inherit"/>
              </a:rPr>
              <a:t>();</a:t>
            </a:r>
            <a:r>
              <a:rPr kumimoji="0" lang="es-MX" altLang="es-MX" sz="1100" b="0" i="0" u="none" strike="noStrike" cap="none" normalizeH="0" baseline="0" dirty="0">
                <a:ln>
                  <a:noFill/>
                </a:ln>
                <a:solidFill>
                  <a:srgbClr val="404040"/>
                </a:solidFill>
                <a:effectLst/>
                <a:latin typeface="Ubuntu Mono"/>
              </a:rPr>
              <a:t> </a:t>
            </a:r>
            <a:r>
              <a:rPr kumimoji="0" lang="es-MX" altLang="es-MX" sz="1000" b="0" i="0" u="none" strike="noStrike" cap="none" normalizeH="0" baseline="0" dirty="0">
                <a:ln>
                  <a:noFill/>
                </a:ln>
                <a:solidFill>
                  <a:srgbClr val="000000"/>
                </a:solidFill>
                <a:effectLst/>
                <a:latin typeface="inherit"/>
              </a:rPr>
              <a:t>}</a:t>
            </a:r>
            <a:r>
              <a:rPr kumimoji="0" lang="es-MX" altLang="es-MX" sz="800" b="0" i="0" u="none" strike="noStrike" cap="none" normalizeH="0" baseline="0" dirty="0">
                <a:ln>
                  <a:noFill/>
                </a:ln>
                <a:solidFill>
                  <a:schemeClr val="tx1"/>
                </a:solidFill>
                <a:effectLst/>
              </a:rPr>
              <a:t> </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0308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Exceptions</a:t>
            </a:r>
            <a:endParaRPr lang="es-MX" dirty="0"/>
          </a:p>
        </p:txBody>
      </p:sp>
      <p:sp>
        <p:nvSpPr>
          <p:cNvPr id="4" name="Rectangle 2"/>
          <p:cNvSpPr>
            <a:spLocks noGrp="1" noChangeArrowheads="1"/>
          </p:cNvSpPr>
          <p:nvPr>
            <p:ph idx="1"/>
          </p:nvPr>
        </p:nvSpPr>
        <p:spPr bwMode="auto">
          <a:xfrm>
            <a:off x="3953187" y="2215885"/>
            <a:ext cx="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lang="en-US" altLang="es-MX" sz="800" dirty="0">
              <a:solidFill>
                <a:schemeClr val="tx1"/>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3" name="CuadroTexto 2"/>
          <p:cNvSpPr txBox="1"/>
          <p:nvPr/>
        </p:nvSpPr>
        <p:spPr>
          <a:xfrm>
            <a:off x="1199072" y="2215885"/>
            <a:ext cx="3994030" cy="2585323"/>
          </a:xfrm>
          <a:prstGeom prst="rect">
            <a:avLst/>
          </a:prstGeom>
          <a:noFill/>
        </p:spPr>
        <p:txBody>
          <a:bodyPr wrap="square" rtlCol="0">
            <a:spAutoFit/>
          </a:bodyPr>
          <a:lstStyle/>
          <a:p>
            <a:r>
              <a:rPr lang="en-US" dirty="0"/>
              <a:t>Try </a:t>
            </a:r>
          </a:p>
          <a:p>
            <a:r>
              <a:rPr lang="en-US" dirty="0"/>
              <a:t>{</a:t>
            </a:r>
          </a:p>
          <a:p>
            <a:r>
              <a:rPr lang="en-US" dirty="0"/>
              <a:t>}</a:t>
            </a:r>
          </a:p>
          <a:p>
            <a:r>
              <a:rPr lang="en-US" dirty="0"/>
              <a:t>Catch(Exception </a:t>
            </a:r>
            <a:r>
              <a:rPr lang="en-US" dirty="0" err="1"/>
              <a:t>es</a:t>
            </a:r>
            <a:r>
              <a:rPr lang="en-US" dirty="0"/>
              <a:t>)</a:t>
            </a:r>
          </a:p>
          <a:p>
            <a:r>
              <a:rPr lang="en-US" dirty="0"/>
              <a:t>{</a:t>
            </a:r>
          </a:p>
          <a:p>
            <a:r>
              <a:rPr lang="en-US" dirty="0"/>
              <a:t>}</a:t>
            </a:r>
          </a:p>
          <a:p>
            <a:r>
              <a:rPr lang="en-US" dirty="0"/>
              <a:t>Finally </a:t>
            </a:r>
          </a:p>
          <a:p>
            <a:r>
              <a:rPr lang="en-US" dirty="0"/>
              <a:t>{</a:t>
            </a:r>
          </a:p>
          <a:p>
            <a:r>
              <a:rPr lang="en-US" dirty="0"/>
              <a:t>}</a:t>
            </a:r>
            <a:endParaRPr lang="es-MX" dirty="0"/>
          </a:p>
        </p:txBody>
      </p:sp>
    </p:spTree>
    <p:extLst>
      <p:ext uri="{BB962C8B-B14F-4D97-AF65-F5344CB8AC3E}">
        <p14:creationId xmlns:p14="http://schemas.microsoft.com/office/powerpoint/2010/main" val="882908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Exceptions</a:t>
            </a:r>
            <a:endParaRPr lang="es-MX" dirty="0"/>
          </a:p>
        </p:txBody>
      </p:sp>
      <p:sp>
        <p:nvSpPr>
          <p:cNvPr id="4" name="Rectangle 2"/>
          <p:cNvSpPr>
            <a:spLocks noGrp="1" noChangeArrowheads="1"/>
          </p:cNvSpPr>
          <p:nvPr>
            <p:ph idx="1"/>
          </p:nvPr>
        </p:nvSpPr>
        <p:spPr bwMode="auto">
          <a:xfrm>
            <a:off x="3953187" y="2215885"/>
            <a:ext cx="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lang="en-US" altLang="es-MX" sz="800" dirty="0">
              <a:solidFill>
                <a:schemeClr val="tx1"/>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3" name="CuadroTexto 2"/>
          <p:cNvSpPr txBox="1"/>
          <p:nvPr/>
        </p:nvSpPr>
        <p:spPr>
          <a:xfrm>
            <a:off x="1199072" y="2215885"/>
            <a:ext cx="3994030" cy="3416320"/>
          </a:xfrm>
          <a:prstGeom prst="rect">
            <a:avLst/>
          </a:prstGeom>
          <a:noFill/>
        </p:spPr>
        <p:txBody>
          <a:bodyPr wrap="square" rtlCol="0">
            <a:spAutoFit/>
          </a:bodyPr>
          <a:lstStyle/>
          <a:p>
            <a:r>
              <a:rPr lang="en-US" dirty="0"/>
              <a:t>Try </a:t>
            </a:r>
          </a:p>
          <a:p>
            <a:r>
              <a:rPr lang="en-US" dirty="0"/>
              <a:t>{</a:t>
            </a:r>
          </a:p>
          <a:p>
            <a:r>
              <a:rPr lang="en-US" dirty="0"/>
              <a:t>}</a:t>
            </a:r>
          </a:p>
          <a:p>
            <a:r>
              <a:rPr lang="en-US" dirty="0"/>
              <a:t>Catch(</a:t>
            </a:r>
            <a:r>
              <a:rPr lang="en-US" dirty="0" err="1"/>
              <a:t>StorageException</a:t>
            </a:r>
            <a:r>
              <a:rPr lang="en-US" dirty="0"/>
              <a:t> x) </a:t>
            </a:r>
          </a:p>
          <a:p>
            <a:r>
              <a:rPr lang="en-US" dirty="0"/>
              <a:t>When (</a:t>
            </a:r>
            <a:r>
              <a:rPr lang="en-US" dirty="0" err="1"/>
              <a:t>x.RequestInformation.httpStatusCode</a:t>
            </a:r>
            <a:r>
              <a:rPr lang="en-US" dirty="0"/>
              <a:t> == 400)</a:t>
            </a:r>
          </a:p>
          <a:p>
            <a:r>
              <a:rPr lang="en-US" dirty="0"/>
              <a:t>{</a:t>
            </a:r>
          </a:p>
          <a:p>
            <a:r>
              <a:rPr lang="en-US" dirty="0"/>
              <a:t>} </a:t>
            </a:r>
          </a:p>
          <a:p>
            <a:r>
              <a:rPr lang="en-US" dirty="0"/>
              <a:t>Finally </a:t>
            </a:r>
          </a:p>
          <a:p>
            <a:r>
              <a:rPr lang="en-US" dirty="0"/>
              <a:t>{</a:t>
            </a:r>
          </a:p>
          <a:p>
            <a:r>
              <a:rPr lang="en-US" dirty="0"/>
              <a:t>}</a:t>
            </a:r>
            <a:endParaRPr lang="es-MX" dirty="0"/>
          </a:p>
        </p:txBody>
      </p:sp>
    </p:spTree>
    <p:extLst>
      <p:ext uri="{BB962C8B-B14F-4D97-AF65-F5344CB8AC3E}">
        <p14:creationId xmlns:p14="http://schemas.microsoft.com/office/powerpoint/2010/main" val="3006889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idx="1"/>
          </p:nvPr>
        </p:nvSpPr>
        <p:spPr bwMode="auto">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100" b="0" i="0" u="none" strike="noStrike" cap="none" normalizeH="0" baseline="0" dirty="0" err="1">
                <a:ln>
                  <a:noFill/>
                </a:ln>
                <a:solidFill>
                  <a:srgbClr val="404040"/>
                </a:solidFill>
                <a:effectLst/>
                <a:latin typeface="Ubuntu Mono"/>
                <a:cs typeface="Times New Roman" panose="02020603050405020304" pitchFamily="18" charset="0"/>
              </a:rPr>
              <a:t>public</a:t>
            </a:r>
            <a:r>
              <a:rPr kumimoji="0" lang="es-MX" altLang="es-MX" sz="1100" b="0" i="0" u="none" strike="noStrike" cap="none" normalizeH="0" baseline="0" dirty="0">
                <a:ln>
                  <a:noFill/>
                </a:ln>
                <a:solidFill>
                  <a:srgbClr val="404040"/>
                </a:solidFill>
                <a:effectLst/>
                <a:latin typeface="Ubuntu Mono"/>
                <a:cs typeface="Times New Roman" panose="02020603050405020304" pitchFamily="18" charset="0"/>
              </a:rPr>
              <a:t> </a:t>
            </a:r>
            <a:r>
              <a:rPr kumimoji="0" lang="es-MX" altLang="es-MX" sz="1100" b="0" i="0" u="none" strike="noStrike" cap="none" normalizeH="0" baseline="0" dirty="0" err="1">
                <a:ln>
                  <a:noFill/>
                </a:ln>
                <a:solidFill>
                  <a:srgbClr val="404040"/>
                </a:solidFill>
                <a:effectLst/>
                <a:latin typeface="Ubuntu Mono"/>
                <a:cs typeface="Times New Roman" panose="02020603050405020304" pitchFamily="18" charset="0"/>
              </a:rPr>
              <a:t>static</a:t>
            </a:r>
            <a:r>
              <a:rPr kumimoji="0" lang="es-MX" altLang="es-MX" sz="1100" b="0" i="0" u="none" strike="noStrike" cap="none" normalizeH="0" baseline="0" dirty="0">
                <a:ln>
                  <a:noFill/>
                </a:ln>
                <a:solidFill>
                  <a:srgbClr val="404040"/>
                </a:solidFill>
                <a:effectLst/>
                <a:latin typeface="Ubuntu Mono"/>
                <a:cs typeface="Times New Roman" panose="02020603050405020304" pitchFamily="18" charset="0"/>
              </a:rPr>
              <a:t> </a:t>
            </a:r>
            <a:r>
              <a:rPr kumimoji="0" lang="es-MX" altLang="es-MX" sz="1100" b="0" i="0" u="none" strike="noStrike" cap="none" normalizeH="0" baseline="0" dirty="0" err="1">
                <a:ln>
                  <a:noFill/>
                </a:ln>
                <a:solidFill>
                  <a:srgbClr val="404040"/>
                </a:solidFill>
                <a:effectLst/>
                <a:latin typeface="Ubuntu Mono"/>
                <a:cs typeface="Times New Roman" panose="02020603050405020304" pitchFamily="18" charset="0"/>
              </a:rPr>
              <a:t>int</a:t>
            </a:r>
            <a:r>
              <a:rPr kumimoji="0" lang="es-MX" altLang="es-MX" sz="1100" b="0" i="0" u="none" strike="noStrike" cap="none" normalizeH="0" baseline="0" dirty="0">
                <a:ln>
                  <a:noFill/>
                </a:ln>
                <a:solidFill>
                  <a:srgbClr val="404040"/>
                </a:solidFill>
                <a:effectLst/>
                <a:latin typeface="Ubuntu Mono"/>
                <a:cs typeface="Times New Roman" panose="02020603050405020304" pitchFamily="18" charset="0"/>
              </a:rPr>
              <a:t> </a:t>
            </a:r>
            <a:r>
              <a:rPr kumimoji="0" lang="es-MX" altLang="es-MX" sz="1100" b="0" i="0" u="none" strike="noStrike" cap="none" normalizeH="0" baseline="0" dirty="0" err="1">
                <a:ln>
                  <a:noFill/>
                </a:ln>
                <a:solidFill>
                  <a:srgbClr val="404040"/>
                </a:solidFill>
                <a:effectLst/>
                <a:latin typeface="Ubuntu Mono"/>
                <a:cs typeface="Times New Roman" panose="02020603050405020304" pitchFamily="18" charset="0"/>
              </a:rPr>
              <a:t>CountCommas</a:t>
            </a:r>
            <a:r>
              <a:rPr kumimoji="0" lang="es-MX" altLang="es-MX" sz="1100" b="0" i="0" u="none" strike="noStrike" cap="none" normalizeH="0" baseline="0" dirty="0">
                <a:ln>
                  <a:noFill/>
                </a:ln>
                <a:solidFill>
                  <a:srgbClr val="404040"/>
                </a:solidFill>
                <a:effectLst/>
                <a:latin typeface="Ubuntu Mono"/>
                <a:cs typeface="Times New Roman" panose="02020603050405020304" pitchFamily="18" charset="0"/>
              </a:rPr>
              <a:t>(</a:t>
            </a:r>
            <a:r>
              <a:rPr kumimoji="0" lang="es-MX" altLang="es-MX" sz="1100" b="0" i="0" u="none" strike="noStrike" cap="none" normalizeH="0" baseline="0" dirty="0" err="1">
                <a:ln>
                  <a:noFill/>
                </a:ln>
                <a:solidFill>
                  <a:srgbClr val="404040"/>
                </a:solidFill>
                <a:effectLst/>
                <a:latin typeface="Ubuntu Mono"/>
                <a:cs typeface="Times New Roman" panose="02020603050405020304" pitchFamily="18" charset="0"/>
              </a:rPr>
              <a:t>string</a:t>
            </a:r>
            <a:r>
              <a:rPr kumimoji="0" lang="es-MX" altLang="es-MX" sz="1100" b="0" i="0" u="none" strike="noStrike" cap="none" normalizeH="0" baseline="0" dirty="0">
                <a:ln>
                  <a:noFill/>
                </a:ln>
                <a:solidFill>
                  <a:srgbClr val="404040"/>
                </a:solidFill>
                <a:effectLst/>
                <a:latin typeface="Ubuntu Mono"/>
                <a:cs typeface="Times New Roman" panose="02020603050405020304" pitchFamily="18" charset="0"/>
              </a:rPr>
              <a:t> </a:t>
            </a:r>
            <a:r>
              <a:rPr kumimoji="0" lang="es-MX" altLang="es-MX" sz="1100" b="0" i="0" u="none" strike="noStrike" cap="none" normalizeH="0" baseline="0" dirty="0" err="1">
                <a:ln>
                  <a:noFill/>
                </a:ln>
                <a:solidFill>
                  <a:srgbClr val="404040"/>
                </a:solidFill>
                <a:effectLst/>
                <a:latin typeface="Ubuntu Mono"/>
                <a:cs typeface="Times New Roman" panose="02020603050405020304" pitchFamily="18" charset="0"/>
              </a:rPr>
              <a:t>text</a:t>
            </a:r>
            <a:r>
              <a:rPr kumimoji="0" lang="es-MX" altLang="es-MX" sz="1100" b="0" i="0" u="none" strike="noStrike" cap="none" normalizeH="0" baseline="0" dirty="0">
                <a:ln>
                  <a:noFill/>
                </a:ln>
                <a:solidFill>
                  <a:srgbClr val="404040"/>
                </a:solidFill>
                <a:effectLst/>
                <a:latin typeface="Ubuntu Mono"/>
                <a:cs typeface="Times New Roman" panose="02020603050405020304" pitchFamily="18" charset="0"/>
              </a:rPr>
              <a:t>) { </a:t>
            </a:r>
            <a:r>
              <a:rPr kumimoji="0" lang="es-MX" altLang="es-MX" sz="1100" b="0" i="0" u="none" strike="noStrike" cap="none" normalizeH="0" baseline="0" dirty="0" err="1">
                <a:ln>
                  <a:noFill/>
                </a:ln>
                <a:solidFill>
                  <a:srgbClr val="404040"/>
                </a:solidFill>
                <a:effectLst/>
                <a:latin typeface="Ubuntu Mono"/>
                <a:cs typeface="Times New Roman" panose="02020603050405020304" pitchFamily="18" charset="0"/>
              </a:rPr>
              <a:t>if</a:t>
            </a:r>
            <a:r>
              <a:rPr kumimoji="0" lang="es-MX" altLang="es-MX" sz="1100" b="0" i="0" u="none" strike="noStrike" cap="none" normalizeH="0" baseline="0" dirty="0">
                <a:ln>
                  <a:noFill/>
                </a:ln>
                <a:solidFill>
                  <a:srgbClr val="404040"/>
                </a:solidFill>
                <a:effectLst/>
                <a:latin typeface="Ubuntu Mono"/>
                <a:cs typeface="Times New Roman" panose="02020603050405020304" pitchFamily="18" charset="0"/>
              </a:rPr>
              <a:t> (</a:t>
            </a:r>
            <a:r>
              <a:rPr kumimoji="0" lang="es-MX" altLang="es-MX" sz="1100" b="0" i="0" u="none" strike="noStrike" cap="none" normalizeH="0" baseline="0" dirty="0" err="1">
                <a:ln>
                  <a:noFill/>
                </a:ln>
                <a:solidFill>
                  <a:srgbClr val="404040"/>
                </a:solidFill>
                <a:effectLst/>
                <a:latin typeface="Ubuntu Mono"/>
                <a:cs typeface="Times New Roman" panose="02020603050405020304" pitchFamily="18" charset="0"/>
              </a:rPr>
              <a:t>text</a:t>
            </a:r>
            <a:r>
              <a:rPr kumimoji="0" lang="es-MX" altLang="es-MX" sz="1100" b="0" i="0" u="none" strike="noStrike" cap="none" normalizeH="0" baseline="0" dirty="0">
                <a:ln>
                  <a:noFill/>
                </a:ln>
                <a:solidFill>
                  <a:srgbClr val="404040"/>
                </a:solidFill>
                <a:effectLst/>
                <a:latin typeface="Ubuntu Mono"/>
                <a:cs typeface="Times New Roman" panose="02020603050405020304" pitchFamily="18" charset="0"/>
              </a:rPr>
              <a:t> == </a:t>
            </a:r>
            <a:r>
              <a:rPr kumimoji="0" lang="es-MX" altLang="es-MX" sz="1100" b="0" i="0" u="none" strike="noStrike" cap="none" normalizeH="0" baseline="0" dirty="0" err="1">
                <a:ln>
                  <a:noFill/>
                </a:ln>
                <a:solidFill>
                  <a:srgbClr val="404040"/>
                </a:solidFill>
                <a:effectLst/>
                <a:latin typeface="Ubuntu Mono"/>
                <a:cs typeface="Times New Roman" panose="02020603050405020304" pitchFamily="18" charset="0"/>
              </a:rPr>
              <a:t>null</a:t>
            </a:r>
            <a:r>
              <a:rPr kumimoji="0" lang="es-MX" altLang="es-MX" sz="1100" b="0" i="0" u="none" strike="noStrike" cap="none" normalizeH="0" baseline="0" dirty="0">
                <a:ln>
                  <a:noFill/>
                </a:ln>
                <a:solidFill>
                  <a:srgbClr val="404040"/>
                </a:solidFill>
                <a:effectLst/>
                <a:latin typeface="Ubuntu Mono"/>
                <a:cs typeface="Times New Roman" panose="02020603050405020304" pitchFamily="18" charset="0"/>
              </a:rPr>
              <a:t>) { </a:t>
            </a:r>
            <a:r>
              <a:rPr kumimoji="0" lang="es-MX" altLang="es-MX" sz="1100" b="1" i="0" u="none" strike="noStrike" cap="none" normalizeH="0" baseline="0" dirty="0" err="1">
                <a:ln>
                  <a:noFill/>
                </a:ln>
                <a:solidFill>
                  <a:srgbClr val="404040"/>
                </a:solidFill>
                <a:effectLst/>
                <a:latin typeface="Ubuntu Mono Bold"/>
                <a:cs typeface="Times New Roman" panose="02020603050405020304" pitchFamily="18" charset="0"/>
              </a:rPr>
              <a:t>throw</a:t>
            </a:r>
            <a:r>
              <a:rPr kumimoji="0" lang="es-MX" altLang="es-MX" sz="1100" b="1" i="0" u="none" strike="noStrike" cap="none" normalizeH="0" baseline="0" dirty="0">
                <a:ln>
                  <a:noFill/>
                </a:ln>
                <a:solidFill>
                  <a:srgbClr val="404040"/>
                </a:solidFill>
                <a:effectLst/>
                <a:latin typeface="Ubuntu Mono Bold"/>
                <a:cs typeface="Times New Roman" panose="02020603050405020304" pitchFamily="18" charset="0"/>
              </a:rPr>
              <a:t> new </a:t>
            </a:r>
            <a:r>
              <a:rPr kumimoji="0" lang="es-MX" altLang="es-MX" sz="1100" b="1" i="0" u="none" strike="noStrike" cap="none" normalizeH="0" baseline="0" dirty="0" err="1">
                <a:ln>
                  <a:noFill/>
                </a:ln>
                <a:solidFill>
                  <a:srgbClr val="404040"/>
                </a:solidFill>
                <a:effectLst/>
                <a:latin typeface="Ubuntu Mono Bold"/>
                <a:cs typeface="Times New Roman" panose="02020603050405020304" pitchFamily="18" charset="0"/>
              </a:rPr>
              <a:t>ArgumentNullException</a:t>
            </a:r>
            <a:r>
              <a:rPr kumimoji="0" lang="es-MX" altLang="es-MX" sz="1100" b="1" i="0" u="none" strike="noStrike" cap="none" normalizeH="0" baseline="0" dirty="0">
                <a:ln>
                  <a:noFill/>
                </a:ln>
                <a:solidFill>
                  <a:srgbClr val="404040"/>
                </a:solidFill>
                <a:effectLst/>
                <a:latin typeface="Ubuntu Mono Bold"/>
                <a:cs typeface="Times New Roman" panose="02020603050405020304" pitchFamily="18" charset="0"/>
              </a:rPr>
              <a:t>(</a:t>
            </a:r>
            <a:r>
              <a:rPr kumimoji="0" lang="es-MX" altLang="es-MX" sz="1100" b="1" i="0" u="none" strike="noStrike" cap="none" normalizeH="0" baseline="0" dirty="0" err="1">
                <a:ln>
                  <a:noFill/>
                </a:ln>
                <a:solidFill>
                  <a:srgbClr val="404040"/>
                </a:solidFill>
                <a:effectLst/>
                <a:latin typeface="Ubuntu Mono Bold"/>
                <a:cs typeface="Times New Roman" panose="02020603050405020304" pitchFamily="18" charset="0"/>
              </a:rPr>
              <a:t>nameof</a:t>
            </a:r>
            <a:r>
              <a:rPr kumimoji="0" lang="es-MX" altLang="es-MX" sz="1100" b="1" i="0" u="none" strike="noStrike" cap="none" normalizeH="0" baseline="0" dirty="0">
                <a:ln>
                  <a:noFill/>
                </a:ln>
                <a:solidFill>
                  <a:srgbClr val="404040"/>
                </a:solidFill>
                <a:effectLst/>
                <a:latin typeface="Ubuntu Mono Bold"/>
                <a:cs typeface="Times New Roman" panose="02020603050405020304" pitchFamily="18" charset="0"/>
              </a:rPr>
              <a:t>(</a:t>
            </a:r>
            <a:r>
              <a:rPr kumimoji="0" lang="es-MX" altLang="es-MX" sz="1100" b="1" i="0" u="none" strike="noStrike" cap="none" normalizeH="0" baseline="0" dirty="0" err="1">
                <a:ln>
                  <a:noFill/>
                </a:ln>
                <a:solidFill>
                  <a:srgbClr val="404040"/>
                </a:solidFill>
                <a:effectLst/>
                <a:latin typeface="Ubuntu Mono Bold"/>
                <a:cs typeface="Times New Roman" panose="02020603050405020304" pitchFamily="18" charset="0"/>
              </a:rPr>
              <a:t>text</a:t>
            </a:r>
            <a:r>
              <a:rPr kumimoji="0" lang="es-MX" altLang="es-MX" sz="1100" b="1" i="0" u="none" strike="noStrike" cap="none" normalizeH="0" baseline="0" dirty="0">
                <a:ln>
                  <a:noFill/>
                </a:ln>
                <a:solidFill>
                  <a:srgbClr val="404040"/>
                </a:solidFill>
                <a:effectLst/>
                <a:latin typeface="Ubuntu Mono Bold"/>
                <a:cs typeface="Times New Roman" panose="02020603050405020304" pitchFamily="18" charset="0"/>
              </a:rPr>
              <a:t>));</a:t>
            </a:r>
            <a:r>
              <a:rPr kumimoji="0" lang="es-MX" altLang="es-MX" sz="1100" b="0" i="0" u="none" strike="noStrike" cap="none" normalizeH="0" baseline="0" dirty="0">
                <a:ln>
                  <a:noFill/>
                </a:ln>
                <a:solidFill>
                  <a:srgbClr val="404040"/>
                </a:solidFill>
                <a:effectLst/>
                <a:latin typeface="Ubuntu Mono"/>
                <a:cs typeface="Times New Roman" panose="02020603050405020304" pitchFamily="18" charset="0"/>
              </a:rPr>
              <a:t> } </a:t>
            </a:r>
            <a:r>
              <a:rPr kumimoji="0" lang="es-MX" altLang="es-MX" sz="1100" b="0" i="0" u="none" strike="noStrike" cap="none" normalizeH="0" baseline="0" dirty="0" err="1">
                <a:ln>
                  <a:noFill/>
                </a:ln>
                <a:solidFill>
                  <a:srgbClr val="404040"/>
                </a:solidFill>
                <a:effectLst/>
                <a:latin typeface="Ubuntu Mono"/>
                <a:cs typeface="Times New Roman" panose="02020603050405020304" pitchFamily="18" charset="0"/>
              </a:rPr>
              <a:t>return</a:t>
            </a:r>
            <a:r>
              <a:rPr kumimoji="0" lang="es-MX" altLang="es-MX" sz="1100" b="0" i="0" u="none" strike="noStrike" cap="none" normalizeH="0" baseline="0" dirty="0">
                <a:ln>
                  <a:noFill/>
                </a:ln>
                <a:solidFill>
                  <a:srgbClr val="404040"/>
                </a:solidFill>
                <a:effectLst/>
                <a:latin typeface="Ubuntu Mono"/>
                <a:cs typeface="Times New Roman" panose="02020603050405020304" pitchFamily="18" charset="0"/>
              </a:rPr>
              <a:t> </a:t>
            </a:r>
            <a:r>
              <a:rPr kumimoji="0" lang="es-MX" altLang="es-MX" sz="1100" b="0" i="0" u="none" strike="noStrike" cap="none" normalizeH="0" baseline="0" dirty="0" err="1">
                <a:ln>
                  <a:noFill/>
                </a:ln>
                <a:solidFill>
                  <a:srgbClr val="404040"/>
                </a:solidFill>
                <a:effectLst/>
                <a:latin typeface="Ubuntu Mono"/>
                <a:cs typeface="Times New Roman" panose="02020603050405020304" pitchFamily="18" charset="0"/>
              </a:rPr>
              <a:t>text.Count</a:t>
            </a:r>
            <a:r>
              <a:rPr kumimoji="0" lang="es-MX" altLang="es-MX" sz="1100" b="0" i="0" u="none" strike="noStrike" cap="none" normalizeH="0" baseline="0" dirty="0">
                <a:ln>
                  <a:noFill/>
                </a:ln>
                <a:solidFill>
                  <a:srgbClr val="404040"/>
                </a:solidFill>
                <a:effectLst/>
                <a:latin typeface="Ubuntu Mono"/>
                <a:cs typeface="Times New Roman" panose="02020603050405020304" pitchFamily="18" charset="0"/>
              </a:rPr>
              <a:t>(ch =&gt; ch == ','); }</a:t>
            </a:r>
            <a:endParaRPr kumimoji="0" lang="es-MX" altLang="es-MX"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dirty="0">
                <a:ln>
                  <a:noFill/>
                </a:ln>
                <a:solidFill>
                  <a:schemeClr val="tx1"/>
                </a:solidFill>
                <a:effectLst/>
                <a:latin typeface="Arial" panose="020B0604020202020204" pitchFamily="34" charset="0"/>
              </a:rPr>
            </a:b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3667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Exceptions</a:t>
            </a:r>
            <a:endParaRPr lang="es-MX" dirty="0"/>
          </a:p>
        </p:txBody>
      </p:sp>
      <p:sp>
        <p:nvSpPr>
          <p:cNvPr id="4" name="Rectangle 2"/>
          <p:cNvSpPr>
            <a:spLocks noGrp="1" noChangeArrowheads="1"/>
          </p:cNvSpPr>
          <p:nvPr>
            <p:ph idx="1"/>
          </p:nvPr>
        </p:nvSpPr>
        <p:spPr bwMode="auto">
          <a:xfrm>
            <a:off x="3953187" y="2215885"/>
            <a:ext cx="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lang="en-US" altLang="es-MX" sz="800" dirty="0">
              <a:solidFill>
                <a:schemeClr val="tx1"/>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3" name="CuadroTexto 2"/>
          <p:cNvSpPr txBox="1"/>
          <p:nvPr/>
        </p:nvSpPr>
        <p:spPr>
          <a:xfrm>
            <a:off x="1199072" y="2215885"/>
            <a:ext cx="3994030" cy="3416320"/>
          </a:xfrm>
          <a:prstGeom prst="rect">
            <a:avLst/>
          </a:prstGeom>
          <a:noFill/>
        </p:spPr>
        <p:txBody>
          <a:bodyPr wrap="square" rtlCol="0">
            <a:spAutoFit/>
          </a:bodyPr>
          <a:lstStyle/>
          <a:p>
            <a:r>
              <a:rPr lang="en-US" dirty="0"/>
              <a:t>Try </a:t>
            </a:r>
          </a:p>
          <a:p>
            <a:r>
              <a:rPr lang="en-US" dirty="0"/>
              <a:t>{</a:t>
            </a:r>
          </a:p>
          <a:p>
            <a:r>
              <a:rPr lang="en-US" dirty="0"/>
              <a:t>}</a:t>
            </a:r>
          </a:p>
          <a:p>
            <a:r>
              <a:rPr lang="en-US" dirty="0"/>
              <a:t>Catch(</a:t>
            </a:r>
            <a:r>
              <a:rPr lang="en-US" dirty="0" err="1"/>
              <a:t>FileNotFoundException</a:t>
            </a:r>
            <a:r>
              <a:rPr lang="en-US" dirty="0"/>
              <a:t> </a:t>
            </a:r>
            <a:r>
              <a:rPr lang="en-US" dirty="0" err="1"/>
              <a:t>es</a:t>
            </a:r>
            <a:r>
              <a:rPr lang="en-US" dirty="0"/>
              <a:t>)</a:t>
            </a:r>
          </a:p>
          <a:p>
            <a:r>
              <a:rPr lang="en-US" dirty="0"/>
              <a:t>{</a:t>
            </a:r>
          </a:p>
          <a:p>
            <a:r>
              <a:rPr lang="en-US" dirty="0"/>
              <a:t>}</a:t>
            </a:r>
          </a:p>
          <a:p>
            <a:r>
              <a:rPr lang="en-US" dirty="0"/>
              <a:t>Catch(</a:t>
            </a:r>
            <a:r>
              <a:rPr lang="en-US" dirty="0" err="1"/>
              <a:t>IOException</a:t>
            </a:r>
            <a:r>
              <a:rPr lang="en-US" dirty="0"/>
              <a:t> (x)</a:t>
            </a:r>
          </a:p>
          <a:p>
            <a:r>
              <a:rPr lang="en-US" dirty="0"/>
              <a:t>{</a:t>
            </a:r>
          </a:p>
          <a:p>
            <a:r>
              <a:rPr lang="en-US" dirty="0"/>
              <a:t>}</a:t>
            </a:r>
          </a:p>
          <a:p>
            <a:r>
              <a:rPr lang="en-US" dirty="0"/>
              <a:t>Finally </a:t>
            </a:r>
          </a:p>
          <a:p>
            <a:r>
              <a:rPr lang="en-US" dirty="0"/>
              <a:t>{</a:t>
            </a:r>
          </a:p>
          <a:p>
            <a:r>
              <a:rPr lang="en-US" dirty="0"/>
              <a:t>}</a:t>
            </a:r>
            <a:endParaRPr lang="es-MX" dirty="0"/>
          </a:p>
        </p:txBody>
      </p:sp>
    </p:spTree>
    <p:extLst>
      <p:ext uri="{BB962C8B-B14F-4D97-AF65-F5344CB8AC3E}">
        <p14:creationId xmlns:p14="http://schemas.microsoft.com/office/powerpoint/2010/main" val="1638367544"/>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396</TotalTime>
  <Words>354</Words>
  <Application>Microsoft Office PowerPoint</Application>
  <PresentationFormat>Panorámica</PresentationFormat>
  <Paragraphs>66</Paragraphs>
  <Slides>8</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8</vt:i4>
      </vt:variant>
    </vt:vector>
  </HeadingPairs>
  <TitlesOfParts>
    <vt:vector size="16" baseType="lpstr">
      <vt:lpstr>Arial</vt:lpstr>
      <vt:lpstr>Calibri</vt:lpstr>
      <vt:lpstr>Calibri Light</vt:lpstr>
      <vt:lpstr>inherit</vt:lpstr>
      <vt:lpstr>Times New Roman</vt:lpstr>
      <vt:lpstr>Ubuntu Mono</vt:lpstr>
      <vt:lpstr>Ubuntu Mono Bold</vt:lpstr>
      <vt:lpstr>Retrospección</vt:lpstr>
      <vt:lpstr>Session 6</vt:lpstr>
      <vt:lpstr>Object Lifetime</vt:lpstr>
      <vt:lpstr>Object Lifetime</vt:lpstr>
      <vt:lpstr>Object Lifetime</vt:lpstr>
      <vt:lpstr>Exceptions</vt:lpstr>
      <vt:lpstr>Exceptions</vt:lpstr>
      <vt:lpstr>Presentación de PowerPoint</vt:lpstr>
      <vt:lpstr>Exceptions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Eduardo Serrano</dc:creator>
  <cp:lastModifiedBy>Eduardo Serrano</cp:lastModifiedBy>
  <cp:revision>22</cp:revision>
  <dcterms:created xsi:type="dcterms:W3CDTF">2020-06-09T19:32:16Z</dcterms:created>
  <dcterms:modified xsi:type="dcterms:W3CDTF">2022-04-08T19:59:48Z</dcterms:modified>
</cp:coreProperties>
</file>