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/m7pvtxtA0wns+k5m4x79/uqv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765E2-2D98-4BF1-AB64-0D4B6D44B2A5}">
  <a:tblStyle styleId="{664765E2-2D98-4BF1-AB64-0D4B6D44B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errano" userId="d59ba74ccbcecfed" providerId="LiveId" clId="{971D8884-EBCE-41AA-A71E-06138311E0E7}"/>
    <pc:docChg chg="undo custSel modSld">
      <pc:chgData name="Eduardo Serrano" userId="d59ba74ccbcecfed" providerId="LiveId" clId="{971D8884-EBCE-41AA-A71E-06138311E0E7}" dt="2022-04-12T00:31:45.493" v="727" actId="20577"/>
      <pc:docMkLst>
        <pc:docMk/>
      </pc:docMkLst>
      <pc:sldChg chg="addSp delSp modSp mod">
        <pc:chgData name="Eduardo Serrano" userId="d59ba74ccbcecfed" providerId="LiveId" clId="{971D8884-EBCE-41AA-A71E-06138311E0E7}" dt="2022-04-12T00:31:45.493" v="727" actId="20577"/>
        <pc:sldMkLst>
          <pc:docMk/>
          <pc:sldMk cId="0" sldId="262"/>
        </pc:sldMkLst>
        <pc:spChg chg="add del mod">
          <ac:chgData name="Eduardo Serrano" userId="d59ba74ccbcecfed" providerId="LiveId" clId="{971D8884-EBCE-41AA-A71E-06138311E0E7}" dt="2022-04-12T00:26:51.840" v="1" actId="21"/>
          <ac:spMkLst>
            <pc:docMk/>
            <pc:sldMk cId="0" sldId="262"/>
            <ac:spMk id="3" creationId="{5DB23C5E-86A7-494E-9E97-40466C227A24}"/>
          </ac:spMkLst>
        </pc:spChg>
        <pc:spChg chg="add del mod">
          <ac:chgData name="Eduardo Serrano" userId="d59ba74ccbcecfed" providerId="LiveId" clId="{971D8884-EBCE-41AA-A71E-06138311E0E7}" dt="2022-04-12T00:31:45.493" v="727" actId="20577"/>
          <ac:spMkLst>
            <pc:docMk/>
            <pc:sldMk cId="0" sldId="262"/>
            <ac:spMk id="1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stringbuilder#append" TargetMode="External"/><Relationship Id="rId7" Type="http://schemas.openxmlformats.org/officeDocument/2006/relationships/hyperlink" Target="https://www.tutorialsteacher.com/csharp/csharp-stringbuilder#repla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teacher.com/csharp/csharp-stringbuilder#remove" TargetMode="External"/><Relationship Id="rId5" Type="http://schemas.openxmlformats.org/officeDocument/2006/relationships/hyperlink" Target="https://www.tutorialsteacher.com/csharp/csharp-stringbuilder#insert" TargetMode="External"/><Relationship Id="rId4" Type="http://schemas.openxmlformats.org/officeDocument/2006/relationships/hyperlink" Target="https://www.tutorialsteacher.com/csharp/csharp-stringbuilder#appendforma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MX"/>
              <a:t>Session 7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TRSF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Strings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174534" y="1958676"/>
            <a:ext cx="5995552" cy="600164"/>
          </a:xfrm>
          <a:prstGeom prst="rect">
            <a:avLst/>
          </a:prstGeom>
          <a:solidFill>
            <a:srgbClr val="F8F8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C# programming, </a:t>
            </a:r>
            <a:r>
              <a:rPr lang="es-MX" sz="900" b="1" i="0" u="none" strike="noStrike" cap="none">
                <a:solidFill>
                  <a:srgbClr val="5F2277"/>
                </a:solidFill>
                <a:latin typeface="Courier New"/>
                <a:ea typeface="Courier New"/>
                <a:cs typeface="Courier New"/>
                <a:sym typeface="Courier New"/>
              </a:rPr>
              <a:t>string </a:t>
            </a:r>
            <a:r>
              <a:rPr lang="es-MX" sz="1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another kind of data type that represents Unicode Characters.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the alias of System.String, however, you can also write System.String instead of a string.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the sequence of character in which each character is a Unicode character.</a:t>
            </a:r>
            <a:r>
              <a:rPr lang="es-MX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String functions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838200" y="1816999"/>
          <a:ext cx="3761050" cy="4513745"/>
        </p:xfrm>
        <a:graphic>
          <a:graphicData uri="http://schemas.openxmlformats.org/drawingml/2006/table">
            <a:tbl>
              <a:tblPr>
                <a:noFill/>
                <a:tableStyleId>{664765E2-2D98-4BF1-AB64-0D4B6D44B2A5}</a:tableStyleId>
              </a:tblPr>
              <a:tblGrid>
                <a:gridCol w="188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String Functions</a:t>
                      </a:r>
                      <a:endParaRPr sz="1100" u="none" strike="noStrike" cap="none"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Definitions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Clone()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Make clone of string.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CompareTo()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Compare two strings and returns integer value as output. It returns 0 for true and 1 for false.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Contains()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The C# Contains method checks whether specified character or string is exists or not in the string value.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EndsWith()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This EndsWith Method checks whether specified character is the last character of string or not.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Equals()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The Equals Method in C# compares two string and returns Boolean value as output.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GetHashCode()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This method returns HashValue of specified string.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GetType()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/>
                        <a:t>It returns the System.Type of current instance.</a:t>
                      </a:r>
                      <a:endParaRPr/>
                    </a:p>
                  </a:txBody>
                  <a:tcPr marL="37850" marR="37850" marT="37850" marB="37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5" name="Google Shape;115;p3"/>
          <p:cNvGraphicFramePr/>
          <p:nvPr/>
        </p:nvGraphicFramePr>
        <p:xfrm>
          <a:off x="5293272" y="1920514"/>
          <a:ext cx="4158850" cy="4351400"/>
        </p:xfrm>
        <a:graphic>
          <a:graphicData uri="http://schemas.openxmlformats.org/drawingml/2006/table">
            <a:tbl>
              <a:tblPr>
                <a:noFill/>
                <a:tableStyleId>{664765E2-2D98-4BF1-AB64-0D4B6D44B2A5}</a:tableStyleId>
              </a:tblPr>
              <a:tblGrid>
                <a:gridCol w="20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IndexOf()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Returns the index position of first occurrence of specified character.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ToLower()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Converts String into lower case based on rules of the current culture.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ToUpper()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Converts String into Upper case based on rules of the current culture.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Insert()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Insert the string or character in the string at the specified position.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IsNormalized()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This method checks whether this string is in Unicode normalization form C.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LastIndexOf()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Returns the index position of last occurrence of specified character.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Length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/>
                        <a:t>It is a string property that returns length of string.</a:t>
                      </a:r>
                      <a:endParaRPr/>
                    </a:p>
                  </a:txBody>
                  <a:tcPr marL="41850" marR="41850" marT="41850" marB="41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String functions</a:t>
            </a:r>
            <a:endParaRPr/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3442485" y="1798757"/>
          <a:ext cx="5307050" cy="4892880"/>
        </p:xfrm>
        <a:graphic>
          <a:graphicData uri="http://schemas.openxmlformats.org/drawingml/2006/table">
            <a:tbl>
              <a:tblPr>
                <a:noFill/>
                <a:tableStyleId>{664765E2-2D98-4BF1-AB64-0D4B6D44B2A5}</a:tableStyleId>
              </a:tblPr>
              <a:tblGrid>
                <a:gridCol w="265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Remove()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This method deletes all the characters from beginning to specified index position.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Replace()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This method replaces the character.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Split()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This method splits the string based on specified value.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StartsWith()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It checks whether the first character of string is same as specified character.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Substring()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This method returns substring.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ToCharArray()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Converts string into char array.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Trim()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u="none" strike="noStrike" cap="none"/>
                        <a:t>It removes extra whitespaces from beginning and ending of string.</a:t>
                      </a:r>
                      <a:endParaRPr/>
                    </a:p>
                  </a:txBody>
                  <a:tcPr marL="53400" marR="53400" marT="53400" marB="534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StringBuilder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MX"/>
              <a:t>A String is immutable, meaning String cannot be changed once created.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s-MX"/>
              <a:t>To solve this problem, C# introduced StringBuilder. StringBuilder is a dynamic object that allows you to expand the number of characters in the string. It doesn't create a new object in the memory but dynamically expands memory to accommodate the modified string.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StringBuilder Methods</a:t>
            </a:r>
            <a:endParaRPr/>
          </a:p>
        </p:txBody>
      </p:sp>
      <p:graphicFrame>
        <p:nvGraphicFramePr>
          <p:cNvPr id="133" name="Google Shape;133;p6"/>
          <p:cNvGraphicFramePr/>
          <p:nvPr/>
        </p:nvGraphicFramePr>
        <p:xfrm>
          <a:off x="3084874" y="1825625"/>
          <a:ext cx="6022250" cy="4602450"/>
        </p:xfrm>
        <a:graphic>
          <a:graphicData uri="http://schemas.openxmlformats.org/drawingml/2006/table">
            <a:tbl>
              <a:tblPr>
                <a:noFill/>
                <a:tableStyleId>{664765E2-2D98-4BF1-AB64-0D4B6D44B2A5}</a:tableStyleId>
              </a:tblPr>
              <a:tblGrid>
                <a:gridCol w="30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sng" strike="noStrike" cap="none">
                          <a:solidFill>
                            <a:srgbClr val="007BF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StringBuilder.Append(valueToAppend)</a:t>
                      </a:r>
                      <a:endParaRPr sz="1700" u="none" strike="noStrike" cap="none">
                        <a:solidFill>
                          <a:srgbClr val="414141"/>
                        </a:solidFill>
                      </a:endParaRPr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none" strike="noStrike" cap="none">
                          <a:solidFill>
                            <a:srgbClr val="414141"/>
                          </a:solidFill>
                        </a:rPr>
                        <a:t>Appends the passed values to the end of the current StringBuilder object.</a:t>
                      </a:r>
                      <a:endParaRPr/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sng" strike="noStrike" cap="none">
                          <a:solidFill>
                            <a:srgbClr val="007B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StringBuilder.AppendFormat()</a:t>
                      </a:r>
                      <a:endParaRPr sz="1700" u="none" strike="noStrike" cap="none">
                        <a:solidFill>
                          <a:srgbClr val="414141"/>
                        </a:solidFill>
                      </a:endParaRPr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none" strike="noStrike" cap="none">
                          <a:solidFill>
                            <a:srgbClr val="414141"/>
                          </a:solidFill>
                        </a:rPr>
                        <a:t>Replaces a format specifier passed in a string with formatted text.</a:t>
                      </a:r>
                      <a:endParaRPr/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sng" strike="noStrike" cap="none">
                          <a:solidFill>
                            <a:srgbClr val="007BFF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StringBuilder.Insert(index, valueToAppend)</a:t>
                      </a:r>
                      <a:endParaRPr sz="1700" u="none" strike="noStrike" cap="none">
                        <a:solidFill>
                          <a:srgbClr val="414141"/>
                        </a:solidFill>
                      </a:endParaRPr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none" strike="noStrike" cap="none">
                          <a:solidFill>
                            <a:srgbClr val="414141"/>
                          </a:solidFill>
                        </a:rPr>
                        <a:t>Inserts a string at the specified index of the current StringBuilder object.</a:t>
                      </a:r>
                      <a:endParaRPr/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sng" strike="noStrike" cap="none">
                          <a:solidFill>
                            <a:srgbClr val="007B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StringBuilder.Remove(int startIndex, int length)</a:t>
                      </a:r>
                      <a:endParaRPr sz="1700" u="none" strike="noStrike" cap="none">
                        <a:solidFill>
                          <a:srgbClr val="414141"/>
                        </a:solidFill>
                      </a:endParaRPr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none" strike="noStrike" cap="none">
                          <a:solidFill>
                            <a:srgbClr val="414141"/>
                          </a:solidFill>
                        </a:rPr>
                        <a:t>Removes the specified number of characters from the given starting position of the current StringBuilder object.</a:t>
                      </a:r>
                      <a:endParaRPr/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sng" strike="noStrike" cap="none">
                          <a:solidFill>
                            <a:srgbClr val="007BFF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StringBuilder.Replace(oldValue, newValue)</a:t>
                      </a:r>
                      <a:endParaRPr sz="1700" u="none" strike="noStrike" cap="none">
                        <a:solidFill>
                          <a:srgbClr val="414141"/>
                        </a:solidFill>
                      </a:endParaRPr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u="none" strike="noStrike" cap="none">
                          <a:solidFill>
                            <a:srgbClr val="414141"/>
                          </a:solidFill>
                        </a:rPr>
                        <a:t>Replaces characters with new characters.</a:t>
                      </a:r>
                      <a:endParaRPr/>
                    </a:p>
                  </a:txBody>
                  <a:tcPr marL="87025" marR="87025" marT="43525" marB="43525">
                    <a:lnL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DFD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MX"/>
              <a:t>Exercise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Write a program with the game of the hangman. The program must have an array with at least 5 words. When the program executes, will choice using random function one of those words. User will input a letter, and if there is in the choice word, that letter will be displayed. If not, an * will be displayed. If there are 3 *, the game will display game over. If the word complete is guessed, there will be displayed “You won!”.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Write a program which will receive from the user an string in the input, the program must validate if is an CURP or an RFC or none of </a:t>
            </a:r>
            <a:r>
              <a:rPr lang="en-US" dirty="0" err="1"/>
              <a:t>thoses</a:t>
            </a:r>
            <a:r>
              <a:rPr lang="en-US" dirty="0"/>
              <a:t>. Send </a:t>
            </a:r>
            <a:r>
              <a:rPr lang="en-US" dirty="0" err="1"/>
              <a:t>url</a:t>
            </a:r>
            <a:r>
              <a:rPr lang="en-US" dirty="0"/>
              <a:t> for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/>
              <a:t>of this.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Panorámica</PresentationFormat>
  <Paragraphs>72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Helvetica Neue</vt:lpstr>
      <vt:lpstr>Calibri</vt:lpstr>
      <vt:lpstr>Arial</vt:lpstr>
      <vt:lpstr>Courier New</vt:lpstr>
      <vt:lpstr>Retrospección</vt:lpstr>
      <vt:lpstr>Session 7</vt:lpstr>
      <vt:lpstr>Strings</vt:lpstr>
      <vt:lpstr>String functions</vt:lpstr>
      <vt:lpstr>String functions</vt:lpstr>
      <vt:lpstr>StringBuilder</vt:lpstr>
      <vt:lpstr>StringBuilder Methods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Eduardo Serrano</dc:creator>
  <cp:lastModifiedBy>Eduardo Serrano</cp:lastModifiedBy>
  <cp:revision>1</cp:revision>
  <dcterms:created xsi:type="dcterms:W3CDTF">2020-06-16T16:14:18Z</dcterms:created>
  <dcterms:modified xsi:type="dcterms:W3CDTF">2022-04-12T00:31:47Z</dcterms:modified>
</cp:coreProperties>
</file>