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51" r:id="rId2"/>
    <p:sldId id="262" r:id="rId3"/>
    <p:sldId id="341" r:id="rId4"/>
    <p:sldId id="405" r:id="rId5"/>
    <p:sldId id="406" r:id="rId6"/>
    <p:sldId id="407" r:id="rId7"/>
    <p:sldId id="372" r:id="rId8"/>
    <p:sldId id="409" r:id="rId9"/>
    <p:sldId id="408" r:id="rId10"/>
    <p:sldId id="376" r:id="rId11"/>
    <p:sldId id="411" r:id="rId12"/>
    <p:sldId id="410" r:id="rId13"/>
    <p:sldId id="412" r:id="rId14"/>
    <p:sldId id="34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A2800"/>
    <a:srgbClr val="FFC000"/>
    <a:srgbClr val="996C48"/>
    <a:srgbClr val="222A35"/>
    <a:srgbClr val="595959"/>
    <a:srgbClr val="00FFFF"/>
    <a:srgbClr val="3366FF"/>
    <a:srgbClr val="FF99FF"/>
    <a:srgbClr val="FDB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259" autoAdjust="0"/>
  </p:normalViewPr>
  <p:slideViewPr>
    <p:cSldViewPr showGuides="1">
      <p:cViewPr varScale="1">
        <p:scale>
          <a:sx n="109" d="100"/>
          <a:sy n="109" d="100"/>
        </p:scale>
        <p:origin x="1734" y="96"/>
      </p:cViewPr>
      <p:guideLst>
        <p:guide orient="horz" pos="2160"/>
        <p:guide pos="288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2DEB-0E2D-4450-AC8C-A2BDA3AC0D1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80A7-9ED0-480A-B1CA-87A2E3D4C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9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-1225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9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5590" y="-25760"/>
            <a:ext cx="4361566" cy="48665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927383" y="4840794"/>
            <a:ext cx="253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6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3922" y="212525"/>
            <a:ext cx="8696157" cy="643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88520" y="762737"/>
            <a:ext cx="4882476" cy="0"/>
          </a:xfrm>
          <a:prstGeom prst="line">
            <a:avLst/>
          </a:prstGeom>
          <a:ln w="3175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1584" y="385149"/>
            <a:ext cx="352541" cy="2648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lang="ko-KR" altLang="en-US" sz="1400" kern="1200" baseline="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08217" y="380922"/>
            <a:ext cx="1519226" cy="2733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buNone/>
              <a:defRPr lang="ko-KR" altLang="en-US" sz="1800" b="1" kern="1200" baseline="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제목을 쓰는 곳</a:t>
            </a:r>
            <a:endParaRPr lang="ko-KR" altLang="en-US" dirty="0"/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6473" y="427129"/>
            <a:ext cx="1534418" cy="180909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914400" rtl="0" eaLnBrk="1" latinLnBrk="1" hangingPunct="1">
              <a:buFont typeface="a드림고딕3" panose="02020600000000000000" pitchFamily="18" charset="-127"/>
              <a:buChar char="▶"/>
              <a:defRPr lang="ko-KR" altLang="en-US" sz="1100" kern="1200" baseline="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부제목을 쓰는 곳</a:t>
            </a:r>
            <a:endParaRPr lang="ko-KR" altLang="en-US" dirty="0"/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863406" y="5927504"/>
            <a:ext cx="7417188" cy="38181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914400" rtl="0" eaLnBrk="1" latinLnBrk="1" hangingPunct="1">
              <a:buNone/>
              <a:defRPr lang="ko-KR" altLang="en-US" sz="3200" kern="120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헤드 메시지를 쓰는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037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6" pos="295" userDrawn="1">
          <p15:clr>
            <a:srgbClr val="FBAE40"/>
          </p15:clr>
        </p15:guide>
        <p15:guide id="8" orient="horz" pos="572" userDrawn="1">
          <p15:clr>
            <a:srgbClr val="FBAE40"/>
          </p15:clr>
        </p15:guide>
        <p15:guide id="9" pos="54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5151350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4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2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7622" y="2424373"/>
            <a:ext cx="3156826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Project</a:t>
            </a: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7285" y="3268733"/>
            <a:ext cx="877163" cy="158504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연제승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신혜진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남우리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설수현</a:t>
            </a:r>
            <a:endParaRPr lang="en-US" altLang="ko-KR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71512" y="6237312"/>
            <a:ext cx="5133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</a:t>
            </a:r>
            <a:r>
              <a:rPr lang="en-US" altLang="ko-KR" sz="1050" spc="-150" dirty="0" smtClean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 </a:t>
            </a:r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make a type specimen</a:t>
            </a:r>
            <a:endParaRPr lang="ko-KR" altLang="en-US" sz="1050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4408" y="2185119"/>
            <a:ext cx="373820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I4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087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6" y="1990677"/>
            <a:ext cx="7758188" cy="42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8" y="1734027"/>
            <a:ext cx="7647360" cy="45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8" y="1634520"/>
            <a:ext cx="6407282" cy="45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6757"/>
            <a:ext cx="6567240" cy="45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467" y="1997551"/>
            <a:ext cx="401072" cy="41190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sz="1600" u="sng" dirty="0" smtClean="0">
                <a:solidFill>
                  <a:schemeClr val="bg2">
                    <a:lumMod val="75000"/>
                  </a:schemeClr>
                </a:solidFill>
              </a:rPr>
              <a:t>I4</a:t>
            </a:r>
            <a:endParaRPr lang="ko-KR" altLang="en-US" sz="16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869" y="4850817"/>
            <a:ext cx="5734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u="sng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to make a type specimen</a:t>
            </a:r>
            <a:endParaRPr lang="ko-KR" altLang="en-US" sz="1050" u="sng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676" y="2913919"/>
            <a:ext cx="2526654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dirty="0" err="1" smtClean="0"/>
              <a:t>연제승</a:t>
            </a:r>
            <a:r>
              <a:rPr lang="ko-KR" altLang="en-US" dirty="0" smtClean="0"/>
              <a:t> 신혜진 </a:t>
            </a:r>
            <a:r>
              <a:rPr lang="ko-KR" altLang="en-US" dirty="0" err="1" smtClean="0"/>
              <a:t>남우리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설수현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76" y="2369301"/>
            <a:ext cx="5610255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u="sng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</a:t>
            </a:r>
            <a:r>
              <a:rPr lang="en-US" altLang="ko-KR" sz="3200" u="sng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  <a:endParaRPr lang="en-US" altLang="ko-KR" sz="3200" u="sng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9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76181" y="4005064"/>
            <a:ext cx="2023311" cy="32265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기획의도</a:t>
            </a:r>
            <a:endParaRPr lang="ko-KR" altLang="en-US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와이어프레임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573016"/>
            <a:ext cx="1566454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01 </a:t>
            </a:r>
            <a:r>
              <a:rPr lang="ko-KR" altLang="en-US" sz="1800" dirty="0" smtClean="0"/>
              <a:t>팀원 소개</a:t>
            </a:r>
            <a:endParaRPr lang="en-US" altLang="ko-KR" sz="1800" b="1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3645024"/>
            <a:ext cx="2028119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02 </a:t>
            </a:r>
            <a:r>
              <a:rPr lang="ko-KR" altLang="en-US" sz="1800" dirty="0" smtClean="0"/>
              <a:t>프로젝트 소개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301" y="3645024"/>
            <a:ext cx="1484702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03 </a:t>
            </a:r>
            <a:r>
              <a:rPr lang="ko-KR" altLang="en-US" sz="1800" dirty="0" smtClean="0"/>
              <a:t>기획의도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9" y="3645024"/>
            <a:ext cx="179728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04 </a:t>
            </a:r>
            <a:r>
              <a:rPr lang="ko-KR" altLang="en-US" sz="1800" dirty="0" err="1" smtClean="0"/>
              <a:t>플로우</a:t>
            </a:r>
            <a:r>
              <a:rPr lang="ko-KR" altLang="en-US" sz="1800" dirty="0" smtClean="0"/>
              <a:t> 차트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0" y="1552740"/>
            <a:ext cx="6954138" cy="47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06" y="1608381"/>
            <a:ext cx="6192688" cy="4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3645024"/>
            <a:ext cx="194636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05 </a:t>
            </a:r>
            <a:r>
              <a:rPr lang="ko-KR" altLang="en-US" sz="1800" dirty="0" smtClean="0"/>
              <a:t>와이어프레임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151</Words>
  <Application>Microsoft Office PowerPoint</Application>
  <PresentationFormat>화면 슬라이드 쇼(4:3)</PresentationFormat>
  <Paragraphs>51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a드림고딕3</vt:lpstr>
      <vt:lpstr>나눔고딕</vt:lpstr>
      <vt:lpstr>나눔고딕 ExtraBold</vt:lpstr>
      <vt:lpstr>나눔손글씨 붓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</dc:creator>
  <cp:lastModifiedBy>a</cp:lastModifiedBy>
  <cp:revision>341</cp:revision>
  <dcterms:created xsi:type="dcterms:W3CDTF">2015-07-21T07:40:00Z</dcterms:created>
  <dcterms:modified xsi:type="dcterms:W3CDTF">2023-06-19T05:30:34Z</dcterms:modified>
</cp:coreProperties>
</file>