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sldIdLst>
    <p:sldId id="267" r:id="rId3"/>
    <p:sldId id="27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6" d="100"/>
          <a:sy n="86" d="100"/>
        </p:scale>
        <p:origin x="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8E8-F4C6-42B7-BCCF-E200BCA0053A}" type="datetimeFigureOut">
              <a:rPr lang="ko-KR" altLang="en-US" smtClean="0"/>
              <a:pPr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3615"/>
            <a:ext cx="8229600" cy="671089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200" dirty="0" err="1" smtClean="0"/>
              <a:t>플로우</a:t>
            </a:r>
            <a:r>
              <a:rPr lang="ko-KR" altLang="en-US" sz="3200" dirty="0" smtClean="0"/>
              <a:t> 차트</a:t>
            </a:r>
            <a:endParaRPr lang="ko-KR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760274"/>
            <a:ext cx="158417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Home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1656" y="1994664"/>
            <a:ext cx="1031860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간식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사료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5576" y="1362254"/>
            <a:ext cx="234478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GNB list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1656" y="2499670"/>
            <a:ext cx="1031860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장난감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41657" y="4057327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41657" y="3514105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산책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케어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1657" y="2996952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패션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292080" y="1362254"/>
            <a:ext cx="2448272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NB list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596082" y="3222810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96081" y="3790128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96080" y="4365678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고객센터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74299" y="1990302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261298" y="2718238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목록 </a:t>
            </a:r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636377" y="2613513"/>
            <a:ext cx="1008112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상세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80256" y="4965771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QnA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380256" y="4077040"/>
            <a:ext cx="1008112" cy="5232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우리 동네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</a:t>
            </a:r>
            <a:endParaRPr lang="en-US" altLang="ko-KR" sz="1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384723" y="5713511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고객센터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88685" y="3787691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결제 화면</a:t>
            </a:r>
            <a:endParaRPr lang="ko-KR" altLang="en-US" sz="1400" dirty="0"/>
          </a:p>
        </p:txBody>
      </p:sp>
      <p:cxnSp>
        <p:nvCxnSpPr>
          <p:cNvPr id="64" name="꺾인 연결선 63"/>
          <p:cNvCxnSpPr>
            <a:stCxn id="39" idx="2"/>
            <a:endCxn id="47" idx="0"/>
          </p:cNvCxnSpPr>
          <p:nvPr/>
        </p:nvCxnSpPr>
        <p:spPr>
          <a:xfrm rot="16200000" flipH="1">
            <a:off x="5412395" y="258433"/>
            <a:ext cx="263426" cy="1944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9" idx="2"/>
            <a:endCxn id="41" idx="0"/>
          </p:cNvCxnSpPr>
          <p:nvPr/>
        </p:nvCxnSpPr>
        <p:spPr>
          <a:xfrm rot="5400000">
            <a:off x="3118270" y="-91476"/>
            <a:ext cx="263426" cy="2644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40" idx="1"/>
          </p:cNvCxnSpPr>
          <p:nvPr/>
        </p:nvCxnSpPr>
        <p:spPr>
          <a:xfrm rot="16200000" flipH="1">
            <a:off x="710748" y="1817644"/>
            <a:ext cx="447745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42" idx="1"/>
          </p:cNvCxnSpPr>
          <p:nvPr/>
        </p:nvCxnSpPr>
        <p:spPr>
          <a:xfrm rot="16200000" flipH="1">
            <a:off x="458245" y="2070147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>
            <a:off x="458245" y="2567428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458245" y="3093338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6200000" flipH="1">
            <a:off x="458245" y="3643613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>
            <a:off x="6488435" y="2218702"/>
            <a:ext cx="354460" cy="31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48" idx="1"/>
          </p:cNvCxnSpPr>
          <p:nvPr/>
        </p:nvCxnSpPr>
        <p:spPr>
          <a:xfrm rot="16200000" flipH="1">
            <a:off x="4881365" y="2661981"/>
            <a:ext cx="1199515" cy="229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6200000" flipH="1">
            <a:off x="4854492" y="3779858"/>
            <a:ext cx="1239031" cy="227863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 flipH="1">
            <a:off x="5265775" y="1838056"/>
            <a:ext cx="420592" cy="231990"/>
          </a:xfrm>
          <a:prstGeom prst="bentConnector3">
            <a:avLst>
              <a:gd name="adj1" fmla="val 101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  <a:endCxn id="52" idx="0"/>
          </p:cNvCxnSpPr>
          <p:nvPr/>
        </p:nvCxnSpPr>
        <p:spPr>
          <a:xfrm>
            <a:off x="2073516" y="2148553"/>
            <a:ext cx="691838" cy="569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44" idx="3"/>
            <a:endCxn id="52" idx="2"/>
          </p:cNvCxnSpPr>
          <p:nvPr/>
        </p:nvCxnSpPr>
        <p:spPr>
          <a:xfrm flipV="1">
            <a:off x="2073516" y="3026015"/>
            <a:ext cx="691838" cy="64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2" idx="3"/>
            <a:endCxn id="53" idx="1"/>
          </p:cNvCxnSpPr>
          <p:nvPr/>
        </p:nvCxnSpPr>
        <p:spPr>
          <a:xfrm>
            <a:off x="3269410" y="2872127"/>
            <a:ext cx="366967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flipV="1">
            <a:off x="2073516" y="2564904"/>
            <a:ext cx="6918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flipV="1">
            <a:off x="2079962" y="3223798"/>
            <a:ext cx="6918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43" idx="3"/>
            <a:endCxn id="55" idx="1"/>
          </p:cNvCxnSpPr>
          <p:nvPr/>
        </p:nvCxnSpPr>
        <p:spPr>
          <a:xfrm>
            <a:off x="2073516" y="4211216"/>
            <a:ext cx="306740" cy="127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43" idx="3"/>
            <a:endCxn id="54" idx="1"/>
          </p:cNvCxnSpPr>
          <p:nvPr/>
        </p:nvCxnSpPr>
        <p:spPr>
          <a:xfrm>
            <a:off x="2073516" y="4211216"/>
            <a:ext cx="306740" cy="90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3" idx="3"/>
            <a:endCxn id="56" idx="1"/>
          </p:cNvCxnSpPr>
          <p:nvPr/>
        </p:nvCxnSpPr>
        <p:spPr>
          <a:xfrm>
            <a:off x="2073516" y="4211216"/>
            <a:ext cx="311207" cy="1656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49" idx="3"/>
            <a:endCxn id="57" idx="1"/>
          </p:cNvCxnSpPr>
          <p:nvPr/>
        </p:nvCxnSpPr>
        <p:spPr>
          <a:xfrm flipV="1">
            <a:off x="6522212" y="3941580"/>
            <a:ext cx="366473" cy="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53" idx="3"/>
            <a:endCxn id="49" idx="1"/>
          </p:cNvCxnSpPr>
          <p:nvPr/>
        </p:nvCxnSpPr>
        <p:spPr>
          <a:xfrm>
            <a:off x="4644489" y="2875123"/>
            <a:ext cx="951592" cy="1068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888685" y="3232740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가입 완료</a:t>
            </a:r>
            <a:endParaRPr lang="ko-KR" altLang="en-US" sz="1400" dirty="0"/>
          </a:p>
        </p:txBody>
      </p:sp>
      <p:cxnSp>
        <p:nvCxnSpPr>
          <p:cNvPr id="151" name="꺾인 연결선 150"/>
          <p:cNvCxnSpPr>
            <a:stCxn id="48" idx="3"/>
            <a:endCxn id="148" idx="1"/>
          </p:cNvCxnSpPr>
          <p:nvPr/>
        </p:nvCxnSpPr>
        <p:spPr>
          <a:xfrm>
            <a:off x="6522213" y="3376699"/>
            <a:ext cx="366472" cy="9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95108" y="4212182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병원 추천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695108" y="4600260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미용 추천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695108" y="3824104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친구 찾기</a:t>
            </a:r>
            <a:endParaRPr lang="ko-KR" altLang="en-US" sz="1400" dirty="0"/>
          </a:p>
        </p:txBody>
      </p:sp>
      <p:cxnSp>
        <p:nvCxnSpPr>
          <p:cNvPr id="159" name="꺾인 연결선 158"/>
          <p:cNvCxnSpPr>
            <a:stCxn id="55" idx="3"/>
            <a:endCxn id="157" idx="1"/>
          </p:cNvCxnSpPr>
          <p:nvPr/>
        </p:nvCxnSpPr>
        <p:spPr>
          <a:xfrm flipV="1">
            <a:off x="3388368" y="3977993"/>
            <a:ext cx="306740" cy="360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55" idx="3"/>
            <a:endCxn id="156" idx="1"/>
          </p:cNvCxnSpPr>
          <p:nvPr/>
        </p:nvCxnSpPr>
        <p:spPr>
          <a:xfrm>
            <a:off x="3388368" y="4338650"/>
            <a:ext cx="306740" cy="415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5" idx="3"/>
            <a:endCxn id="154" idx="1"/>
          </p:cNvCxnSpPr>
          <p:nvPr/>
        </p:nvCxnSpPr>
        <p:spPr>
          <a:xfrm>
            <a:off x="3388368" y="4338650"/>
            <a:ext cx="306740" cy="27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64599" y="1967762"/>
            <a:ext cx="1081391" cy="27699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메인 페이지</a:t>
            </a:r>
            <a:endParaRPr lang="ko-KR" altLang="en-US" sz="1200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6516216" y="2103793"/>
            <a:ext cx="366472" cy="9930"/>
          </a:xfrm>
          <a:prstGeom prst="bentConnector3">
            <a:avLst>
              <a:gd name="adj1" fmla="val 10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42895" y="2368825"/>
            <a:ext cx="1200175" cy="43088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아이디</a:t>
            </a:r>
            <a:r>
              <a:rPr lang="en-US" altLang="ko-KR" sz="1100" dirty="0"/>
              <a:t>,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898702" y="4365104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910026" y="4781668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FAQ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98701" y="5189691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QnA</a:t>
            </a:r>
            <a:endParaRPr lang="ko-KR" altLang="en-US" sz="1400" dirty="0"/>
          </a:p>
        </p:txBody>
      </p:sp>
      <p:cxnSp>
        <p:nvCxnSpPr>
          <p:cNvPr id="91" name="꺾인 연결선 90"/>
          <p:cNvCxnSpPr/>
          <p:nvPr/>
        </p:nvCxnSpPr>
        <p:spPr>
          <a:xfrm flipV="1">
            <a:off x="6516216" y="4510868"/>
            <a:ext cx="366473" cy="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endCxn id="88" idx="1"/>
          </p:cNvCxnSpPr>
          <p:nvPr/>
        </p:nvCxnSpPr>
        <p:spPr>
          <a:xfrm>
            <a:off x="6538224" y="4595988"/>
            <a:ext cx="371802" cy="339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89" idx="1"/>
          </p:cNvCxnSpPr>
          <p:nvPr/>
        </p:nvCxnSpPr>
        <p:spPr>
          <a:xfrm rot="16200000" flipH="1">
            <a:off x="6266608" y="4711486"/>
            <a:ext cx="666025" cy="59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347863" y="102754"/>
            <a:ext cx="1584176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Home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948208" y="2350704"/>
            <a:ext cx="91209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간식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사료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93761" y="1829425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GNB list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48208" y="2855710"/>
            <a:ext cx="91209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장난감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948210" y="3870145"/>
            <a:ext cx="912098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산책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케어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48210" y="3352992"/>
            <a:ext cx="912098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리빙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패션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26778" y="5221758"/>
            <a:ext cx="818641" cy="276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88486" y="3771644"/>
            <a:ext cx="818641" cy="276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장바구니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7741" y="4591327"/>
            <a:ext cx="818641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8881" y="3084847"/>
            <a:ext cx="891107" cy="276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상품 목록 </a:t>
            </a:r>
            <a:endParaRPr lang="en-US" altLang="ko-KR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252254" y="2994209"/>
            <a:ext cx="891107" cy="4616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상품 상세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588224" y="1932880"/>
            <a:ext cx="891107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QnA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80112" y="1831774"/>
            <a:ext cx="891107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우리 동네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7602079" y="1932880"/>
            <a:ext cx="891107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고객센터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901557" y="6224262"/>
            <a:ext cx="1101043" cy="2769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메인 페이지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068010" y="5731239"/>
            <a:ext cx="934591" cy="276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가입 완료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580112" y="2896906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병원 추천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0112" y="3284984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미용 추천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580112" y="2508828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친구 찾기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23528" y="1319334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찾기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4402" y="1330526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확인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923928" y="1829425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베스트셀러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95536" y="1831774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검색창</a:t>
            </a:r>
            <a:endParaRPr lang="ko-KR" altLang="en-US" sz="1400" dirty="0"/>
          </a:p>
        </p:txBody>
      </p:sp>
      <p:sp>
        <p:nvSpPr>
          <p:cNvPr id="17" name="다이아몬드 16"/>
          <p:cNvSpPr/>
          <p:nvPr/>
        </p:nvSpPr>
        <p:spPr>
          <a:xfrm>
            <a:off x="1718294" y="566911"/>
            <a:ext cx="2061618" cy="571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찾</a:t>
            </a:r>
            <a:r>
              <a:rPr lang="ko-KR" altLang="en-US" sz="1200" spc="-150" dirty="0" smtClean="0"/>
              <a:t>는 상품이 있는가</a:t>
            </a:r>
            <a:r>
              <a:rPr lang="en-US" altLang="ko-KR" sz="1200" spc="-150" dirty="0" smtClean="0"/>
              <a:t>?</a:t>
            </a:r>
            <a:endParaRPr lang="ko-KR" altLang="en-US" sz="1200" spc="-150" dirty="0"/>
          </a:p>
        </p:txBody>
      </p:sp>
      <p:sp>
        <p:nvSpPr>
          <p:cNvPr id="89" name="다이아몬드 88"/>
          <p:cNvSpPr/>
          <p:nvPr/>
        </p:nvSpPr>
        <p:spPr>
          <a:xfrm>
            <a:off x="4611167" y="563926"/>
            <a:ext cx="2121073" cy="571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커뮤니티 기능을 사용할 것인가</a:t>
            </a:r>
            <a:r>
              <a:rPr lang="en-US" altLang="ko-KR" sz="1100" spc="-150" dirty="0" smtClean="0"/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78037" y="1335294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94" name="다이아몬드 93"/>
          <p:cNvSpPr/>
          <p:nvPr/>
        </p:nvSpPr>
        <p:spPr>
          <a:xfrm>
            <a:off x="3966453" y="4496070"/>
            <a:ext cx="1462706" cy="4478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구매 여부</a:t>
            </a:r>
            <a:endParaRPr lang="en-US" altLang="ko-KR" sz="1100" spc="-150" dirty="0" smtClean="0"/>
          </a:p>
        </p:txBody>
      </p:sp>
      <p:sp>
        <p:nvSpPr>
          <p:cNvPr id="95" name="다이아몬드 94"/>
          <p:cNvSpPr/>
          <p:nvPr/>
        </p:nvSpPr>
        <p:spPr>
          <a:xfrm>
            <a:off x="5787458" y="4491858"/>
            <a:ext cx="1495697" cy="4518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회원 가입 여부</a:t>
            </a:r>
            <a:endParaRPr lang="en-US" altLang="ko-KR" sz="1100" spc="-150" dirty="0" smtClean="0"/>
          </a:p>
        </p:txBody>
      </p:sp>
      <p:cxnSp>
        <p:nvCxnSpPr>
          <p:cNvPr id="63" name="꺾인 연결선 62"/>
          <p:cNvCxnSpPr>
            <a:stCxn id="17" idx="1"/>
            <a:endCxn id="59" idx="0"/>
          </p:cNvCxnSpPr>
          <p:nvPr/>
        </p:nvCxnSpPr>
        <p:spPr>
          <a:xfrm rot="10800000" flipV="1">
            <a:off x="977732" y="852428"/>
            <a:ext cx="740563" cy="466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7" idx="3"/>
          </p:cNvCxnSpPr>
          <p:nvPr/>
        </p:nvCxnSpPr>
        <p:spPr>
          <a:xfrm>
            <a:off x="3779912" y="852429"/>
            <a:ext cx="144016" cy="478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39" idx="1"/>
            <a:endCxn id="17" idx="0"/>
          </p:cNvCxnSpPr>
          <p:nvPr/>
        </p:nvCxnSpPr>
        <p:spPr>
          <a:xfrm rot="10800000" flipV="1">
            <a:off x="2749103" y="272031"/>
            <a:ext cx="598760" cy="294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7" idx="3"/>
            <a:endCxn id="89" idx="1"/>
          </p:cNvCxnSpPr>
          <p:nvPr/>
        </p:nvCxnSpPr>
        <p:spPr>
          <a:xfrm flipV="1">
            <a:off x="3779912" y="849444"/>
            <a:ext cx="831255" cy="2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9" idx="3"/>
          </p:cNvCxnSpPr>
          <p:nvPr/>
        </p:nvCxnSpPr>
        <p:spPr>
          <a:xfrm>
            <a:off x="6732240" y="849444"/>
            <a:ext cx="373648" cy="469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236296" y="330225"/>
            <a:ext cx="114008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페이지 나가기</a:t>
            </a:r>
            <a:endParaRPr lang="ko-KR" altLang="en-US" sz="1100" dirty="0"/>
          </a:p>
        </p:txBody>
      </p:sp>
      <p:cxnSp>
        <p:nvCxnSpPr>
          <p:cNvPr id="101" name="꺾인 연결선 100"/>
          <p:cNvCxnSpPr>
            <a:stCxn id="89" idx="0"/>
            <a:endCxn id="115" idx="1"/>
          </p:cNvCxnSpPr>
          <p:nvPr/>
        </p:nvCxnSpPr>
        <p:spPr>
          <a:xfrm rot="5400000" flipH="1" flipV="1">
            <a:off x="6402552" y="-269818"/>
            <a:ext cx="102896" cy="1564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41" idx="1"/>
            <a:endCxn id="40" idx="1"/>
          </p:cNvCxnSpPr>
          <p:nvPr/>
        </p:nvCxnSpPr>
        <p:spPr>
          <a:xfrm rot="10800000" flipV="1">
            <a:off x="1948209" y="1983314"/>
            <a:ext cx="445553" cy="505890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41" idx="1"/>
            <a:endCxn id="42" idx="1"/>
          </p:cNvCxnSpPr>
          <p:nvPr/>
        </p:nvCxnSpPr>
        <p:spPr>
          <a:xfrm rot="10800000" flipV="1">
            <a:off x="1948209" y="1983314"/>
            <a:ext cx="445553" cy="1010896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41" idx="1"/>
            <a:endCxn id="45" idx="1"/>
          </p:cNvCxnSpPr>
          <p:nvPr/>
        </p:nvCxnSpPr>
        <p:spPr>
          <a:xfrm rot="10800000" flipV="1">
            <a:off x="1948211" y="1983314"/>
            <a:ext cx="445551" cy="1508178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41" idx="1"/>
            <a:endCxn id="44" idx="1"/>
          </p:cNvCxnSpPr>
          <p:nvPr/>
        </p:nvCxnSpPr>
        <p:spPr>
          <a:xfrm rot="10800000" flipV="1">
            <a:off x="1948211" y="1983313"/>
            <a:ext cx="445551" cy="2025331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9" idx="2"/>
            <a:endCxn id="62" idx="0"/>
          </p:cNvCxnSpPr>
          <p:nvPr/>
        </p:nvCxnSpPr>
        <p:spPr>
          <a:xfrm rot="16200000" flipH="1">
            <a:off x="876971" y="1727871"/>
            <a:ext cx="204663" cy="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62" idx="2"/>
            <a:endCxn id="52" idx="1"/>
          </p:cNvCxnSpPr>
          <p:nvPr/>
        </p:nvCxnSpPr>
        <p:spPr>
          <a:xfrm rot="16200000" flipH="1">
            <a:off x="1507979" y="1612445"/>
            <a:ext cx="1083796" cy="2138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2" idx="3"/>
            <a:endCxn id="53" idx="1"/>
          </p:cNvCxnSpPr>
          <p:nvPr/>
        </p:nvCxnSpPr>
        <p:spPr>
          <a:xfrm>
            <a:off x="4009988" y="3223347"/>
            <a:ext cx="242266" cy="1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61" idx="2"/>
            <a:endCxn id="53" idx="0"/>
          </p:cNvCxnSpPr>
          <p:nvPr/>
        </p:nvCxnSpPr>
        <p:spPr>
          <a:xfrm rot="16200000" flipH="1">
            <a:off x="4175033" y="2471433"/>
            <a:ext cx="857007" cy="188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40" idx="3"/>
            <a:endCxn id="52" idx="0"/>
          </p:cNvCxnSpPr>
          <p:nvPr/>
        </p:nvCxnSpPr>
        <p:spPr>
          <a:xfrm>
            <a:off x="2860307" y="2489204"/>
            <a:ext cx="704128" cy="595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42" idx="3"/>
            <a:endCxn id="52" idx="0"/>
          </p:cNvCxnSpPr>
          <p:nvPr/>
        </p:nvCxnSpPr>
        <p:spPr>
          <a:xfrm>
            <a:off x="2860307" y="2994210"/>
            <a:ext cx="704128" cy="90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45" idx="3"/>
            <a:endCxn id="52" idx="2"/>
          </p:cNvCxnSpPr>
          <p:nvPr/>
        </p:nvCxnSpPr>
        <p:spPr>
          <a:xfrm flipV="1">
            <a:off x="2860308" y="3361846"/>
            <a:ext cx="704127" cy="129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44" idx="3"/>
            <a:endCxn id="52" idx="2"/>
          </p:cNvCxnSpPr>
          <p:nvPr/>
        </p:nvCxnSpPr>
        <p:spPr>
          <a:xfrm flipV="1">
            <a:off x="2860308" y="3361846"/>
            <a:ext cx="704127" cy="646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60" idx="2"/>
            <a:endCxn id="41" idx="0"/>
          </p:cNvCxnSpPr>
          <p:nvPr/>
        </p:nvCxnSpPr>
        <p:spPr>
          <a:xfrm rot="5400000">
            <a:off x="3243291" y="1374111"/>
            <a:ext cx="191122" cy="719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60" idx="2"/>
            <a:endCxn id="61" idx="0"/>
          </p:cNvCxnSpPr>
          <p:nvPr/>
        </p:nvCxnSpPr>
        <p:spPr>
          <a:xfrm rot="16200000" flipH="1">
            <a:off x="4008374" y="1328534"/>
            <a:ext cx="191122" cy="810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53" idx="2"/>
            <a:endCxn id="49" idx="0"/>
          </p:cNvCxnSpPr>
          <p:nvPr/>
        </p:nvCxnSpPr>
        <p:spPr>
          <a:xfrm rot="5400000">
            <a:off x="4539923" y="3613759"/>
            <a:ext cx="3157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49" idx="2"/>
            <a:endCxn id="94" idx="0"/>
          </p:cNvCxnSpPr>
          <p:nvPr/>
        </p:nvCxnSpPr>
        <p:spPr>
          <a:xfrm rot="5400000">
            <a:off x="4474094" y="4272356"/>
            <a:ext cx="4474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94" idx="3"/>
            <a:endCxn id="95" idx="1"/>
          </p:cNvCxnSpPr>
          <p:nvPr/>
        </p:nvCxnSpPr>
        <p:spPr>
          <a:xfrm flipV="1">
            <a:off x="5429159" y="4717762"/>
            <a:ext cx="358299" cy="2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/>
          <p:nvPr/>
        </p:nvCxnSpPr>
        <p:spPr>
          <a:xfrm rot="5400000">
            <a:off x="5643554" y="3101633"/>
            <a:ext cx="2281979" cy="498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56" idx="2"/>
            <a:endCxn id="95" idx="0"/>
          </p:cNvCxnSpPr>
          <p:nvPr/>
        </p:nvCxnSpPr>
        <p:spPr>
          <a:xfrm rot="5400000">
            <a:off x="6150481" y="2594705"/>
            <a:ext cx="2281979" cy="1512326"/>
          </a:xfrm>
          <a:prstGeom prst="bentConnector3">
            <a:avLst>
              <a:gd name="adj1" fmla="val 57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95" idx="3"/>
            <a:endCxn id="51" idx="1"/>
          </p:cNvCxnSpPr>
          <p:nvPr/>
        </p:nvCxnSpPr>
        <p:spPr>
          <a:xfrm>
            <a:off x="7283155" y="4717762"/>
            <a:ext cx="274586" cy="12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95" idx="2"/>
            <a:endCxn id="48" idx="0"/>
          </p:cNvCxnSpPr>
          <p:nvPr/>
        </p:nvCxnSpPr>
        <p:spPr>
          <a:xfrm rot="16200000" flipH="1">
            <a:off x="6396657" y="5082316"/>
            <a:ext cx="278092" cy="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48" idx="2"/>
            <a:endCxn id="148" idx="0"/>
          </p:cNvCxnSpPr>
          <p:nvPr/>
        </p:nvCxnSpPr>
        <p:spPr>
          <a:xfrm rot="5400000">
            <a:off x="6419462" y="5614602"/>
            <a:ext cx="232482" cy="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48" idx="2"/>
            <a:endCxn id="57" idx="0"/>
          </p:cNvCxnSpPr>
          <p:nvPr/>
        </p:nvCxnSpPr>
        <p:spPr>
          <a:xfrm rot="5400000">
            <a:off x="6385681" y="6074637"/>
            <a:ext cx="216024" cy="83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55" idx="1"/>
            <a:endCxn id="95" idx="0"/>
          </p:cNvCxnSpPr>
          <p:nvPr/>
        </p:nvCxnSpPr>
        <p:spPr>
          <a:xfrm rot="10800000" flipH="1" flipV="1">
            <a:off x="5580111" y="2062606"/>
            <a:ext cx="955195" cy="2429251"/>
          </a:xfrm>
          <a:prstGeom prst="bentConnector4">
            <a:avLst>
              <a:gd name="adj1" fmla="val -23932"/>
              <a:gd name="adj2" fmla="val 67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55" idx="2"/>
            <a:endCxn id="157" idx="0"/>
          </p:cNvCxnSpPr>
          <p:nvPr/>
        </p:nvCxnSpPr>
        <p:spPr>
          <a:xfrm>
            <a:off x="6025666" y="2293439"/>
            <a:ext cx="0" cy="2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57" idx="2"/>
            <a:endCxn id="154" idx="0"/>
          </p:cNvCxnSpPr>
          <p:nvPr/>
        </p:nvCxnSpPr>
        <p:spPr>
          <a:xfrm>
            <a:off x="6025666" y="2785827"/>
            <a:ext cx="0" cy="11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54" idx="2"/>
            <a:endCxn id="156" idx="0"/>
          </p:cNvCxnSpPr>
          <p:nvPr/>
        </p:nvCxnSpPr>
        <p:spPr>
          <a:xfrm>
            <a:off x="6025666" y="3173905"/>
            <a:ext cx="0" cy="11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91" idx="2"/>
            <a:endCxn id="54" idx="0"/>
          </p:cNvCxnSpPr>
          <p:nvPr/>
        </p:nvCxnSpPr>
        <p:spPr>
          <a:xfrm rot="16200000" flipH="1">
            <a:off x="6738105" y="1637206"/>
            <a:ext cx="289809" cy="301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91" idx="2"/>
            <a:endCxn id="56" idx="0"/>
          </p:cNvCxnSpPr>
          <p:nvPr/>
        </p:nvCxnSpPr>
        <p:spPr>
          <a:xfrm rot="16200000" flipH="1">
            <a:off x="7245032" y="1130278"/>
            <a:ext cx="289809" cy="1315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91" idx="2"/>
            <a:endCxn id="55" idx="0"/>
          </p:cNvCxnSpPr>
          <p:nvPr/>
        </p:nvCxnSpPr>
        <p:spPr>
          <a:xfrm rot="5400000">
            <a:off x="6284602" y="1384135"/>
            <a:ext cx="188703" cy="706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endCxn id="57" idx="3"/>
          </p:cNvCxnSpPr>
          <p:nvPr/>
        </p:nvCxnSpPr>
        <p:spPr>
          <a:xfrm rot="5400000">
            <a:off x="6616523" y="5276753"/>
            <a:ext cx="1472086" cy="69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207777" y="4599021"/>
            <a:ext cx="114008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뒤로 가기</a:t>
            </a:r>
            <a:endParaRPr lang="ko-KR" altLang="en-US" sz="11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117305" y="597191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5773368" y="19661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7016570" y="79953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232436" y="4458428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7072775" y="4444936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3699243" y="607353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3372817" y="4444936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6443623" y="491356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248" name="꺾인 연결선 247"/>
          <p:cNvCxnSpPr>
            <a:stCxn id="94" idx="1"/>
            <a:endCxn id="237" idx="3"/>
          </p:cNvCxnSpPr>
          <p:nvPr/>
        </p:nvCxnSpPr>
        <p:spPr>
          <a:xfrm rot="10800000" flipV="1">
            <a:off x="3347863" y="4719998"/>
            <a:ext cx="618590" cy="9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22716" y="6164458"/>
            <a:ext cx="1573441" cy="4616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 및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커뮤니티 기능 이용</a:t>
            </a:r>
            <a:endParaRPr lang="ko-KR" altLang="en-US" sz="1200" dirty="0"/>
          </a:p>
        </p:txBody>
      </p:sp>
      <p:cxnSp>
        <p:nvCxnSpPr>
          <p:cNvPr id="79" name="꺾인 연결선 78"/>
          <p:cNvCxnSpPr/>
          <p:nvPr/>
        </p:nvCxnSpPr>
        <p:spPr>
          <a:xfrm rot="10800000" flipV="1">
            <a:off x="5608311" y="6360399"/>
            <a:ext cx="281097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36296" y="4902119"/>
            <a:ext cx="53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151054" y="489467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93" name="꺾인 연결선 92"/>
          <p:cNvCxnSpPr/>
          <p:nvPr/>
        </p:nvCxnSpPr>
        <p:spPr>
          <a:xfrm rot="16200000" flipH="1">
            <a:off x="8016013" y="5054189"/>
            <a:ext cx="330664" cy="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06339" y="5230071"/>
            <a:ext cx="1063336" cy="430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00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626CEB-F3F2-4636-AE9A-BD338C1F2D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계층도 다이어그램</Template>
  <TotalTime>132</TotalTime>
  <Words>131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플로우 차트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플로우 차트</dc:title>
  <dc:creator>a</dc:creator>
  <cp:keywords/>
  <cp:lastModifiedBy>a</cp:lastModifiedBy>
  <cp:revision>14</cp:revision>
  <dcterms:created xsi:type="dcterms:W3CDTF">2023-06-12T09:51:00Z</dcterms:created>
  <dcterms:modified xsi:type="dcterms:W3CDTF">2023-06-27T01:43:13Z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TC102375399990</vt:lpwstr>
  </property>
</Properties>
</file>