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51" r:id="rId2"/>
    <p:sldId id="262" r:id="rId3"/>
    <p:sldId id="341" r:id="rId4"/>
    <p:sldId id="419" r:id="rId5"/>
    <p:sldId id="405" r:id="rId6"/>
    <p:sldId id="420" r:id="rId7"/>
    <p:sldId id="406" r:id="rId8"/>
    <p:sldId id="421" r:id="rId9"/>
    <p:sldId id="407" r:id="rId10"/>
    <p:sldId id="372" r:id="rId11"/>
    <p:sldId id="409" r:id="rId12"/>
    <p:sldId id="408" r:id="rId13"/>
    <p:sldId id="376" r:id="rId14"/>
    <p:sldId id="414" r:id="rId15"/>
    <p:sldId id="415" r:id="rId16"/>
    <p:sldId id="416" r:id="rId17"/>
    <p:sldId id="417" r:id="rId18"/>
    <p:sldId id="418" r:id="rId19"/>
    <p:sldId id="413" r:id="rId20"/>
    <p:sldId id="411" r:id="rId21"/>
    <p:sldId id="410" r:id="rId22"/>
    <p:sldId id="412" r:id="rId23"/>
    <p:sldId id="423" r:id="rId24"/>
    <p:sldId id="424" r:id="rId25"/>
    <p:sldId id="422" r:id="rId26"/>
    <p:sldId id="34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FA2800"/>
    <a:srgbClr val="FFC000"/>
    <a:srgbClr val="996C48"/>
    <a:srgbClr val="222A35"/>
    <a:srgbClr val="595959"/>
    <a:srgbClr val="00FFFF"/>
    <a:srgbClr val="3366FF"/>
    <a:srgbClr val="FF99FF"/>
    <a:srgbClr val="FDB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259" autoAdjust="0"/>
  </p:normalViewPr>
  <p:slideViewPr>
    <p:cSldViewPr showGuides="1">
      <p:cViewPr varScale="1">
        <p:scale>
          <a:sx n="109" d="100"/>
          <a:sy n="109" d="100"/>
        </p:scale>
        <p:origin x="1008" y="96"/>
      </p:cViewPr>
      <p:guideLst>
        <p:guide orient="horz" pos="2160"/>
        <p:guide pos="2880"/>
        <p:guide orient="horz" pos="33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02DEB-0E2D-4450-AC8C-A2BDA3AC0D12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980A7-9ED0-480A-B1CA-87A2E3D4C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22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2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41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80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96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31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31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6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-5590" y="-1225"/>
            <a:ext cx="9149590" cy="170665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/>
          <a:p>
            <a:pPr algn="ctr"/>
            <a:endParaRPr lang="ko-KR" altLang="en-US" sz="11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98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5590" y="-25760"/>
            <a:ext cx="4361566" cy="4866554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11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927383" y="4840794"/>
            <a:ext cx="2535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36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1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pattFill prst="wdUpDiag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23922" y="212525"/>
            <a:ext cx="8696157" cy="643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388520" y="762737"/>
            <a:ext cx="4882476" cy="0"/>
          </a:xfrm>
          <a:prstGeom prst="line">
            <a:avLst/>
          </a:prstGeom>
          <a:ln w="3175" cap="rnd">
            <a:solidFill>
              <a:schemeClr val="bg2">
                <a:lumMod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1584" y="385149"/>
            <a:ext cx="352541" cy="2648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lang="ko-KR" altLang="en-US" sz="1400" kern="1200" baseline="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2pPr>
            <a:lvl3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3pPr>
            <a:lvl4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4pPr>
            <a:lvl5pPr>
              <a:defRPr lang="ko-KR" altLang="en-US" sz="1600" kern="1200" dirty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숫자</a:t>
            </a:r>
            <a:endParaRPr lang="ko-KR" altLang="en-US" dirty="0"/>
          </a:p>
        </p:txBody>
      </p:sp>
      <p:sp>
        <p:nvSpPr>
          <p:cNvPr id="22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808217" y="380922"/>
            <a:ext cx="1519226" cy="2733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1" hangingPunct="1">
              <a:buNone/>
              <a:defRPr lang="ko-KR" altLang="en-US" sz="1800" b="1" kern="1200" baseline="0" dirty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2pPr>
            <a:lvl3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3pPr>
            <a:lvl4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4pPr>
            <a:lvl5pPr>
              <a:defRPr lang="ko-KR" altLang="en-US" sz="1600" kern="1200" dirty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제목을 쓰는 곳</a:t>
            </a:r>
            <a:endParaRPr lang="ko-KR" altLang="en-US" dirty="0"/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416473" y="427129"/>
            <a:ext cx="1534418" cy="180909"/>
          </a:xfrm>
          <a:prstGeom prst="rect">
            <a:avLst/>
          </a:prstGeom>
        </p:spPr>
        <p:txBody>
          <a:bodyPr lIns="0" tIns="0" rIns="0" bIns="0" anchor="ctr"/>
          <a:lstStyle>
            <a:lvl1pPr marL="171450" indent="-171450" algn="l" defTabSz="914400" rtl="0" eaLnBrk="1" latinLnBrk="1" hangingPunct="1">
              <a:buFont typeface="a드림고딕3" panose="02020600000000000000" pitchFamily="18" charset="-127"/>
              <a:buChar char="▶"/>
              <a:defRPr lang="ko-KR" altLang="en-US" sz="1100" kern="1200" baseline="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2pPr>
            <a:lvl3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3pPr>
            <a:lvl4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4pPr>
            <a:lvl5pPr>
              <a:defRPr lang="ko-KR" altLang="en-US" sz="1600" kern="1200" dirty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부제목을 쓰는 곳</a:t>
            </a:r>
            <a:endParaRPr lang="ko-KR" altLang="en-US" dirty="0"/>
          </a:p>
        </p:txBody>
      </p:sp>
      <p:sp>
        <p:nvSpPr>
          <p:cNvPr id="26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863406" y="5927504"/>
            <a:ext cx="7417188" cy="38181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914400" rtl="0" eaLnBrk="1" latinLnBrk="1" hangingPunct="1">
              <a:buNone/>
              <a:defRPr lang="ko-KR" altLang="en-US" sz="3200" kern="1200" dirty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손글씨 붓" panose="03060600000000000000" pitchFamily="66" charset="-127"/>
                <a:ea typeface="나눔손글씨 붓" panose="03060600000000000000" pitchFamily="66" charset="-127"/>
                <a:cs typeface="+mn-cs"/>
              </a:defRPr>
            </a:lvl1pPr>
            <a:lvl2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2pPr>
            <a:lvl3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3pPr>
            <a:lvl4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4pPr>
            <a:lvl5pPr>
              <a:defRPr lang="ko-KR" altLang="en-US" sz="1600" kern="1200" dirty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헤드 메시지를 쓰는 곳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0037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5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255" userDrawn="1">
          <p15:clr>
            <a:srgbClr val="FBAE40"/>
          </p15:clr>
        </p15:guide>
        <p15:guide id="6" pos="295" userDrawn="1">
          <p15:clr>
            <a:srgbClr val="FBAE40"/>
          </p15:clr>
        </p15:guide>
        <p15:guide id="8" orient="horz" pos="572" userDrawn="1">
          <p15:clr>
            <a:srgbClr val="FBAE40"/>
          </p15:clr>
        </p15:guide>
        <p15:guide id="9" pos="54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-5590" y="5151350"/>
            <a:ext cx="9149590" cy="170665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/>
          <a:p>
            <a:pPr algn="ctr"/>
            <a:endParaRPr lang="ko-KR" altLang="en-US" sz="11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44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22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68" r:id="rId3"/>
    <p:sldLayoutId id="214748367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3412" y="2424373"/>
            <a:ext cx="5191036" cy="58477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dirty="0" smtClean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 </a:t>
            </a:r>
            <a:r>
              <a:rPr lang="en-US" altLang="ko-KR" sz="3200" dirty="0" smtClean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Project: </a:t>
            </a:r>
            <a:r>
              <a:rPr lang="en-US" altLang="ko-KR" sz="3200" dirty="0" err="1" smtClean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DanDog</a:t>
            </a:r>
            <a:endParaRPr lang="en-US" altLang="ko-KR" sz="32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7285" y="3268733"/>
            <a:ext cx="877163" cy="1585049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b="1" dirty="0" err="1" smtClean="0"/>
              <a:t>연제승</a:t>
            </a:r>
            <a:endParaRPr lang="en-US" altLang="ko-KR" sz="1800" b="1" dirty="0" smtClean="0"/>
          </a:p>
          <a:p>
            <a:pPr>
              <a:lnSpc>
                <a:spcPct val="100000"/>
              </a:lnSpc>
            </a:pPr>
            <a:r>
              <a:rPr lang="ko-KR" altLang="en-US" sz="1800" b="1" dirty="0" smtClean="0"/>
              <a:t>신혜진</a:t>
            </a:r>
            <a:endParaRPr lang="en-US" altLang="ko-KR" sz="1800" b="1" dirty="0" smtClean="0"/>
          </a:p>
          <a:p>
            <a:pPr>
              <a:lnSpc>
                <a:spcPct val="100000"/>
              </a:lnSpc>
            </a:pPr>
            <a:r>
              <a:rPr lang="ko-KR" altLang="en-US" sz="1800" b="1" dirty="0" err="1" smtClean="0"/>
              <a:t>남우리</a:t>
            </a:r>
            <a:endParaRPr lang="en-US" altLang="ko-KR" sz="1800" b="1" dirty="0" smtClean="0"/>
          </a:p>
          <a:p>
            <a:pPr>
              <a:lnSpc>
                <a:spcPct val="100000"/>
              </a:lnSpc>
            </a:pPr>
            <a:r>
              <a:rPr lang="ko-KR" altLang="en-US" sz="1800" b="1" dirty="0" smtClean="0"/>
              <a:t>설수현</a:t>
            </a:r>
            <a:endParaRPr lang="en-US" altLang="ko-KR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71512" y="6237312"/>
            <a:ext cx="5133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spc="-150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ever since the 1500s, when an unknown printer took a galley of type and scrambled it </a:t>
            </a:r>
            <a:r>
              <a:rPr lang="en-US" altLang="ko-KR" sz="1050" spc="-150" dirty="0" smtClean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o </a:t>
            </a:r>
            <a:r>
              <a:rPr lang="en-US" altLang="ko-KR" sz="1050" spc="-150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make a type specimen</a:t>
            </a:r>
            <a:endParaRPr lang="ko-KR" altLang="en-US" sz="1050" spc="-150" dirty="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0143" y="2060848"/>
            <a:ext cx="510076" cy="46166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dirty="0" smtClean="0"/>
              <a:t>I4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3087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플로우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차트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80" y="1552740"/>
            <a:ext cx="6954138" cy="478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플로우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차트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06" y="1608381"/>
            <a:ext cx="6192688" cy="46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6841" y="2970287"/>
            <a:ext cx="5610318" cy="120545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dirty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HTML/CSS Team Project</a:t>
            </a:r>
          </a:p>
          <a:p>
            <a:pPr>
              <a:lnSpc>
                <a:spcPct val="100000"/>
              </a:lnSpc>
            </a:pPr>
            <a:endParaRPr lang="en-US" altLang="ko-KR" sz="32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8768" y="3635732"/>
            <a:ext cx="3975768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800" b="1" dirty="0" smtClean="0"/>
              <a:t>05-06 </a:t>
            </a:r>
            <a:r>
              <a:rPr lang="ko-KR" altLang="en-US" sz="1800" dirty="0" smtClean="0"/>
              <a:t>와이어프레임 및 페이지 소개</a:t>
            </a:r>
            <a:endParaRPr lang="en-US" altLang="ko-KR" sz="1800" dirty="0" smtClean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8" y="5157192"/>
            <a:ext cx="9144000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3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와이어 프레임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397" y="1412776"/>
            <a:ext cx="5321506" cy="506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시안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55" y="1677695"/>
            <a:ext cx="8135429" cy="44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시안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306" r="3824" b="-306"/>
          <a:stretch/>
        </p:blipFill>
        <p:spPr>
          <a:xfrm>
            <a:off x="644364" y="1479934"/>
            <a:ext cx="7920880" cy="490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6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시안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7" y="1751151"/>
            <a:ext cx="8028384" cy="429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와이어 프레임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서브페이지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61" y="1442977"/>
            <a:ext cx="5184576" cy="490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시안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서브페이지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78" y="1412776"/>
            <a:ext cx="6454942" cy="490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와이어 프레임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56" y="1990677"/>
            <a:ext cx="7758188" cy="429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8224" y="2132856"/>
            <a:ext cx="2042547" cy="431400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400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r>
              <a:rPr lang="en-US" altLang="ko-KR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역할 분담</a:t>
            </a:r>
            <a:endParaRPr lang="en-US" altLang="ko-KR" dirty="0" smtClean="0">
              <a:gradFill>
                <a:gsLst>
                  <a:gs pos="0">
                    <a:srgbClr val="766C62"/>
                  </a:gs>
                  <a:gs pos="100000">
                    <a:srgbClr val="766C62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400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02 </a:t>
            </a:r>
            <a:r>
              <a:rPr lang="en-US" altLang="ko-KR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400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r>
              <a:rPr lang="en-US" altLang="ko-KR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기획 의도</a:t>
            </a:r>
            <a:endParaRPr lang="ko-KR" altLang="en-US" dirty="0" smtClean="0">
              <a:gradFill>
                <a:gsLst>
                  <a:gs pos="0">
                    <a:srgbClr val="766C62"/>
                  </a:gs>
                  <a:gs pos="100000">
                    <a:srgbClr val="766C62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400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en-US" altLang="ko-KR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err="1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플로우</a:t>
            </a:r>
            <a:r>
              <a:rPr lang="ko-KR" altLang="en-US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차트</a:t>
            </a:r>
            <a:endParaRPr lang="en-US" altLang="ko-KR" dirty="0" smtClean="0">
              <a:gradFill>
                <a:gsLst>
                  <a:gs pos="0">
                    <a:srgbClr val="766C62"/>
                  </a:gs>
                  <a:gs pos="100000">
                    <a:srgbClr val="766C62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400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r>
              <a:rPr lang="en-US" altLang="ko-KR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와이어프레임</a:t>
            </a:r>
            <a:endParaRPr lang="en-US" altLang="ko-KR" dirty="0" smtClean="0">
              <a:gradFill>
                <a:gsLst>
                  <a:gs pos="0">
                    <a:srgbClr val="766C62"/>
                  </a:gs>
                  <a:gs pos="100000">
                    <a:srgbClr val="766C62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400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r>
              <a:rPr lang="en-US" altLang="ko-KR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 소개</a:t>
            </a:r>
            <a:endParaRPr lang="en-US" altLang="ko-KR" dirty="0" smtClean="0">
              <a:gradFill>
                <a:gsLst>
                  <a:gs pos="0">
                    <a:srgbClr val="766C62"/>
                  </a:gs>
                  <a:gs pos="100000">
                    <a:srgbClr val="766C62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400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r>
              <a:rPr lang="en-US" altLang="ko-KR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후기</a:t>
            </a:r>
            <a:endParaRPr lang="en-US" altLang="ko-KR" dirty="0" smtClean="0">
              <a:gradFill>
                <a:gsLst>
                  <a:gs pos="0">
                    <a:srgbClr val="766C62"/>
                  </a:gs>
                  <a:gs pos="100000">
                    <a:srgbClr val="766C62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400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r>
              <a:rPr lang="en-US" altLang="ko-KR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QnA</a:t>
            </a:r>
            <a:endParaRPr lang="en-US" altLang="ko-KR" dirty="0">
              <a:gradFill>
                <a:gsLst>
                  <a:gs pos="0">
                    <a:srgbClr val="766C62"/>
                  </a:gs>
                  <a:gs pos="100000">
                    <a:srgbClr val="766C62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시안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18" y="1734027"/>
            <a:ext cx="7647360" cy="45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와이어 프레임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08" y="1634520"/>
            <a:ext cx="6407282" cy="45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시안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6757"/>
            <a:ext cx="6567240" cy="454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6841" y="2970287"/>
            <a:ext cx="5610318" cy="120545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dirty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HTML/CSS Team Project</a:t>
            </a:r>
          </a:p>
          <a:p>
            <a:pPr>
              <a:lnSpc>
                <a:spcPct val="100000"/>
              </a:lnSpc>
            </a:pPr>
            <a:endParaRPr lang="en-US" altLang="ko-KR" sz="3200" b="1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2592" y="3645024"/>
            <a:ext cx="2028119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800" b="1" dirty="0" smtClean="0"/>
              <a:t>07 </a:t>
            </a:r>
            <a:r>
              <a:rPr lang="ko-KR" altLang="en-US" sz="1800" dirty="0" smtClean="0"/>
              <a:t>프로젝트 후기</a:t>
            </a:r>
            <a:endParaRPr lang="en-US" altLang="ko-KR" sz="1800" dirty="0" smtClean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8" y="5157192"/>
            <a:ext cx="9144000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93755" y="980728"/>
            <a:ext cx="8046789" cy="5400599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ko-KR" altLang="en-US" dirty="0" smtClean="0"/>
              <a:t>프로젝트 후기</a:t>
            </a:r>
            <a:endParaRPr lang="ko-KR" altLang="en-US" dirty="0"/>
          </a:p>
        </p:txBody>
      </p:sp>
      <p:sp>
        <p:nvSpPr>
          <p:cNvPr id="15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781177" y="1196751"/>
            <a:ext cx="3835973" cy="2425710"/>
          </a:xfrm>
          <a:ln w="12700" cap="rnd">
            <a:solidFill>
              <a:schemeClr val="accent3">
                <a:lumMod val="60000"/>
                <a:lumOff val="40000"/>
              </a:schemeClr>
            </a:solidFill>
          </a:ln>
          <a:effectLst/>
        </p:spPr>
        <p:txBody>
          <a:bodyPr lIns="180000"/>
          <a:lstStyle/>
          <a:p>
            <a:r>
              <a:rPr lang="ko-KR" altLang="en-US" sz="1200" dirty="0" err="1" smtClean="0"/>
              <a:t>연제승</a:t>
            </a:r>
            <a:endParaRPr lang="en-US" altLang="ko-KR" sz="1200" dirty="0" smtClean="0"/>
          </a:p>
        </p:txBody>
      </p:sp>
      <p:sp>
        <p:nvSpPr>
          <p:cNvPr id="20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4617149" y="1196306"/>
            <a:ext cx="3835973" cy="2425710"/>
          </a:xfrm>
          <a:ln w="12700" cap="rnd">
            <a:solidFill>
              <a:schemeClr val="accent3">
                <a:lumMod val="60000"/>
                <a:lumOff val="40000"/>
              </a:schemeClr>
            </a:solidFill>
          </a:ln>
          <a:effectLst/>
        </p:spPr>
        <p:txBody>
          <a:bodyPr lIns="180000"/>
          <a:lstStyle/>
          <a:p>
            <a:r>
              <a:rPr lang="ko-KR" altLang="en-US" sz="1200" dirty="0" err="1" smtClean="0"/>
              <a:t>남우리</a:t>
            </a:r>
            <a:endParaRPr lang="en-US" altLang="ko-KR" sz="1200" dirty="0" smtClean="0"/>
          </a:p>
        </p:txBody>
      </p:sp>
      <p:sp>
        <p:nvSpPr>
          <p:cNvPr id="21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781176" y="3622016"/>
            <a:ext cx="3835972" cy="2505852"/>
          </a:xfrm>
          <a:ln w="12700" cap="rnd">
            <a:solidFill>
              <a:schemeClr val="accent3">
                <a:lumMod val="60000"/>
                <a:lumOff val="40000"/>
              </a:schemeClr>
            </a:solidFill>
          </a:ln>
          <a:effectLst/>
        </p:spPr>
        <p:txBody>
          <a:bodyPr lIns="180000"/>
          <a:lstStyle/>
          <a:p>
            <a:r>
              <a:rPr lang="ko-KR" altLang="en-US" sz="1200" dirty="0" smtClean="0"/>
              <a:t>설수현</a:t>
            </a:r>
            <a:endParaRPr lang="en-US" altLang="ko-KR" sz="1200" dirty="0" smtClean="0"/>
          </a:p>
        </p:txBody>
      </p:sp>
      <p:sp>
        <p:nvSpPr>
          <p:cNvPr id="22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4617150" y="3621794"/>
            <a:ext cx="3835972" cy="2505852"/>
          </a:xfrm>
          <a:ln w="12700" cap="rnd">
            <a:solidFill>
              <a:schemeClr val="accent3">
                <a:lumMod val="60000"/>
                <a:lumOff val="40000"/>
              </a:schemeClr>
            </a:solidFill>
          </a:ln>
          <a:effectLst/>
        </p:spPr>
        <p:txBody>
          <a:bodyPr lIns="180000"/>
          <a:lstStyle/>
          <a:p>
            <a:r>
              <a:rPr lang="ko-KR" altLang="en-US" sz="1200" dirty="0" smtClean="0"/>
              <a:t>신혜진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5916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1493" y="2007518"/>
            <a:ext cx="5610318" cy="120545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dirty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HTML/CSS Team Project</a:t>
            </a:r>
          </a:p>
          <a:p>
            <a:pPr>
              <a:lnSpc>
                <a:spcPct val="100000"/>
              </a:lnSpc>
            </a:pPr>
            <a:endParaRPr lang="en-US" altLang="ko-KR" sz="32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7370" y="3284401"/>
            <a:ext cx="2478564" cy="83099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4800" b="1" dirty="0" smtClean="0"/>
              <a:t>08 </a:t>
            </a:r>
            <a:r>
              <a:rPr lang="en-US" altLang="ko-KR" sz="4800" dirty="0" err="1" smtClean="0"/>
              <a:t>QnA</a:t>
            </a:r>
            <a:endParaRPr lang="en-US" altLang="ko-KR" sz="4800" dirty="0" smtClean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8" y="5157192"/>
            <a:ext cx="9144000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2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3467" y="1997551"/>
            <a:ext cx="401072" cy="41190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en-US" altLang="ko-KR" sz="1600" u="sng" dirty="0" smtClean="0">
                <a:solidFill>
                  <a:schemeClr val="bg2">
                    <a:lumMod val="75000"/>
                  </a:schemeClr>
                </a:solidFill>
              </a:rPr>
              <a:t>I4</a:t>
            </a:r>
            <a:endParaRPr lang="ko-KR" altLang="en-US" sz="16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4869" y="4850817"/>
            <a:ext cx="5734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u="sng" spc="-150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ever since the 1500s, when an unknown printer took a galley of type and scrambled it to make a type specimen</a:t>
            </a:r>
            <a:endParaRPr lang="ko-KR" altLang="en-US" sz="1050" u="sng" spc="-150" dirty="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0676" y="2913919"/>
            <a:ext cx="2526654" cy="30777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dirty="0" err="1" smtClean="0"/>
              <a:t>연제승</a:t>
            </a:r>
            <a:r>
              <a:rPr lang="ko-KR" altLang="en-US" dirty="0" smtClean="0"/>
              <a:t> 신혜진 </a:t>
            </a:r>
            <a:r>
              <a:rPr lang="ko-KR" altLang="en-US" dirty="0" err="1" smtClean="0"/>
              <a:t>남우리</a:t>
            </a:r>
            <a:r>
              <a:rPr lang="ko-KR" altLang="en-US" dirty="0" smtClean="0"/>
              <a:t> 설수현</a:t>
            </a:r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28876" y="2369301"/>
            <a:ext cx="5610255" cy="58477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u="sng" dirty="0" smtClean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HTML/CSS Team </a:t>
            </a:r>
            <a:r>
              <a:rPr lang="en-US" altLang="ko-KR" sz="3200" u="sng" dirty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0029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6841" y="2970287"/>
            <a:ext cx="5610318" cy="120545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dirty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HTML/CSS Team </a:t>
            </a:r>
            <a:r>
              <a:rPr lang="en-US" altLang="ko-KR" sz="3200" dirty="0" smtClean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Project</a:t>
            </a:r>
            <a:endParaRPr lang="en-US" altLang="ko-KR" sz="32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32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3573016"/>
            <a:ext cx="1566454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b="1" dirty="0" smtClean="0"/>
              <a:t>01 </a:t>
            </a:r>
            <a:r>
              <a:rPr lang="ko-KR" altLang="en-US" sz="1800" dirty="0" smtClean="0"/>
              <a:t>역할 분담</a:t>
            </a:r>
            <a:endParaRPr lang="en-US" altLang="ko-KR" sz="1800" b="1" dirty="0" smtClean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8" y="5157192"/>
            <a:ext cx="9144000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93755" y="908720"/>
            <a:ext cx="8046789" cy="5400599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ko-KR" altLang="en-US" dirty="0" smtClean="0"/>
              <a:t>역할 분담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44173" y="1503947"/>
            <a:ext cx="1441276" cy="493539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연제승</a:t>
            </a:r>
            <a:endParaRPr lang="en-US" altLang="ko-KR" sz="20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5856" y="1371428"/>
            <a:ext cx="408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44173" y="2701198"/>
            <a:ext cx="1441276" cy="493539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남우리</a:t>
            </a:r>
            <a:endParaRPr lang="en-US" altLang="ko-KR" sz="20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344173" y="3898449"/>
            <a:ext cx="1441276" cy="493539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설수현</a:t>
            </a:r>
            <a:endParaRPr lang="en-US" altLang="ko-KR" sz="20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44173" y="5095701"/>
            <a:ext cx="1441276" cy="493539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신혜진</a:t>
            </a:r>
            <a:endParaRPr lang="en-US" altLang="ko-KR" sz="20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3573974" y="1394609"/>
            <a:ext cx="4166378" cy="881443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180000"/>
          <a:lstStyle/>
          <a:p>
            <a:r>
              <a:rPr lang="ko-KR" altLang="en-US" dirty="0" smtClean="0"/>
              <a:t>결제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 페이지 </a:t>
            </a:r>
            <a:endParaRPr lang="en-US" altLang="ko-KR" dirty="0" smtClean="0"/>
          </a:p>
          <a:p>
            <a:r>
              <a:rPr lang="ko-KR" altLang="en-US" dirty="0" smtClean="0"/>
              <a:t>와이어프레임 제작 및 웹사이트 구현</a:t>
            </a:r>
            <a:endParaRPr lang="ko-KR" altLang="en-US" dirty="0"/>
          </a:p>
        </p:txBody>
      </p:sp>
      <p:sp>
        <p:nvSpPr>
          <p:cNvPr id="21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3563888" y="2563655"/>
            <a:ext cx="4166378" cy="881443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180000"/>
          <a:lstStyle/>
          <a:p>
            <a:r>
              <a:rPr lang="ko-KR" altLang="en-US" dirty="0" smtClean="0"/>
              <a:t>로그인</a:t>
            </a:r>
            <a:r>
              <a:rPr lang="ko-KR" altLang="en-US" dirty="0" smtClean="0"/>
              <a:t>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고객센터</a:t>
            </a:r>
            <a:r>
              <a:rPr lang="ko-KR" altLang="en-US" dirty="0" smtClean="0"/>
              <a:t> 페이지 </a:t>
            </a:r>
            <a:endParaRPr lang="en-US" altLang="ko-KR" dirty="0" smtClean="0"/>
          </a:p>
          <a:p>
            <a:r>
              <a:rPr lang="ko-KR" altLang="en-US" dirty="0" smtClean="0"/>
              <a:t>와이어프레임 제작 및 웹사이트 구현</a:t>
            </a:r>
            <a:endParaRPr lang="ko-KR" altLang="en-US" dirty="0"/>
          </a:p>
        </p:txBody>
      </p:sp>
      <p:sp>
        <p:nvSpPr>
          <p:cNvPr id="22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3564834" y="3732701"/>
            <a:ext cx="4166378" cy="881443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180000"/>
          <a:lstStyle/>
          <a:p>
            <a:r>
              <a:rPr lang="ko-KR" altLang="en-US" dirty="0" smtClean="0"/>
              <a:t>회원가입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장바구니</a:t>
            </a:r>
            <a:r>
              <a:rPr lang="ko-KR" altLang="en-US" dirty="0" smtClean="0"/>
              <a:t> 페이지 </a:t>
            </a:r>
            <a:endParaRPr lang="en-US" altLang="ko-KR" dirty="0" smtClean="0"/>
          </a:p>
          <a:p>
            <a:r>
              <a:rPr lang="ko-KR" altLang="en-US" dirty="0" smtClean="0"/>
              <a:t>와이어프레임 제작 및 웹사이트 구현</a:t>
            </a:r>
            <a:endParaRPr lang="ko-KR" altLang="en-US" dirty="0"/>
          </a:p>
        </p:txBody>
      </p:sp>
      <p:sp>
        <p:nvSpPr>
          <p:cNvPr id="24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3564834" y="4901748"/>
            <a:ext cx="4166378" cy="881443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180000"/>
          <a:lstStyle/>
          <a:p>
            <a:r>
              <a:rPr lang="ko-KR" altLang="en-US" dirty="0" smtClean="0"/>
              <a:t>메인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서브</a:t>
            </a:r>
            <a:r>
              <a:rPr lang="ko-KR" altLang="en-US" dirty="0" smtClean="0"/>
              <a:t> 페이지 </a:t>
            </a:r>
            <a:endParaRPr lang="en-US" altLang="ko-KR" dirty="0" smtClean="0"/>
          </a:p>
          <a:p>
            <a:r>
              <a:rPr lang="ko-KR" altLang="en-US" dirty="0" smtClean="0"/>
              <a:t>와이어프레임 제작 및 웹사이트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6841" y="2970287"/>
            <a:ext cx="5610318" cy="120545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dirty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HTML/CSS Team Project</a:t>
            </a:r>
          </a:p>
          <a:p>
            <a:pPr>
              <a:lnSpc>
                <a:spcPct val="100000"/>
              </a:lnSpc>
            </a:pPr>
            <a:endParaRPr lang="en-US" altLang="ko-KR" sz="32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3645024"/>
            <a:ext cx="2028119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b="1" dirty="0" smtClean="0"/>
              <a:t>02 </a:t>
            </a:r>
            <a:r>
              <a:rPr lang="ko-KR" altLang="en-US" sz="1800" dirty="0" smtClean="0"/>
              <a:t>프로젝트 소개</a:t>
            </a:r>
            <a:endParaRPr lang="en-US" altLang="ko-KR" sz="1800" dirty="0" smtClean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8" y="5157192"/>
            <a:ext cx="9144000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93755" y="908720"/>
            <a:ext cx="8046789" cy="5400599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72994" y="1613155"/>
            <a:ext cx="1813849" cy="493539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프로젝트명</a:t>
            </a:r>
            <a:endParaRPr lang="en-US" altLang="ko-KR" sz="20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5856" y="1371428"/>
            <a:ext cx="408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3635896" y="1513775"/>
            <a:ext cx="4363138" cy="714288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180000" rIns="180000"/>
          <a:lstStyle/>
          <a:p>
            <a:r>
              <a:rPr lang="ko-KR" altLang="en-US" dirty="0" smtClean="0"/>
              <a:t>단독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DanDog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강아지 한 마리 한 마리가 모두 소중하다는 의미</a:t>
            </a:r>
            <a:endParaRPr lang="en-US" altLang="ko-KR" dirty="0" smtClean="0"/>
          </a:p>
        </p:txBody>
      </p:sp>
      <p:sp>
        <p:nvSpPr>
          <p:cNvPr id="25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3635896" y="2537846"/>
            <a:ext cx="4363138" cy="1439913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180000" rIns="180000"/>
          <a:lstStyle/>
          <a:p>
            <a:r>
              <a:rPr lang="ko-KR" altLang="en-US" dirty="0" smtClean="0"/>
              <a:t>강아지 관련 용품을 구입하고 싶거나</a:t>
            </a:r>
            <a:endParaRPr lang="en-US" altLang="ko-KR" dirty="0" smtClean="0"/>
          </a:p>
          <a:p>
            <a:r>
              <a:rPr lang="ko-KR" altLang="en-US" dirty="0" smtClean="0"/>
              <a:t>강아지 관련 커뮤니티에 참여하고 싶은 사람을 위한 플랫폼 </a:t>
            </a:r>
            <a:endParaRPr lang="en-US" altLang="ko-KR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96366" y="2941478"/>
            <a:ext cx="1813849" cy="493539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설명</a:t>
            </a:r>
            <a:endParaRPr lang="en-US" altLang="ko-KR" sz="20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196366" y="4633593"/>
            <a:ext cx="1813849" cy="493539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타겟</a:t>
            </a:r>
            <a:endParaRPr lang="en-US" altLang="ko-KR" sz="20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3635896" y="4221335"/>
            <a:ext cx="4363138" cy="1439913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180000" rIns="180000"/>
          <a:lstStyle/>
          <a:p>
            <a:r>
              <a:rPr lang="ko-KR" altLang="en-US" dirty="0" smtClean="0"/>
              <a:t>타 분야의 기존 소매 판매점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반려견을</a:t>
            </a:r>
            <a:r>
              <a:rPr lang="ko-KR" altLang="en-US" dirty="0" smtClean="0"/>
              <a:t> 키우는 개인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809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6841" y="2970287"/>
            <a:ext cx="5610318" cy="120545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dirty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HTML/CSS Team Project</a:t>
            </a:r>
          </a:p>
          <a:p>
            <a:pPr>
              <a:lnSpc>
                <a:spcPct val="100000"/>
              </a:lnSpc>
            </a:pPr>
            <a:endParaRPr lang="en-US" altLang="ko-KR" sz="32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4301" y="3645024"/>
            <a:ext cx="1484702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b="1" dirty="0" smtClean="0"/>
              <a:t>03 </a:t>
            </a:r>
            <a:r>
              <a:rPr lang="ko-KR" altLang="en-US" sz="1800" dirty="0" smtClean="0"/>
              <a:t>기획의도</a:t>
            </a:r>
            <a:endParaRPr lang="en-US" altLang="ko-KR" sz="1800" dirty="0" smtClean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8" y="5157192"/>
            <a:ext cx="9144000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93755" y="908720"/>
            <a:ext cx="8046789" cy="5400599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ko-KR" altLang="en-US" dirty="0" smtClean="0"/>
              <a:t>기획 의도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75856" y="1371428"/>
            <a:ext cx="408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2355024" y="1268760"/>
            <a:ext cx="5915649" cy="1930028"/>
          </a:xfrm>
          <a:ln w="12700" cap="rnd">
            <a:solidFill>
              <a:schemeClr val="accent3">
                <a:lumMod val="60000"/>
                <a:lumOff val="40000"/>
              </a:schemeClr>
            </a:solidFill>
          </a:ln>
          <a:effectLst/>
        </p:spPr>
        <p:txBody>
          <a:bodyPr lIns="180000"/>
          <a:lstStyle/>
          <a:p>
            <a:r>
              <a:rPr lang="ko-KR" altLang="en-US" sz="1400" dirty="0" err="1" smtClean="0"/>
              <a:t>반려견</a:t>
            </a:r>
            <a:r>
              <a:rPr lang="ko-KR" altLang="en-US" sz="1400" dirty="0" smtClean="0"/>
              <a:t> 시장 규모가 급격하게 성장함에 따라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반려견</a:t>
            </a:r>
            <a:r>
              <a:rPr lang="ko-KR" altLang="en-US" sz="1400" dirty="0" smtClean="0"/>
              <a:t> 관련 용품 및 커뮤니티에 관한 수요도 늘어나고 있음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따라서 용품 구입 및 커뮤니티 이용 욕구를 </a:t>
            </a:r>
            <a:endParaRPr lang="en-US" altLang="ko-KR" sz="1400" dirty="0" smtClean="0"/>
          </a:p>
          <a:p>
            <a:r>
              <a:rPr lang="ko-KR" altLang="en-US" sz="1400" dirty="0" smtClean="0"/>
              <a:t>모두 충족시킬 수 있는 </a:t>
            </a:r>
            <a:r>
              <a:rPr lang="ko-KR" altLang="en-US" sz="1400" dirty="0" err="1" smtClean="0"/>
              <a:t>웹페이지를</a:t>
            </a:r>
            <a:r>
              <a:rPr lang="ko-KR" altLang="en-US" sz="1400" dirty="0" smtClean="0"/>
              <a:t> 구현하고자 함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27585" y="1844824"/>
            <a:ext cx="1368910" cy="493539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목적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7584" y="4221088"/>
            <a:ext cx="1368910" cy="493539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구성 방향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2372558" y="3670511"/>
            <a:ext cx="5898116" cy="2088232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180000"/>
          <a:lstStyle/>
          <a:p>
            <a:r>
              <a:rPr lang="ko-KR" altLang="en-US" sz="1400" dirty="0" smtClean="0"/>
              <a:t>용품 카테고리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간식</a:t>
            </a:r>
            <a:r>
              <a:rPr lang="en-US" altLang="ko-KR" sz="1400" dirty="0"/>
              <a:t>/</a:t>
            </a:r>
            <a:r>
              <a:rPr lang="ko-KR" altLang="en-US" sz="1400" dirty="0"/>
              <a:t>사료</a:t>
            </a:r>
            <a:r>
              <a:rPr lang="en-US" altLang="ko-KR" sz="1400" dirty="0"/>
              <a:t>, </a:t>
            </a:r>
            <a:r>
              <a:rPr lang="ko-KR" altLang="en-US" sz="1400" dirty="0"/>
              <a:t>장난감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리빙</a:t>
            </a:r>
            <a:r>
              <a:rPr lang="en-US" altLang="ko-KR" sz="1400" dirty="0"/>
              <a:t>/</a:t>
            </a:r>
            <a:r>
              <a:rPr lang="ko-KR" altLang="en-US" sz="1400" dirty="0"/>
              <a:t>패션</a:t>
            </a:r>
            <a:r>
              <a:rPr lang="en-US" altLang="ko-KR" sz="1400" dirty="0"/>
              <a:t>, </a:t>
            </a:r>
            <a:r>
              <a:rPr lang="ko-KR" altLang="en-US" sz="1400" dirty="0"/>
              <a:t>산책</a:t>
            </a:r>
            <a:r>
              <a:rPr lang="en-US" altLang="ko-KR" sz="1400" dirty="0"/>
              <a:t>/</a:t>
            </a:r>
            <a:r>
              <a:rPr lang="ko-KR" altLang="en-US" sz="1400" dirty="0"/>
              <a:t>케어로 </a:t>
            </a:r>
            <a:r>
              <a:rPr lang="ko-KR" altLang="en-US" sz="1400" dirty="0" smtClean="0"/>
              <a:t>구성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커뮤니티 </a:t>
            </a:r>
            <a:r>
              <a:rPr lang="ko-KR" altLang="en-US" sz="1400" dirty="0" smtClean="0"/>
              <a:t>카테고리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라운지</a:t>
            </a:r>
            <a:r>
              <a:rPr lang="en-US" altLang="ko-KR" sz="1400" dirty="0"/>
              <a:t>, </a:t>
            </a:r>
            <a:r>
              <a:rPr lang="ko-KR" altLang="en-US" sz="1400" dirty="0"/>
              <a:t>정보 공유</a:t>
            </a:r>
            <a:r>
              <a:rPr lang="en-US" altLang="ko-KR" sz="1400" dirty="0"/>
              <a:t>&amp;</a:t>
            </a:r>
            <a:r>
              <a:rPr lang="ko-KR" altLang="en-US" sz="1400" dirty="0"/>
              <a:t>리뷰</a:t>
            </a:r>
            <a:r>
              <a:rPr lang="en-US" altLang="ko-KR" sz="1400" dirty="0"/>
              <a:t>, </a:t>
            </a:r>
            <a:r>
              <a:rPr lang="en-US" altLang="ko-KR" sz="1400" dirty="0" err="1" smtClean="0"/>
              <a:t>QnA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이벤트로 구성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200" dirty="0" smtClean="0"/>
              <a:t>“</a:t>
            </a:r>
            <a:r>
              <a:rPr lang="ko-KR" altLang="en-US" sz="1200" dirty="0" smtClean="0"/>
              <a:t>정보 </a:t>
            </a:r>
            <a:r>
              <a:rPr lang="ko-KR" altLang="en-US" sz="1200" dirty="0"/>
              <a:t>공유</a:t>
            </a:r>
            <a:r>
              <a:rPr lang="en-US" altLang="ko-KR" sz="1200" dirty="0"/>
              <a:t>&amp;</a:t>
            </a:r>
            <a:r>
              <a:rPr lang="ko-KR" altLang="en-US" sz="1200" dirty="0" smtClean="0"/>
              <a:t>리뷰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페이지 내에서 미용</a:t>
            </a:r>
            <a:r>
              <a:rPr lang="en-US" altLang="ko-KR" sz="1200" dirty="0"/>
              <a:t>, </a:t>
            </a:r>
            <a:r>
              <a:rPr lang="ko-KR" altLang="en-US" sz="1200" dirty="0"/>
              <a:t>병원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펫시터</a:t>
            </a:r>
            <a:r>
              <a:rPr lang="ko-KR" altLang="en-US" sz="1200" dirty="0"/>
              <a:t> 등과 관련해</a:t>
            </a:r>
            <a:endParaRPr lang="en-US" altLang="ko-KR" sz="1200" dirty="0"/>
          </a:p>
          <a:p>
            <a:r>
              <a:rPr lang="ko-KR" altLang="en-US" sz="1200" dirty="0"/>
              <a:t>유용한 정보를 공유할 수 있도록 구성하고자 함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5263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6841" y="2970287"/>
            <a:ext cx="5610318" cy="120545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dirty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HTML/CSS Team Project</a:t>
            </a:r>
          </a:p>
          <a:p>
            <a:pPr>
              <a:lnSpc>
                <a:spcPct val="100000"/>
              </a:lnSpc>
            </a:pPr>
            <a:endParaRPr lang="en-US" altLang="ko-KR" sz="32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3889" y="3645024"/>
            <a:ext cx="1797287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b="1" dirty="0" smtClean="0"/>
              <a:t>04 </a:t>
            </a:r>
            <a:r>
              <a:rPr lang="ko-KR" altLang="en-US" sz="1800" dirty="0" err="1" smtClean="0"/>
              <a:t>플로우</a:t>
            </a:r>
            <a:r>
              <a:rPr lang="ko-KR" altLang="en-US" sz="1800" dirty="0" smtClean="0"/>
              <a:t> 차트</a:t>
            </a:r>
            <a:endParaRPr lang="en-US" altLang="ko-KR" sz="1800" dirty="0" smtClean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8" y="5157192"/>
            <a:ext cx="9144000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>
        <a:spAutoFit/>
      </a:bodyPr>
      <a:lstStyle>
        <a:defPPr algn="ctr">
          <a:defRPr sz="1100" dirty="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atin typeface="a드림고딕2" panose="02020600000000000000" pitchFamily="18" charset="-127"/>
            <a:ea typeface="a드림고딕2" panose="02020600000000000000" pitchFamily="18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1100" dirty="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atin typeface="a드림고딕2" panose="02020600000000000000" pitchFamily="18" charset="-127"/>
            <a:ea typeface="a드림고딕2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3053</TotalTime>
  <Words>415</Words>
  <Application>Microsoft Office PowerPoint</Application>
  <PresentationFormat>화면 슬라이드 쇼(4:3)</PresentationFormat>
  <Paragraphs>122</Paragraphs>
  <Slides>26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a드림고딕3</vt:lpstr>
      <vt:lpstr>HY견고딕</vt:lpstr>
      <vt:lpstr>나눔고딕</vt:lpstr>
      <vt:lpstr>나눔고딕 ExtraBold</vt:lpstr>
      <vt:lpstr>나눔손글씨 붓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</dc:creator>
  <cp:lastModifiedBy>a</cp:lastModifiedBy>
  <cp:revision>355</cp:revision>
  <dcterms:created xsi:type="dcterms:W3CDTF">2015-07-21T07:40:00Z</dcterms:created>
  <dcterms:modified xsi:type="dcterms:W3CDTF">2023-06-21T08:23:39Z</dcterms:modified>
</cp:coreProperties>
</file>