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sldIdLst>
    <p:sldId id="267" r:id="rId3"/>
    <p:sldId id="27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F8E8-F4C6-42B7-BCCF-E200BCA0053A}" type="datetimeFigureOut">
              <a:rPr lang="ko-KR" altLang="en-US" smtClean="0"/>
              <a:pPr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26A9-E0C7-41BB-ADAB-FB8B153BFA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3615"/>
            <a:ext cx="8229600" cy="671089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200" dirty="0" err="1" smtClean="0"/>
              <a:t>플로우</a:t>
            </a:r>
            <a:r>
              <a:rPr lang="ko-KR" altLang="en-US" sz="3200" dirty="0" smtClean="0"/>
              <a:t> 차트</a:t>
            </a:r>
            <a:endParaRPr lang="ko-KR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760274"/>
            <a:ext cx="158417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Home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1656" y="1994664"/>
            <a:ext cx="1031860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간식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사료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5576" y="1362254"/>
            <a:ext cx="234478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GNB list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1656" y="2499670"/>
            <a:ext cx="1031860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장난감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41657" y="4057327"/>
            <a:ext cx="1031859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41657" y="3514105"/>
            <a:ext cx="1031859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산책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케어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1657" y="2996952"/>
            <a:ext cx="1031859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패션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292080" y="1362254"/>
            <a:ext cx="2448272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NB list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596082" y="2554419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96081" y="3121737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96080" y="3697287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고객센터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74299" y="1990302"/>
            <a:ext cx="926131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261298" y="2718238"/>
            <a:ext cx="1008112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목록 </a:t>
            </a:r>
            <a:endParaRPr lang="en-US" altLang="ko-KR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636377" y="2613513"/>
            <a:ext cx="1008112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상세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380256" y="4965771"/>
            <a:ext cx="1008112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QnA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380256" y="4077040"/>
            <a:ext cx="1008112" cy="5232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우리 동네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정보</a:t>
            </a:r>
            <a:endParaRPr lang="en-US" altLang="ko-KR" sz="1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384723" y="5713511"/>
            <a:ext cx="1008112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고객센터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88685" y="3119300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결제 화면</a:t>
            </a:r>
            <a:endParaRPr lang="ko-KR" altLang="en-US" sz="1400" dirty="0"/>
          </a:p>
        </p:txBody>
      </p:sp>
      <p:cxnSp>
        <p:nvCxnSpPr>
          <p:cNvPr id="64" name="꺾인 연결선 63"/>
          <p:cNvCxnSpPr>
            <a:stCxn id="39" idx="2"/>
            <a:endCxn id="47" idx="0"/>
          </p:cNvCxnSpPr>
          <p:nvPr/>
        </p:nvCxnSpPr>
        <p:spPr>
          <a:xfrm rot="16200000" flipH="1">
            <a:off x="5412395" y="258433"/>
            <a:ext cx="263426" cy="1944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9" idx="2"/>
            <a:endCxn id="41" idx="0"/>
          </p:cNvCxnSpPr>
          <p:nvPr/>
        </p:nvCxnSpPr>
        <p:spPr>
          <a:xfrm rot="5400000">
            <a:off x="3118270" y="-91476"/>
            <a:ext cx="263426" cy="2644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40" idx="1"/>
          </p:cNvCxnSpPr>
          <p:nvPr/>
        </p:nvCxnSpPr>
        <p:spPr>
          <a:xfrm rot="16200000" flipH="1">
            <a:off x="710748" y="1817644"/>
            <a:ext cx="447745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42" idx="1"/>
          </p:cNvCxnSpPr>
          <p:nvPr/>
        </p:nvCxnSpPr>
        <p:spPr>
          <a:xfrm rot="16200000" flipH="1">
            <a:off x="458245" y="2070147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>
            <a:off x="458245" y="2567428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>
            <a:off x="458245" y="3093338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6200000" flipH="1">
            <a:off x="458245" y="3643613"/>
            <a:ext cx="952751" cy="21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16200000" flipH="1">
            <a:off x="4980631" y="2102788"/>
            <a:ext cx="998908" cy="231991"/>
          </a:xfrm>
          <a:prstGeom prst="bentConnector3">
            <a:avLst>
              <a:gd name="adj1" fmla="val 100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4976616" y="2658824"/>
            <a:ext cx="998908" cy="231991"/>
          </a:xfrm>
          <a:prstGeom prst="bentConnector3">
            <a:avLst>
              <a:gd name="adj1" fmla="val 100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6200000" flipH="1">
            <a:off x="4979130" y="3224888"/>
            <a:ext cx="998908" cy="231991"/>
          </a:xfrm>
          <a:prstGeom prst="bentConnector3">
            <a:avLst>
              <a:gd name="adj1" fmla="val 100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 flipH="1">
            <a:off x="5265775" y="1838056"/>
            <a:ext cx="420592" cy="231990"/>
          </a:xfrm>
          <a:prstGeom prst="bentConnector3">
            <a:avLst>
              <a:gd name="adj1" fmla="val 101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  <a:endCxn id="52" idx="0"/>
          </p:cNvCxnSpPr>
          <p:nvPr/>
        </p:nvCxnSpPr>
        <p:spPr>
          <a:xfrm>
            <a:off x="2073516" y="2148553"/>
            <a:ext cx="691838" cy="569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44" idx="3"/>
            <a:endCxn id="52" idx="2"/>
          </p:cNvCxnSpPr>
          <p:nvPr/>
        </p:nvCxnSpPr>
        <p:spPr>
          <a:xfrm flipV="1">
            <a:off x="2073516" y="3026015"/>
            <a:ext cx="691838" cy="641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2" idx="3"/>
            <a:endCxn id="53" idx="1"/>
          </p:cNvCxnSpPr>
          <p:nvPr/>
        </p:nvCxnSpPr>
        <p:spPr>
          <a:xfrm>
            <a:off x="3269410" y="2872127"/>
            <a:ext cx="366967" cy="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 flipV="1">
            <a:off x="2073516" y="2564904"/>
            <a:ext cx="69183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 flipV="1">
            <a:off x="2079962" y="3223798"/>
            <a:ext cx="69183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43" idx="3"/>
            <a:endCxn id="55" idx="1"/>
          </p:cNvCxnSpPr>
          <p:nvPr/>
        </p:nvCxnSpPr>
        <p:spPr>
          <a:xfrm>
            <a:off x="2073516" y="4211216"/>
            <a:ext cx="306740" cy="127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43" idx="3"/>
            <a:endCxn id="54" idx="1"/>
          </p:cNvCxnSpPr>
          <p:nvPr/>
        </p:nvCxnSpPr>
        <p:spPr>
          <a:xfrm>
            <a:off x="2073516" y="4211216"/>
            <a:ext cx="306740" cy="908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3" idx="3"/>
            <a:endCxn id="56" idx="1"/>
          </p:cNvCxnSpPr>
          <p:nvPr/>
        </p:nvCxnSpPr>
        <p:spPr>
          <a:xfrm>
            <a:off x="2073516" y="4211216"/>
            <a:ext cx="311207" cy="1656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49" idx="3"/>
            <a:endCxn id="57" idx="1"/>
          </p:cNvCxnSpPr>
          <p:nvPr/>
        </p:nvCxnSpPr>
        <p:spPr>
          <a:xfrm flipV="1">
            <a:off x="6522212" y="3273189"/>
            <a:ext cx="366473" cy="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53" idx="3"/>
            <a:endCxn id="49" idx="1"/>
          </p:cNvCxnSpPr>
          <p:nvPr/>
        </p:nvCxnSpPr>
        <p:spPr>
          <a:xfrm>
            <a:off x="4644489" y="2875123"/>
            <a:ext cx="951592" cy="400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888685" y="2564349"/>
            <a:ext cx="1057305" cy="30777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가입 완료</a:t>
            </a:r>
            <a:endParaRPr lang="ko-KR" altLang="en-US" sz="1400" dirty="0"/>
          </a:p>
        </p:txBody>
      </p:sp>
      <p:cxnSp>
        <p:nvCxnSpPr>
          <p:cNvPr id="151" name="꺾인 연결선 150"/>
          <p:cNvCxnSpPr>
            <a:stCxn id="48" idx="3"/>
            <a:endCxn id="148" idx="1"/>
          </p:cNvCxnSpPr>
          <p:nvPr/>
        </p:nvCxnSpPr>
        <p:spPr>
          <a:xfrm>
            <a:off x="6522213" y="2708308"/>
            <a:ext cx="366472" cy="9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695108" y="4212182"/>
            <a:ext cx="100811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병원 추천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695108" y="4600260"/>
            <a:ext cx="100811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미용 추천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695108" y="3824104"/>
            <a:ext cx="100811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친구 찾기</a:t>
            </a:r>
            <a:endParaRPr lang="ko-KR" altLang="en-US" sz="1400" dirty="0"/>
          </a:p>
        </p:txBody>
      </p:sp>
      <p:cxnSp>
        <p:nvCxnSpPr>
          <p:cNvPr id="159" name="꺾인 연결선 158"/>
          <p:cNvCxnSpPr>
            <a:stCxn id="55" idx="3"/>
            <a:endCxn id="157" idx="1"/>
          </p:cNvCxnSpPr>
          <p:nvPr/>
        </p:nvCxnSpPr>
        <p:spPr>
          <a:xfrm flipV="1">
            <a:off x="3388368" y="3977993"/>
            <a:ext cx="306740" cy="360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55" idx="3"/>
            <a:endCxn id="156" idx="1"/>
          </p:cNvCxnSpPr>
          <p:nvPr/>
        </p:nvCxnSpPr>
        <p:spPr>
          <a:xfrm>
            <a:off x="3388368" y="4338650"/>
            <a:ext cx="306740" cy="415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5" idx="3"/>
            <a:endCxn id="154" idx="1"/>
          </p:cNvCxnSpPr>
          <p:nvPr/>
        </p:nvCxnSpPr>
        <p:spPr>
          <a:xfrm>
            <a:off x="3388368" y="4338650"/>
            <a:ext cx="306740" cy="27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779911" y="115804"/>
            <a:ext cx="1584176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Home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80256" y="2363754"/>
            <a:ext cx="91209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간식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사료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825809" y="1842475"/>
            <a:ext cx="1170674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GNB list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80256" y="2868760"/>
            <a:ext cx="91209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장난감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80258" y="3883195"/>
            <a:ext cx="912098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산책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케어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80258" y="3366042"/>
            <a:ext cx="912098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리빙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패션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558826" y="5234808"/>
            <a:ext cx="818641" cy="27699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0534" y="3784694"/>
            <a:ext cx="818641" cy="2769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장바구니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989789" y="4604377"/>
            <a:ext cx="818641" cy="27699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50929" y="3097897"/>
            <a:ext cx="891107" cy="2769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상품 목록 </a:t>
            </a:r>
            <a:endParaRPr lang="en-US" altLang="ko-KR" sz="12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684302" y="3007259"/>
            <a:ext cx="891107" cy="4616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상품 상세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020272" y="1945930"/>
            <a:ext cx="891107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QnA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12160" y="1844824"/>
            <a:ext cx="891107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우리 동네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8034127" y="1945930"/>
            <a:ext cx="891107" cy="276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고객센터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861207" y="6237312"/>
            <a:ext cx="1573441" cy="4616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 및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커뮤니티 기능 이용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500058" y="5744289"/>
            <a:ext cx="934591" cy="27699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가입 완료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012160" y="2909956"/>
            <a:ext cx="89110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병원 추천</a:t>
            </a:r>
            <a:endParaRPr lang="ko-KR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012160" y="3298034"/>
            <a:ext cx="89110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미용 추천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12160" y="2521878"/>
            <a:ext cx="89110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친구 찾기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55576" y="1332384"/>
            <a:ext cx="130840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찾기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76450" y="1343576"/>
            <a:ext cx="130840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 확인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355976" y="1842475"/>
            <a:ext cx="1170674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베스트셀러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7584" y="1844824"/>
            <a:ext cx="1170674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검색창</a:t>
            </a:r>
            <a:endParaRPr lang="ko-KR" altLang="en-US" sz="1400" dirty="0"/>
          </a:p>
        </p:txBody>
      </p:sp>
      <p:sp>
        <p:nvSpPr>
          <p:cNvPr id="17" name="다이아몬드 16"/>
          <p:cNvSpPr/>
          <p:nvPr/>
        </p:nvSpPr>
        <p:spPr>
          <a:xfrm>
            <a:off x="2150342" y="579961"/>
            <a:ext cx="2061618" cy="60898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찾</a:t>
            </a:r>
            <a:r>
              <a:rPr lang="ko-KR" altLang="en-US" sz="1200" spc="-150" dirty="0" smtClean="0"/>
              <a:t>는 상품이 있는가</a:t>
            </a:r>
            <a:r>
              <a:rPr lang="en-US" altLang="ko-KR" sz="1200" spc="-150" dirty="0" smtClean="0"/>
              <a:t>?</a:t>
            </a:r>
            <a:endParaRPr lang="ko-KR" altLang="en-US" sz="1200" spc="-150" dirty="0"/>
          </a:p>
        </p:txBody>
      </p:sp>
      <p:sp>
        <p:nvSpPr>
          <p:cNvPr id="89" name="다이아몬드 88"/>
          <p:cNvSpPr/>
          <p:nvPr/>
        </p:nvSpPr>
        <p:spPr>
          <a:xfrm>
            <a:off x="5043215" y="576976"/>
            <a:ext cx="2121073" cy="60898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커뮤니티 기능을 사용할 것인가</a:t>
            </a:r>
            <a:r>
              <a:rPr lang="en-US" altLang="ko-KR" sz="1100" spc="-150" dirty="0" smtClean="0"/>
              <a:t>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10085" y="1348344"/>
            <a:ext cx="1308406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94" name="다이아몬드 93"/>
          <p:cNvSpPr/>
          <p:nvPr/>
        </p:nvSpPr>
        <p:spPr>
          <a:xfrm>
            <a:off x="4398501" y="4509120"/>
            <a:ext cx="1462706" cy="4776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구매 여부</a:t>
            </a:r>
            <a:endParaRPr lang="en-US" altLang="ko-KR" sz="1100" spc="-150" dirty="0" smtClean="0"/>
          </a:p>
        </p:txBody>
      </p:sp>
      <p:sp>
        <p:nvSpPr>
          <p:cNvPr id="95" name="다이아몬드 94"/>
          <p:cNvSpPr/>
          <p:nvPr/>
        </p:nvSpPr>
        <p:spPr>
          <a:xfrm>
            <a:off x="6219506" y="4504908"/>
            <a:ext cx="1495697" cy="4818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회원 가입 여부</a:t>
            </a:r>
            <a:endParaRPr lang="en-US" altLang="ko-KR" sz="1100" spc="-150" dirty="0" smtClean="0"/>
          </a:p>
        </p:txBody>
      </p:sp>
      <p:cxnSp>
        <p:nvCxnSpPr>
          <p:cNvPr id="63" name="꺾인 연결선 62"/>
          <p:cNvCxnSpPr>
            <a:stCxn id="17" idx="1"/>
            <a:endCxn id="59" idx="0"/>
          </p:cNvCxnSpPr>
          <p:nvPr/>
        </p:nvCxnSpPr>
        <p:spPr>
          <a:xfrm rot="10800000" flipV="1">
            <a:off x="1409780" y="884454"/>
            <a:ext cx="740563" cy="447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7" idx="3"/>
          </p:cNvCxnSpPr>
          <p:nvPr/>
        </p:nvCxnSpPr>
        <p:spPr>
          <a:xfrm>
            <a:off x="4211960" y="884455"/>
            <a:ext cx="144016" cy="459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39" idx="1"/>
            <a:endCxn id="17" idx="0"/>
          </p:cNvCxnSpPr>
          <p:nvPr/>
        </p:nvCxnSpPr>
        <p:spPr>
          <a:xfrm rot="10800000" flipV="1">
            <a:off x="3181151" y="285081"/>
            <a:ext cx="598760" cy="294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7" idx="3"/>
            <a:endCxn id="89" idx="1"/>
          </p:cNvCxnSpPr>
          <p:nvPr/>
        </p:nvCxnSpPr>
        <p:spPr>
          <a:xfrm flipV="1">
            <a:off x="4211960" y="881470"/>
            <a:ext cx="831255" cy="2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9" idx="3"/>
          </p:cNvCxnSpPr>
          <p:nvPr/>
        </p:nvCxnSpPr>
        <p:spPr>
          <a:xfrm>
            <a:off x="7164288" y="881470"/>
            <a:ext cx="373648" cy="450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68344" y="343275"/>
            <a:ext cx="114008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페이지 나가기</a:t>
            </a:r>
            <a:endParaRPr lang="ko-KR" altLang="en-US" sz="1100" dirty="0"/>
          </a:p>
        </p:txBody>
      </p:sp>
      <p:cxnSp>
        <p:nvCxnSpPr>
          <p:cNvPr id="101" name="꺾인 연결선 100"/>
          <p:cNvCxnSpPr>
            <a:stCxn id="89" idx="0"/>
            <a:endCxn id="115" idx="1"/>
          </p:cNvCxnSpPr>
          <p:nvPr/>
        </p:nvCxnSpPr>
        <p:spPr>
          <a:xfrm rot="5400000" flipH="1" flipV="1">
            <a:off x="6834600" y="-256768"/>
            <a:ext cx="102896" cy="1564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41" idx="1"/>
            <a:endCxn id="40" idx="1"/>
          </p:cNvCxnSpPr>
          <p:nvPr/>
        </p:nvCxnSpPr>
        <p:spPr>
          <a:xfrm rot="10800000" flipV="1">
            <a:off x="2380257" y="1996364"/>
            <a:ext cx="445553" cy="505890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41" idx="1"/>
            <a:endCxn id="42" idx="1"/>
          </p:cNvCxnSpPr>
          <p:nvPr/>
        </p:nvCxnSpPr>
        <p:spPr>
          <a:xfrm rot="10800000" flipV="1">
            <a:off x="2380257" y="1996364"/>
            <a:ext cx="445553" cy="1010896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41" idx="1"/>
            <a:endCxn id="45" idx="1"/>
          </p:cNvCxnSpPr>
          <p:nvPr/>
        </p:nvCxnSpPr>
        <p:spPr>
          <a:xfrm rot="10800000" flipV="1">
            <a:off x="2380259" y="1996364"/>
            <a:ext cx="445551" cy="1508178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41" idx="1"/>
            <a:endCxn id="44" idx="1"/>
          </p:cNvCxnSpPr>
          <p:nvPr/>
        </p:nvCxnSpPr>
        <p:spPr>
          <a:xfrm rot="10800000" flipV="1">
            <a:off x="2380259" y="1996363"/>
            <a:ext cx="445551" cy="2025331"/>
          </a:xfrm>
          <a:prstGeom prst="bentConnector3">
            <a:avLst>
              <a:gd name="adj1" fmla="val 15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9" idx="2"/>
            <a:endCxn id="62" idx="0"/>
          </p:cNvCxnSpPr>
          <p:nvPr/>
        </p:nvCxnSpPr>
        <p:spPr>
          <a:xfrm rot="16200000" flipH="1">
            <a:off x="1309019" y="1740921"/>
            <a:ext cx="204663" cy="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62" idx="2"/>
            <a:endCxn id="52" idx="1"/>
          </p:cNvCxnSpPr>
          <p:nvPr/>
        </p:nvCxnSpPr>
        <p:spPr>
          <a:xfrm rot="16200000" flipH="1">
            <a:off x="1940027" y="1625495"/>
            <a:ext cx="1083796" cy="2138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2" idx="3"/>
            <a:endCxn id="53" idx="1"/>
          </p:cNvCxnSpPr>
          <p:nvPr/>
        </p:nvCxnSpPr>
        <p:spPr>
          <a:xfrm>
            <a:off x="4442036" y="3236397"/>
            <a:ext cx="242266" cy="1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61" idx="2"/>
            <a:endCxn id="53" idx="0"/>
          </p:cNvCxnSpPr>
          <p:nvPr/>
        </p:nvCxnSpPr>
        <p:spPr>
          <a:xfrm rot="16200000" flipH="1">
            <a:off x="4607081" y="2484483"/>
            <a:ext cx="857007" cy="188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40" idx="3"/>
            <a:endCxn id="52" idx="0"/>
          </p:cNvCxnSpPr>
          <p:nvPr/>
        </p:nvCxnSpPr>
        <p:spPr>
          <a:xfrm>
            <a:off x="3292355" y="2502254"/>
            <a:ext cx="704128" cy="595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42" idx="3"/>
            <a:endCxn id="52" idx="0"/>
          </p:cNvCxnSpPr>
          <p:nvPr/>
        </p:nvCxnSpPr>
        <p:spPr>
          <a:xfrm>
            <a:off x="3292355" y="3007260"/>
            <a:ext cx="704128" cy="90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45" idx="3"/>
            <a:endCxn id="52" idx="2"/>
          </p:cNvCxnSpPr>
          <p:nvPr/>
        </p:nvCxnSpPr>
        <p:spPr>
          <a:xfrm flipV="1">
            <a:off x="3292356" y="3374896"/>
            <a:ext cx="704127" cy="129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44" idx="3"/>
            <a:endCxn id="52" idx="2"/>
          </p:cNvCxnSpPr>
          <p:nvPr/>
        </p:nvCxnSpPr>
        <p:spPr>
          <a:xfrm flipV="1">
            <a:off x="3292356" y="3374896"/>
            <a:ext cx="704127" cy="646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60" idx="2"/>
            <a:endCxn id="41" idx="0"/>
          </p:cNvCxnSpPr>
          <p:nvPr/>
        </p:nvCxnSpPr>
        <p:spPr>
          <a:xfrm rot="5400000">
            <a:off x="3675339" y="1387161"/>
            <a:ext cx="191122" cy="719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60" idx="2"/>
            <a:endCxn id="61" idx="0"/>
          </p:cNvCxnSpPr>
          <p:nvPr/>
        </p:nvCxnSpPr>
        <p:spPr>
          <a:xfrm rot="16200000" flipH="1">
            <a:off x="4440422" y="1341584"/>
            <a:ext cx="191122" cy="810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53" idx="2"/>
            <a:endCxn id="49" idx="0"/>
          </p:cNvCxnSpPr>
          <p:nvPr/>
        </p:nvCxnSpPr>
        <p:spPr>
          <a:xfrm rot="5400000">
            <a:off x="4971971" y="3626809"/>
            <a:ext cx="3157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49" idx="2"/>
            <a:endCxn id="94" idx="0"/>
          </p:cNvCxnSpPr>
          <p:nvPr/>
        </p:nvCxnSpPr>
        <p:spPr>
          <a:xfrm rot="5400000">
            <a:off x="4906142" y="4285406"/>
            <a:ext cx="4474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94" idx="3"/>
            <a:endCxn id="95" idx="1"/>
          </p:cNvCxnSpPr>
          <p:nvPr/>
        </p:nvCxnSpPr>
        <p:spPr>
          <a:xfrm flipV="1">
            <a:off x="5861207" y="4745826"/>
            <a:ext cx="358299" cy="21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/>
          <p:nvPr/>
        </p:nvCxnSpPr>
        <p:spPr>
          <a:xfrm rot="5400000">
            <a:off x="6075600" y="3114683"/>
            <a:ext cx="2281979" cy="498471"/>
          </a:xfrm>
          <a:prstGeom prst="bentConnector3">
            <a:avLst>
              <a:gd name="adj1" fmla="val 83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56" idx="2"/>
            <a:endCxn id="95" idx="0"/>
          </p:cNvCxnSpPr>
          <p:nvPr/>
        </p:nvCxnSpPr>
        <p:spPr>
          <a:xfrm rot="5400000">
            <a:off x="6582529" y="2607755"/>
            <a:ext cx="2281979" cy="1512326"/>
          </a:xfrm>
          <a:prstGeom prst="bentConnector3">
            <a:avLst>
              <a:gd name="adj1" fmla="val 83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>
            <a:stCxn id="95" idx="3"/>
            <a:endCxn id="51" idx="1"/>
          </p:cNvCxnSpPr>
          <p:nvPr/>
        </p:nvCxnSpPr>
        <p:spPr>
          <a:xfrm flipV="1">
            <a:off x="7715203" y="4742877"/>
            <a:ext cx="274586" cy="2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95" idx="2"/>
            <a:endCxn id="48" idx="0"/>
          </p:cNvCxnSpPr>
          <p:nvPr/>
        </p:nvCxnSpPr>
        <p:spPr>
          <a:xfrm rot="16200000" flipH="1">
            <a:off x="6843719" y="5110380"/>
            <a:ext cx="248064" cy="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48" idx="2"/>
            <a:endCxn id="148" idx="0"/>
          </p:cNvCxnSpPr>
          <p:nvPr/>
        </p:nvCxnSpPr>
        <p:spPr>
          <a:xfrm rot="5400000">
            <a:off x="6851510" y="5627652"/>
            <a:ext cx="232482" cy="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48" idx="2"/>
            <a:endCxn id="57" idx="0"/>
          </p:cNvCxnSpPr>
          <p:nvPr/>
        </p:nvCxnSpPr>
        <p:spPr>
          <a:xfrm rot="5400000">
            <a:off x="6699629" y="5969587"/>
            <a:ext cx="216024" cy="319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203"/>
          <p:cNvCxnSpPr>
            <a:stCxn id="55" idx="1"/>
            <a:endCxn id="95" idx="0"/>
          </p:cNvCxnSpPr>
          <p:nvPr/>
        </p:nvCxnSpPr>
        <p:spPr>
          <a:xfrm rot="10800000" flipH="1" flipV="1">
            <a:off x="6012159" y="2075656"/>
            <a:ext cx="955195" cy="2429251"/>
          </a:xfrm>
          <a:prstGeom prst="bentConnector4">
            <a:avLst>
              <a:gd name="adj1" fmla="val -23932"/>
              <a:gd name="adj2" fmla="val 84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55" idx="2"/>
            <a:endCxn id="157" idx="0"/>
          </p:cNvCxnSpPr>
          <p:nvPr/>
        </p:nvCxnSpPr>
        <p:spPr>
          <a:xfrm>
            <a:off x="6457714" y="2306489"/>
            <a:ext cx="0" cy="2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57" idx="2"/>
            <a:endCxn id="154" idx="0"/>
          </p:cNvCxnSpPr>
          <p:nvPr/>
        </p:nvCxnSpPr>
        <p:spPr>
          <a:xfrm>
            <a:off x="6457714" y="2798877"/>
            <a:ext cx="0" cy="11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54" idx="2"/>
            <a:endCxn id="156" idx="0"/>
          </p:cNvCxnSpPr>
          <p:nvPr/>
        </p:nvCxnSpPr>
        <p:spPr>
          <a:xfrm>
            <a:off x="6457714" y="3186955"/>
            <a:ext cx="0" cy="11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91" idx="2"/>
            <a:endCxn id="54" idx="0"/>
          </p:cNvCxnSpPr>
          <p:nvPr/>
        </p:nvCxnSpPr>
        <p:spPr>
          <a:xfrm rot="16200000" flipH="1">
            <a:off x="7170153" y="1650256"/>
            <a:ext cx="289809" cy="301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91" idx="2"/>
            <a:endCxn id="56" idx="0"/>
          </p:cNvCxnSpPr>
          <p:nvPr/>
        </p:nvCxnSpPr>
        <p:spPr>
          <a:xfrm rot="16200000" flipH="1">
            <a:off x="7677080" y="1143328"/>
            <a:ext cx="289809" cy="1315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91" idx="2"/>
            <a:endCxn id="55" idx="0"/>
          </p:cNvCxnSpPr>
          <p:nvPr/>
        </p:nvCxnSpPr>
        <p:spPr>
          <a:xfrm rot="5400000">
            <a:off x="6716650" y="1397185"/>
            <a:ext cx="188703" cy="706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51" idx="2"/>
            <a:endCxn id="57" idx="3"/>
          </p:cNvCxnSpPr>
          <p:nvPr/>
        </p:nvCxnSpPr>
        <p:spPr>
          <a:xfrm rot="5400000">
            <a:off x="7123495" y="5192529"/>
            <a:ext cx="1586769" cy="964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39825" y="4612071"/>
            <a:ext cx="114008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뒤로 가기</a:t>
            </a:r>
            <a:endParaRPr lang="ko-KR" altLang="en-US" sz="1100" dirty="0"/>
          </a:p>
        </p:txBody>
      </p:sp>
      <p:sp>
        <p:nvSpPr>
          <p:cNvPr id="239" name="TextBox 238"/>
          <p:cNvSpPr txBox="1"/>
          <p:nvPr/>
        </p:nvSpPr>
        <p:spPr>
          <a:xfrm>
            <a:off x="1549353" y="610241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6205416" y="20966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7448618" y="81258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664484" y="4471478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7504823" y="4457986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YES</a:t>
            </a:r>
            <a:endParaRPr lang="ko-KR" alt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4131291" y="620403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3804865" y="4457986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6875671" y="4926612"/>
            <a:ext cx="5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NO</a:t>
            </a:r>
            <a:endParaRPr lang="ko-KR" altLang="en-US" sz="1400" b="1" dirty="0"/>
          </a:p>
        </p:txBody>
      </p:sp>
      <p:cxnSp>
        <p:nvCxnSpPr>
          <p:cNvPr id="248" name="꺾인 연결선 247"/>
          <p:cNvCxnSpPr>
            <a:stCxn id="94" idx="1"/>
            <a:endCxn id="237" idx="3"/>
          </p:cNvCxnSpPr>
          <p:nvPr/>
        </p:nvCxnSpPr>
        <p:spPr>
          <a:xfrm rot="10800000">
            <a:off x="3779911" y="4742876"/>
            <a:ext cx="618590" cy="5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626CEB-F3F2-4636-AE9A-BD338C1F2D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계층도 다이어그램</Template>
  <TotalTime>82</TotalTime>
  <Words>114</Words>
  <Application>Microsoft Office PowerPoint</Application>
  <PresentationFormat>화면 슬라이드 쇼(4:3)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플로우 차트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플로우 차트</dc:title>
  <dc:creator>a</dc:creator>
  <cp:keywords/>
  <cp:lastModifiedBy>a</cp:lastModifiedBy>
  <cp:revision>10</cp:revision>
  <dcterms:created xsi:type="dcterms:W3CDTF">2023-06-12T09:51:00Z</dcterms:created>
  <dcterms:modified xsi:type="dcterms:W3CDTF">2023-06-12T11:13:39Z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TC102375399990</vt:lpwstr>
  </property>
</Properties>
</file>