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media/image1.jpeg" ContentType="image/jpeg"/>
  <Override PartName="/ppt/media/image2.png" ContentType="image/png"/>
  <Override PartName="/ppt/media/image4.jpeg" ContentType="image/jpeg"/>
  <Override PartName="/ppt/media/image14.png" ContentType="image/png"/>
  <Override PartName="/ppt/media/image7.svg" ContentType="image/svg"/>
  <Override PartName="/ppt/media/image10.png" ContentType="image/png"/>
  <Override PartName="/ppt/media/image3.svg" ContentType="image/svg"/>
  <Override PartName="/ppt/media/image6.png" ContentType="image/png"/>
  <Override PartName="/ppt/media/image5.png" ContentType="image/png"/>
  <Override PartName="/ppt/media/image8.png" ContentType="image/png"/>
  <Override PartName="/ppt/media/image9.svg" ContentType="image/svg"/>
  <Override PartName="/ppt/media/image11.svg" ContentType="image/svg"/>
  <Override PartName="/ppt/media/image12.png" ContentType="image/png"/>
  <Override PartName="/ppt/media/image13.svg" ContentType="image/svg"/>
  <Override PartName="/ppt/media/image15.svg" ContentType="image/svg"/>
  <Override PartName="/ppt/media/image16.jpeg" ContentType="image/jpe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5" r:id="rId5"/>
    <p:sldMasterId id="2147483658" r:id="rId6"/>
    <p:sldMasterId id="2147483661" r:id="rId7"/>
    <p:sldMasterId id="2147483664" r:id="rId8"/>
    <p:sldMasterId id="2147483667" r:id="rId9"/>
    <p:sldMasterId id="2147483670" r:id="rId10"/>
  </p:sldMasterIdLst>
  <p:sldIdLst>
    <p:sldId id="256" r:id="rId11"/>
    <p:sldId id="257" r:id="rId12"/>
    <p:sldId id="258" r:id="rId13"/>
    <p:sldId id="259" r:id="rId14"/>
    <p:sldId id="260" r:id="rId15"/>
    <p:sldId id="261" r:id="rId16"/>
    <p:sldId id="262" r:id="rId17"/>
    <p:sldId id="263" r:id="rId18"/>
    <p:sldId id="264" r:id="rId1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5"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26" name="PlaceHolder 2"/>
          <p:cNvSpPr>
            <a:spLocks noGrp="1"/>
          </p:cNvSpPr>
          <p:nvPr>
            <p:ph type="subTitle"/>
          </p:nvPr>
        </p:nvSpPr>
        <p:spPr>
          <a:xfrm>
            <a:off x="468000" y="1800000"/>
            <a:ext cx="9072000" cy="328824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38396F5-3F2D-4121-BD06-F3DB051DD4ED}"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ullet 2">
    <p:spTree>
      <p:nvGrpSpPr>
        <p:cNvPr id="1" name=""/>
        <p:cNvGrpSpPr/>
        <p:nvPr/>
      </p:nvGrpSpPr>
      <p:grpSpPr>
        <a:xfrm>
          <a:off x="0" y="0"/>
          <a:ext cx="0" cy="0"/>
          <a:chOff x="0" y="0"/>
          <a:chExt cx="0" cy="0"/>
        </a:xfrm>
      </p:grpSpPr>
      <p:sp>
        <p:nvSpPr>
          <p:cNvPr id="124"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125" name="PlaceHolder 2"/>
          <p:cNvSpPr>
            <a:spLocks noGrp="1"/>
          </p:cNvSpPr>
          <p:nvPr>
            <p:ph/>
          </p:nvPr>
        </p:nvSpPr>
        <p:spPr>
          <a:xfrm>
            <a:off x="468000" y="1800000"/>
            <a:ext cx="90720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FF2E8B76-23F5-4A41-AAAF-881DD7CB4B58}" type="slidenum">
              <a:t>&lt;#&gt;</a:t>
            </a:fld>
          </a:p>
        </p:txBody>
      </p:sp>
      <p:sp>
        <p:nvSpPr>
          <p:cNvPr id="6" name="PlaceHolder 5"/>
          <p:cNvSpPr>
            <a:spLocks noGrp="1"/>
          </p:cNvSpPr>
          <p:nvPr>
            <p:ph type="dt" idx="16"/>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BF970AC-B4BF-4AD8-BE09-FED0073493FF}" type="slidenum">
              <a:t>&lt;#&gt;</a:t>
            </a:fld>
          </a:p>
        </p:txBody>
      </p:sp>
      <p:sp>
        <p:nvSpPr>
          <p:cNvPr id="4" name="PlaceHolder 3"/>
          <p:cNvSpPr>
            <a:spLocks noGrp="1"/>
          </p:cNvSpPr>
          <p:nvPr>
            <p:ph type="dt" idx="19"/>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Jigsaw">
    <p:spTree>
      <p:nvGrpSpPr>
        <p:cNvPr id="1" name=""/>
        <p:cNvGrpSpPr/>
        <p:nvPr/>
      </p:nvGrpSpPr>
      <p:grpSpPr>
        <a:xfrm>
          <a:off x="0" y="0"/>
          <a:ext cx="0" cy="0"/>
          <a:chOff x="0" y="0"/>
          <a:chExt cx="0" cy="0"/>
        </a:xfrm>
      </p:grpSpPr>
      <p:sp>
        <p:nvSpPr>
          <p:cNvPr id="175"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176" name="PlaceHolder 2"/>
          <p:cNvSpPr>
            <a:spLocks noGrp="1"/>
          </p:cNvSpPr>
          <p:nvPr>
            <p:ph/>
          </p:nvPr>
        </p:nvSpPr>
        <p:spPr>
          <a:xfrm>
            <a:off x="468000" y="1800000"/>
            <a:ext cx="90720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48B04570-D80F-4366-8A07-66010B9ED758}" type="slidenum">
              <a:t>&lt;#&gt;</a:t>
            </a:fld>
          </a:p>
        </p:txBody>
      </p:sp>
      <p:sp>
        <p:nvSpPr>
          <p:cNvPr id="6" name="PlaceHolder 5"/>
          <p:cNvSpPr>
            <a:spLocks noGrp="1"/>
          </p:cNvSpPr>
          <p:nvPr>
            <p:ph type="dt" idx="19"/>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ullet 3">
    <p:spTree>
      <p:nvGrpSpPr>
        <p:cNvPr id="1" name=""/>
        <p:cNvGrpSpPr/>
        <p:nvPr/>
      </p:nvGrpSpPr>
      <p:grpSpPr>
        <a:xfrm>
          <a:off x="0" y="0"/>
          <a:ext cx="0" cy="0"/>
          <a:chOff x="0" y="0"/>
          <a:chExt cx="0" cy="0"/>
        </a:xfrm>
      </p:grpSpPr>
      <p:sp>
        <p:nvSpPr>
          <p:cNvPr id="211"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98E85F23-EF62-4600-A836-D28BB6C48EAD}" type="slidenum">
              <a:t>&lt;#&gt;</a:t>
            </a:fld>
          </a:p>
        </p:txBody>
      </p:sp>
      <p:sp>
        <p:nvSpPr>
          <p:cNvPr id="5" name="PlaceHolder 4"/>
          <p:cNvSpPr>
            <a:spLocks noGrp="1"/>
          </p:cNvSpPr>
          <p:nvPr>
            <p:ph type="dt" idx="22"/>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ullet 3">
    <p:spTree>
      <p:nvGrpSpPr>
        <p:cNvPr id="1" name=""/>
        <p:cNvGrpSpPr/>
        <p:nvPr/>
      </p:nvGrpSpPr>
      <p:grpSpPr>
        <a:xfrm>
          <a:off x="0" y="0"/>
          <a:ext cx="0" cy="0"/>
          <a:chOff x="0" y="0"/>
          <a:chExt cx="0" cy="0"/>
        </a:xfrm>
      </p:grpSpPr>
      <p:sp>
        <p:nvSpPr>
          <p:cNvPr id="212"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213" name="PlaceHolder 2"/>
          <p:cNvSpPr>
            <a:spLocks noGrp="1"/>
          </p:cNvSpPr>
          <p:nvPr>
            <p:ph/>
          </p:nvPr>
        </p:nvSpPr>
        <p:spPr>
          <a:xfrm>
            <a:off x="468000" y="1800000"/>
            <a:ext cx="90720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C7D4978D-57BF-444F-96AC-9766A8E8ED5F}" type="slidenum">
              <a:t>&lt;#&gt;</a:t>
            </a:fld>
          </a:p>
        </p:txBody>
      </p:sp>
      <p:sp>
        <p:nvSpPr>
          <p:cNvPr id="6" name="PlaceHolder 5"/>
          <p:cNvSpPr>
            <a:spLocks noGrp="1"/>
          </p:cNvSpPr>
          <p:nvPr>
            <p:ph type="dt" idx="22"/>
          </p:nvPr>
        </p:nvSpPr>
        <p:spPr/>
        <p:txBody>
          <a:bodyPr/>
          <a:p>
            <a:r>
              <a:rPr lang="es-E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mage">
    <p:spTree>
      <p:nvGrpSpPr>
        <p:cNvPr id="1" name=""/>
        <p:cNvGrpSpPr/>
        <p:nvPr/>
      </p:nvGrpSpPr>
      <p:grpSpPr>
        <a:xfrm>
          <a:off x="0" y="0"/>
          <a:ext cx="0" cy="0"/>
          <a:chOff x="0" y="0"/>
          <a:chExt cx="0" cy="0"/>
        </a:xfrm>
      </p:grpSpPr>
      <p:sp>
        <p:nvSpPr>
          <p:cNvPr id="226"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227" name="PlaceHolder 2"/>
          <p:cNvSpPr>
            <a:spLocks noGrp="1"/>
          </p:cNvSpPr>
          <p:nvPr>
            <p:ph/>
          </p:nvPr>
        </p:nvSpPr>
        <p:spPr>
          <a:xfrm>
            <a:off x="468000" y="1800000"/>
            <a:ext cx="90720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AC321D14-842C-4A66-8766-DC16BA2A6844}" type="slidenum">
              <a:t>&lt;#&gt;</a:t>
            </a:fld>
          </a:p>
        </p:txBody>
      </p:sp>
      <p:sp>
        <p:nvSpPr>
          <p:cNvPr id="6" name="PlaceHolder 5"/>
          <p:cNvSpPr>
            <a:spLocks noGrp="1"/>
          </p:cNvSpPr>
          <p:nvPr>
            <p:ph type="dt" idx="25"/>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28" name="PlaceHolder 2"/>
          <p:cNvSpPr>
            <a:spLocks noGrp="1"/>
          </p:cNvSpPr>
          <p:nvPr>
            <p:ph/>
          </p:nvPr>
        </p:nvSpPr>
        <p:spPr>
          <a:xfrm>
            <a:off x="468000" y="1800000"/>
            <a:ext cx="90720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BFD0403-F076-42D3-94C7-0A6FF4D8ED17}"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able of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53" name="PlaceHolder 2"/>
          <p:cNvSpPr>
            <a:spLocks noGrp="1"/>
          </p:cNvSpPr>
          <p:nvPr>
            <p:ph/>
          </p:nvPr>
        </p:nvSpPr>
        <p:spPr>
          <a:xfrm>
            <a:off x="468000" y="1800000"/>
            <a:ext cx="90720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087A186-ABF6-4F7A-88E8-705C5AA94249}" type="slidenum">
              <a:t>&lt;#&gt;</a:t>
            </a:fld>
          </a:p>
        </p:txBody>
      </p:sp>
      <p:sp>
        <p:nvSpPr>
          <p:cNvPr id="6" name="PlaceHolder 5"/>
          <p:cNvSpPr>
            <a:spLocks noGrp="1"/>
          </p:cNvSpPr>
          <p:nvPr>
            <p:ph type="dt" idx="4"/>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1">
    <p:spTree>
      <p:nvGrpSpPr>
        <p:cNvPr id="1" name=""/>
        <p:cNvGrpSpPr/>
        <p:nvPr/>
      </p:nvGrpSpPr>
      <p:grpSpPr>
        <a:xfrm>
          <a:off x="0" y="0"/>
          <a:ext cx="0" cy="0"/>
          <a:chOff x="0" y="0"/>
          <a:chExt cx="0" cy="0"/>
        </a:xfrm>
      </p:grpSpPr>
      <p:sp>
        <p:nvSpPr>
          <p:cNvPr id="73"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74" name="PlaceHolder 2"/>
          <p:cNvSpPr>
            <a:spLocks noGrp="1"/>
          </p:cNvSpPr>
          <p:nvPr>
            <p:ph/>
          </p:nvPr>
        </p:nvSpPr>
        <p:spPr>
          <a:xfrm>
            <a:off x="468000" y="1800000"/>
            <a:ext cx="90720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B40B592-AD1E-4251-BEB3-4EDC157A1D67}" type="slidenum">
              <a:t>&lt;#&gt;</a:t>
            </a:fld>
          </a:p>
        </p:txBody>
      </p:sp>
      <p:sp>
        <p:nvSpPr>
          <p:cNvPr id="6" name="PlaceHolder 5"/>
          <p:cNvSpPr>
            <a:spLocks noGrp="1"/>
          </p:cNvSpPr>
          <p:nvPr>
            <p:ph type="dt" idx="7"/>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0B92B01C-81B7-41F1-A6AE-EB39D878EC6E}" type="slidenum">
              <a:t>&lt;#&gt;</a:t>
            </a:fld>
          </a:p>
        </p:txBody>
      </p:sp>
      <p:sp>
        <p:nvSpPr>
          <p:cNvPr id="4" name="PlaceHolder 3"/>
          <p:cNvSpPr>
            <a:spLocks noGrp="1"/>
          </p:cNvSpPr>
          <p:nvPr>
            <p:ph type="dt" idx="10"/>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ullet 1">
    <p:spTree>
      <p:nvGrpSpPr>
        <p:cNvPr id="1" name=""/>
        <p:cNvGrpSpPr/>
        <p:nvPr/>
      </p:nvGrpSpPr>
      <p:grpSpPr>
        <a:xfrm>
          <a:off x="0" y="0"/>
          <a:ext cx="0" cy="0"/>
          <a:chOff x="0" y="0"/>
          <a:chExt cx="0" cy="0"/>
        </a:xfrm>
      </p:grpSpPr>
      <p:sp>
        <p:nvSpPr>
          <p:cNvPr id="89"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90" name="PlaceHolder 2"/>
          <p:cNvSpPr>
            <a:spLocks noGrp="1"/>
          </p:cNvSpPr>
          <p:nvPr>
            <p:ph/>
          </p:nvPr>
        </p:nvSpPr>
        <p:spPr>
          <a:xfrm>
            <a:off x="468000" y="1800000"/>
            <a:ext cx="90720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B7C80F8-B56B-4D31-9503-251C9BCEA80D}" type="slidenum">
              <a:t>&lt;#&gt;</a:t>
            </a:fld>
          </a:p>
        </p:txBody>
      </p:sp>
      <p:sp>
        <p:nvSpPr>
          <p:cNvPr id="6" name="PlaceHolder 5"/>
          <p:cNvSpPr>
            <a:spLocks noGrp="1"/>
          </p:cNvSpPr>
          <p:nvPr>
            <p:ph type="dt" idx="10"/>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6889DED-8D27-439C-BB73-A96A4BAEF37F}" type="slidenum">
              <a:t>&lt;#&gt;</a:t>
            </a:fld>
          </a:p>
        </p:txBody>
      </p:sp>
      <p:sp>
        <p:nvSpPr>
          <p:cNvPr id="4" name="PlaceHolder 3"/>
          <p:cNvSpPr>
            <a:spLocks noGrp="1"/>
          </p:cNvSpPr>
          <p:nvPr>
            <p:ph type="dt" idx="13"/>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2">
    <p:spTree>
      <p:nvGrpSpPr>
        <p:cNvPr id="1" name=""/>
        <p:cNvGrpSpPr/>
        <p:nvPr/>
      </p:nvGrpSpPr>
      <p:grpSpPr>
        <a:xfrm>
          <a:off x="0" y="0"/>
          <a:ext cx="0" cy="0"/>
          <a:chOff x="0" y="0"/>
          <a:chExt cx="0" cy="0"/>
        </a:xfrm>
      </p:grpSpPr>
      <p:sp>
        <p:nvSpPr>
          <p:cNvPr id="107"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108" name="PlaceHolder 2"/>
          <p:cNvSpPr>
            <a:spLocks noGrp="1"/>
          </p:cNvSpPr>
          <p:nvPr>
            <p:ph/>
          </p:nvPr>
        </p:nvSpPr>
        <p:spPr>
          <a:xfrm>
            <a:off x="468000" y="1800000"/>
            <a:ext cx="90720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8C89D09C-6CAD-4F16-9A28-441B12E5D15E}" type="slidenum">
              <a:t>&lt;#&gt;</a:t>
            </a:fld>
          </a:p>
        </p:txBody>
      </p:sp>
      <p:sp>
        <p:nvSpPr>
          <p:cNvPr id="6" name="PlaceHolder 5"/>
          <p:cNvSpPr>
            <a:spLocks noGrp="1"/>
          </p:cNvSpPr>
          <p:nvPr>
            <p:ph type="dt" idx="13"/>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4535A480-DD91-47EA-8DF0-6B27FF8AD41B}" type="slidenum">
              <a:t>&lt;#&gt;</a:t>
            </a:fld>
          </a:p>
        </p:txBody>
      </p:sp>
      <p:sp>
        <p:nvSpPr>
          <p:cNvPr id="4" name="PlaceHolder 3"/>
          <p:cNvSpPr>
            <a:spLocks noGrp="1"/>
          </p:cNvSpPr>
          <p:nvPr>
            <p:ph type="dt" idx="16"/>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image" Target="../media/image3.svg"/><Relationship Id="rId16"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Relationship Id="rId3" Type="http://schemas.openxmlformats.org/officeDocument/2006/relationships/slideLayout" Target="../slideLayouts/slideLayout6.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7.xml"/><Relationship Id="rId3" Type="http://schemas.openxmlformats.org/officeDocument/2006/relationships/slideLayout" Target="../slideLayouts/slideLayout8.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9.xml"/><Relationship Id="rId3" Type="http://schemas.openxmlformats.org/officeDocument/2006/relationships/slideLayout" Target="../slideLayouts/slideLayout10.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4.jpeg"/><Relationship Id="rId4" Type="http://schemas.openxmlformats.org/officeDocument/2006/relationships/image" Target="../media/image4.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1.xml"/><Relationship Id="rId9" Type="http://schemas.openxmlformats.org/officeDocument/2006/relationships/slideLayout" Target="../slideLayouts/slideLayout12.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13.xml"/><Relationship Id="rId27"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
          <p:cNvGrpSpPr/>
          <p:nvPr/>
        </p:nvGrpSpPr>
        <p:grpSpPr>
          <a:xfrm>
            <a:off x="0" y="0"/>
            <a:ext cx="10080720" cy="4114800"/>
            <a:chOff x="0" y="0"/>
            <a:chExt cx="10080720" cy="4114800"/>
          </a:xfrm>
        </p:grpSpPr>
        <p:sp>
          <p:nvSpPr>
            <p:cNvPr id="1" name=""/>
            <p:cNvSpPr/>
            <p:nvPr/>
          </p:nvSpPr>
          <p:spPr>
            <a:xfrm>
              <a:off x="0" y="0"/>
              <a:ext cx="10080720" cy="41148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 name=""/>
            <p:cNvSpPr/>
            <p:nvPr/>
          </p:nvSpPr>
          <p:spPr>
            <a:xfrm>
              <a:off x="0" y="0"/>
              <a:ext cx="10080720" cy="41148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3" name=""/>
            <p:cNvSpPr/>
            <p:nvPr/>
          </p:nvSpPr>
          <p:spPr>
            <a:xfrm>
              <a:off x="0" y="1280160"/>
              <a:ext cx="1554480" cy="64008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4" name=""/>
            <p:cNvSpPr/>
            <p:nvPr/>
          </p:nvSpPr>
          <p:spPr>
            <a:xfrm>
              <a:off x="914400" y="1920240"/>
              <a:ext cx="1280160" cy="18288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5" name=""/>
            <p:cNvSpPr/>
            <p:nvPr/>
          </p:nvSpPr>
          <p:spPr>
            <a:xfrm>
              <a:off x="2194560" y="548640"/>
              <a:ext cx="1280160" cy="18288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6" name=""/>
            <p:cNvSpPr/>
            <p:nvPr/>
          </p:nvSpPr>
          <p:spPr>
            <a:xfrm>
              <a:off x="3474720" y="118872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7" name=""/>
            <p:cNvSpPr/>
            <p:nvPr/>
          </p:nvSpPr>
          <p:spPr>
            <a:xfrm>
              <a:off x="4206240" y="0"/>
              <a:ext cx="1463040" cy="91440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8" name=""/>
            <p:cNvSpPr/>
            <p:nvPr/>
          </p:nvSpPr>
          <p:spPr>
            <a:xfrm>
              <a:off x="4663440" y="914400"/>
              <a:ext cx="1005840" cy="4572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9" name=""/>
            <p:cNvSpPr/>
            <p:nvPr/>
          </p:nvSpPr>
          <p:spPr>
            <a:xfrm>
              <a:off x="3474720" y="1737360"/>
              <a:ext cx="3108960" cy="10058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0" name=""/>
            <p:cNvSpPr/>
            <p:nvPr/>
          </p:nvSpPr>
          <p:spPr>
            <a:xfrm>
              <a:off x="4114800" y="2743200"/>
              <a:ext cx="1463040" cy="10058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1" name=""/>
            <p:cNvSpPr/>
            <p:nvPr/>
          </p:nvSpPr>
          <p:spPr>
            <a:xfrm>
              <a:off x="6583680" y="1463040"/>
              <a:ext cx="1554480" cy="45720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2" name=""/>
            <p:cNvSpPr/>
            <p:nvPr/>
          </p:nvSpPr>
          <p:spPr>
            <a:xfrm>
              <a:off x="7315200" y="1920240"/>
              <a:ext cx="1463040" cy="164592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3" name=""/>
            <p:cNvSpPr/>
            <p:nvPr/>
          </p:nvSpPr>
          <p:spPr>
            <a:xfrm>
              <a:off x="2743200" y="2377440"/>
              <a:ext cx="548640" cy="8229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4" name=""/>
            <p:cNvSpPr/>
            <p:nvPr/>
          </p:nvSpPr>
          <p:spPr>
            <a:xfrm>
              <a:off x="8595360" y="0"/>
              <a:ext cx="1485360" cy="146304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5" name=""/>
            <p:cNvSpPr/>
            <p:nvPr/>
          </p:nvSpPr>
          <p:spPr>
            <a:xfrm>
              <a:off x="6766560" y="0"/>
              <a:ext cx="274320" cy="100584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6" name=""/>
            <p:cNvSpPr/>
            <p:nvPr/>
          </p:nvSpPr>
          <p:spPr>
            <a:xfrm>
              <a:off x="1554480" y="0"/>
              <a:ext cx="182880" cy="91440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7" name=""/>
            <p:cNvSpPr/>
            <p:nvPr/>
          </p:nvSpPr>
          <p:spPr>
            <a:xfrm>
              <a:off x="0" y="3017520"/>
              <a:ext cx="365760" cy="10972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 name=""/>
            <p:cNvSpPr/>
            <p:nvPr/>
          </p:nvSpPr>
          <p:spPr>
            <a:xfrm>
              <a:off x="9601200" y="2560320"/>
              <a:ext cx="365760" cy="155448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9" name=""/>
            <p:cNvSpPr/>
            <p:nvPr/>
          </p:nvSpPr>
          <p:spPr>
            <a:xfrm>
              <a:off x="8778240" y="182880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grpSp>
      <p:sp>
        <p:nvSpPr>
          <p:cNvPr id="20" name="PlaceHolder 1"/>
          <p:cNvSpPr>
            <a:spLocks noGrp="1"/>
          </p:cNvSpPr>
          <p:nvPr>
            <p:ph type="title"/>
          </p:nvPr>
        </p:nvSpPr>
        <p:spPr>
          <a:xfrm>
            <a:off x="468000" y="4114800"/>
            <a:ext cx="9144000" cy="950400"/>
          </a:xfrm>
          <a:prstGeom prst="rect">
            <a:avLst/>
          </a:prstGeom>
          <a:noFill/>
          <a:ln w="0">
            <a:noFill/>
          </a:ln>
        </p:spPr>
        <p:txBody>
          <a:bodyPr lIns="0" rIns="0" tIns="0" bIns="0" anchor="ctr">
            <a:noAutofit/>
          </a:bodyPr>
          <a:p>
            <a:pPr indent="0" algn="ctr">
              <a:buNone/>
            </a:pPr>
            <a:r>
              <a:rPr b="1" lang="es-ES" sz="4400" spc="-1" strike="noStrike">
                <a:solidFill>
                  <a:srgbClr val="000000"/>
                </a:solidFill>
                <a:latin typeface="Noto Sans"/>
              </a:rPr>
              <a:t>Pulse para editar el formato del texto de título</a:t>
            </a:r>
            <a:endParaRPr b="1" lang="es-ES" sz="4400" spc="-1" strike="noStrike">
              <a:solidFill>
                <a:srgbClr val="000000"/>
              </a:solidFill>
              <a:latin typeface="Noto Sans"/>
            </a:endParaRPr>
          </a:p>
        </p:txBody>
      </p:sp>
      <p:sp>
        <p:nvSpPr>
          <p:cNvPr id="21" name="PlaceHolder 2"/>
          <p:cNvSpPr>
            <a:spLocks noGrp="1"/>
          </p:cNvSpPr>
          <p:nvPr>
            <p:ph type="body"/>
          </p:nvPr>
        </p:nvSpPr>
        <p:spPr>
          <a:xfrm>
            <a:off x="468000" y="468000"/>
            <a:ext cx="9144000" cy="3636000"/>
          </a:xfrm>
          <a:prstGeom prst="rect">
            <a:avLst/>
          </a:prstGeom>
          <a:noFill/>
          <a:ln w="0">
            <a:noFill/>
          </a:ln>
        </p:spPr>
        <p:txBody>
          <a:bodyPr lIns="0" rIns="0" tIns="0" bIns="0" anchor="t">
            <a:normAutofit fontScale="95303"/>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Noto Sans"/>
              </a:rPr>
              <a:t>Pulse para editar el formato de texto del esquema</a:t>
            </a:r>
            <a:endParaRPr b="0" lang="es-E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Noto Sans"/>
              </a:rPr>
              <a:t>Segundo nivel del esquema</a:t>
            </a:r>
            <a:endParaRPr b="0" lang="es-E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Noto Sans"/>
              </a:rPr>
              <a:t>Tercer nivel del esquema</a:t>
            </a:r>
            <a:endParaRPr b="0" lang="es-E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Noto Sans"/>
              </a:rPr>
              <a:t>Cuarto nivel del esquema</a:t>
            </a:r>
            <a:endParaRPr b="0" lang="es-E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Noto Sans"/>
              </a:rPr>
              <a:t>Quinto nivel del esquema</a:t>
            </a:r>
            <a:endParaRPr b="0" lang="es-E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Noto Sans"/>
              </a:rPr>
              <a:t>Sexto nivel del esquema</a:t>
            </a:r>
            <a:endParaRPr b="0" lang="es-E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Noto Sans"/>
              </a:rPr>
              <a:t>Séptimo nivel del esquema</a:t>
            </a:r>
            <a:endParaRPr b="0" lang="es-ES" sz="2000" spc="-1" strike="noStrike">
              <a:solidFill>
                <a:srgbClr val="000000"/>
              </a:solidFill>
              <a:latin typeface="Noto Sans"/>
            </a:endParaRPr>
          </a:p>
        </p:txBody>
      </p:sp>
      <p:sp>
        <p:nvSpPr>
          <p:cNvPr id="22" name="PlaceHolder 3"/>
          <p:cNvSpPr>
            <a:spLocks noGrp="1"/>
          </p:cNvSpPr>
          <p:nvPr>
            <p:ph type="dt" idx="1"/>
          </p:nvPr>
        </p:nvSpPr>
        <p:spPr>
          <a:xfrm>
            <a:off x="468000" y="5166000"/>
            <a:ext cx="2348280" cy="39060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Noto Sans"/>
              </a:defRPr>
            </a:lvl1pPr>
          </a:lstStyle>
          <a:p>
            <a:pPr indent="0">
              <a:buNone/>
            </a:pPr>
            <a:r>
              <a:rPr b="0" lang="es-ES" sz="1400" spc="-1" strike="noStrike">
                <a:solidFill>
                  <a:srgbClr val="000000"/>
                </a:solidFill>
                <a:latin typeface="Noto Sans"/>
              </a:rPr>
              <a:t>&lt;fecha/hora&gt;</a:t>
            </a:r>
            <a:endParaRPr b="0" lang="es-ES" sz="1400" spc="-1" strike="noStrike">
              <a:solidFill>
                <a:srgbClr val="000000"/>
              </a:solidFill>
              <a:latin typeface="Noto Sans"/>
            </a:endParaRPr>
          </a:p>
        </p:txBody>
      </p:sp>
      <p:sp>
        <p:nvSpPr>
          <p:cNvPr id="23" name="PlaceHolder 4"/>
          <p:cNvSpPr>
            <a:spLocks noGrp="1"/>
          </p:cNvSpPr>
          <p:nvPr>
            <p:ph type="ftr" idx="2"/>
          </p:nvPr>
        </p:nvSpPr>
        <p:spPr>
          <a:xfrm>
            <a:off x="3442680" y="5166000"/>
            <a:ext cx="3195000" cy="390600"/>
          </a:xfrm>
          <a:prstGeom prst="rect">
            <a:avLst/>
          </a:prstGeom>
          <a:noFill/>
          <a:ln w="0">
            <a:noFill/>
          </a:ln>
        </p:spPr>
        <p:txBody>
          <a:bodyPr lIns="0" rIns="0" tIns="0" bIns="0" anchor="b">
            <a:noAutofit/>
          </a:bodyPr>
          <a:lstStyle>
            <a:lvl1pPr indent="0" algn="ctr">
              <a:buNone/>
              <a:defRPr b="0" lang="es-ES" sz="1400" spc="-1" strike="noStrike">
                <a:solidFill>
                  <a:srgbClr val="000000"/>
                </a:solidFill>
                <a:latin typeface="Noto Sans"/>
              </a:defRPr>
            </a:lvl1pPr>
          </a:lstStyle>
          <a:p>
            <a:pPr indent="0" algn="ctr">
              <a:buNone/>
            </a:pPr>
            <a:r>
              <a:rPr b="0" lang="es-ES" sz="1400" spc="-1" strike="noStrike">
                <a:solidFill>
                  <a:srgbClr val="000000"/>
                </a:solidFill>
                <a:latin typeface="Noto Sans"/>
              </a:rPr>
              <a:t>&lt;pie de página&gt;</a:t>
            </a:r>
            <a:endParaRPr b="0" lang="es-ES" sz="1400" spc="-1" strike="noStrike">
              <a:solidFill>
                <a:srgbClr val="000000"/>
              </a:solidFill>
              <a:latin typeface="Noto Sans"/>
            </a:endParaRPr>
          </a:p>
        </p:txBody>
      </p:sp>
      <p:sp>
        <p:nvSpPr>
          <p:cNvPr id="24" name="PlaceHolder 5"/>
          <p:cNvSpPr>
            <a:spLocks noGrp="1"/>
          </p:cNvSpPr>
          <p:nvPr>
            <p:ph type="sldNum" idx="3"/>
          </p:nvPr>
        </p:nvSpPr>
        <p:spPr>
          <a:xfrm>
            <a:off x="7227360" y="5166000"/>
            <a:ext cx="2348280" cy="39060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Noto Sans"/>
              </a:defRPr>
            </a:lvl1pPr>
          </a:lstStyle>
          <a:p>
            <a:pPr indent="0" algn="r">
              <a:buNone/>
            </a:pPr>
            <a:fld id="{331E054A-2ED4-4494-A46A-6D41D76DEED0}" type="slidenum">
              <a:rPr b="0" lang="es-ES" sz="1400" spc="-1" strike="noStrike">
                <a:solidFill>
                  <a:srgbClr val="000000"/>
                </a:solidFill>
                <a:latin typeface="Noto Sans"/>
              </a:rPr>
              <a:t>&lt;número&gt;</a:t>
            </a:fld>
            <a:endParaRPr b="0" lang="es-E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 name=""/>
          <p:cNvGrpSpPr/>
          <p:nvPr/>
        </p:nvGrpSpPr>
        <p:grpSpPr>
          <a:xfrm>
            <a:off x="8540280" y="5065920"/>
            <a:ext cx="1280520" cy="914760"/>
            <a:chOff x="8540280" y="5065920"/>
            <a:chExt cx="1280520" cy="914760"/>
          </a:xfrm>
        </p:grpSpPr>
        <p:grpSp>
          <p:nvGrpSpPr>
            <p:cNvPr id="30" name=""/>
            <p:cNvGrpSpPr/>
            <p:nvPr/>
          </p:nvGrpSpPr>
          <p:grpSpPr>
            <a:xfrm>
              <a:off x="8540280" y="5065920"/>
              <a:ext cx="1280520" cy="914760"/>
              <a:chOff x="8540280" y="5065920"/>
              <a:chExt cx="1280520" cy="914760"/>
            </a:xfrm>
          </p:grpSpPr>
          <p:sp>
            <p:nvSpPr>
              <p:cNvPr id="31" name=""/>
              <p:cNvSpPr/>
              <p:nvPr/>
            </p:nvSpPr>
            <p:spPr>
              <a:xfrm flipV="1" rot="21598800">
                <a:off x="9637560" y="543168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32" name=""/>
              <p:cNvSpPr/>
              <p:nvPr/>
            </p:nvSpPr>
            <p:spPr>
              <a:xfrm flipV="1" rot="21598800">
                <a:off x="9271800" y="543168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33" name=""/>
              <p:cNvSpPr/>
              <p:nvPr/>
            </p:nvSpPr>
            <p:spPr>
              <a:xfrm flipV="1" rot="21598800">
                <a:off x="8906400" y="543168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34" name=""/>
              <p:cNvSpPr/>
              <p:nvPr/>
            </p:nvSpPr>
            <p:spPr>
              <a:xfrm flipV="1" rot="21598800">
                <a:off x="8540280" y="543204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35" name=""/>
              <p:cNvSpPr/>
              <p:nvPr/>
            </p:nvSpPr>
            <p:spPr>
              <a:xfrm flipV="1" rot="21598800">
                <a:off x="8540280" y="506592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36" name=""/>
              <p:cNvSpPr/>
              <p:nvPr/>
            </p:nvSpPr>
            <p:spPr>
              <a:xfrm flipV="1" rot="21598800">
                <a:off x="8906040" y="506592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37" name=""/>
              <p:cNvSpPr/>
              <p:nvPr/>
            </p:nvSpPr>
            <p:spPr>
              <a:xfrm flipV="1" rot="21598800">
                <a:off x="9271800" y="506628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38" name=""/>
              <p:cNvSpPr/>
              <p:nvPr/>
            </p:nvSpPr>
            <p:spPr>
              <a:xfrm flipV="1" rot="21598800">
                <a:off x="9637920" y="506592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39" name=""/>
              <p:cNvSpPr/>
              <p:nvPr/>
            </p:nvSpPr>
            <p:spPr>
              <a:xfrm flipV="1" rot="21598800">
                <a:off x="9637560" y="5797440"/>
                <a:ext cx="182880" cy="182880"/>
              </a:xfrm>
              <a:prstGeom prst="ellipse">
                <a:avLst/>
              </a:prstGeom>
              <a:blipFill rotWithShape="0">
                <a:blip r:embed="rId1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40" name=""/>
              <p:cNvSpPr/>
              <p:nvPr/>
            </p:nvSpPr>
            <p:spPr>
              <a:xfrm flipV="1" rot="21598800">
                <a:off x="9272160" y="5797800"/>
                <a:ext cx="182880" cy="182880"/>
              </a:xfrm>
              <a:prstGeom prst="ellipse">
                <a:avLst/>
              </a:prstGeom>
              <a:blipFill rotWithShape="0">
                <a:blip r:embed="rId1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41" name=""/>
              <p:cNvSpPr/>
              <p:nvPr/>
            </p:nvSpPr>
            <p:spPr>
              <a:xfrm flipV="1" rot="21598800">
                <a:off x="8906040" y="5797440"/>
                <a:ext cx="182880" cy="182880"/>
              </a:xfrm>
              <a:prstGeom prst="ellipse">
                <a:avLst/>
              </a:prstGeom>
              <a:blipFill rotWithShape="0">
                <a:blip r:embed="rId1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42" name=""/>
              <p:cNvSpPr/>
              <p:nvPr/>
            </p:nvSpPr>
            <p:spPr>
              <a:xfrm flipV="1" rot="21598800">
                <a:off x="8540280" y="5797440"/>
                <a:ext cx="182880" cy="182880"/>
              </a:xfrm>
              <a:prstGeom prst="ellipse">
                <a:avLst/>
              </a:prstGeom>
              <a:blipFill rotWithShape="0">
                <a:blip r:embed="rId1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grpSp>
      </p:grpSp>
      <p:sp>
        <p:nvSpPr>
          <p:cNvPr id="43" name=""/>
          <p:cNvSpPr/>
          <p:nvPr/>
        </p:nvSpPr>
        <p:spPr>
          <a:xfrm>
            <a:off x="1499760" y="1774080"/>
            <a:ext cx="2926080" cy="2926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44" name=""/>
          <p:cNvSpPr/>
          <p:nvPr/>
        </p:nvSpPr>
        <p:spPr>
          <a:xfrm>
            <a:off x="1225080" y="1134360"/>
            <a:ext cx="1189080" cy="11883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45" name=""/>
          <p:cNvSpPr/>
          <p:nvPr/>
        </p:nvSpPr>
        <p:spPr>
          <a:xfrm>
            <a:off x="3420000" y="4242960"/>
            <a:ext cx="640080" cy="640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pic>
        <p:nvPicPr>
          <p:cNvPr id="46" name="" descr=""/>
          <p:cNvPicPr/>
          <p:nvPr/>
        </p:nvPicPr>
        <p:blipFill>
          <a:blip r:embed="rId14">
            <a:extLst>
              <a:ext uri="{96DAC541-7B7A-43D3-8B79-37D633B846F1}">
                <asvg:svgBlip xmlns:asvg="http://schemas.microsoft.com/office/drawing/2016/SVG/main" r:embed="rId15"/>
              </a:ext>
            </a:extLst>
          </a:blip>
          <a:stretch/>
        </p:blipFill>
        <p:spPr>
          <a:xfrm>
            <a:off x="4349520" y="792360"/>
            <a:ext cx="5526000" cy="4145400"/>
          </a:xfrm>
          <a:prstGeom prst="rect">
            <a:avLst/>
          </a:prstGeom>
          <a:ln w="0">
            <a:noFill/>
          </a:ln>
        </p:spPr>
      </p:pic>
      <p:sp>
        <p:nvSpPr>
          <p:cNvPr id="47"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s-ES" sz="4400" spc="-1" strike="noStrike">
                <a:solidFill>
                  <a:srgbClr val="000000"/>
                </a:solidFill>
                <a:latin typeface="Noto Sans"/>
              </a:rPr>
              <a:t>Pulse para editar el formato del texto de título</a:t>
            </a:r>
            <a:endParaRPr b="1" lang="es-ES" sz="4400" spc="-1" strike="noStrike">
              <a:solidFill>
                <a:srgbClr val="000000"/>
              </a:solidFill>
              <a:latin typeface="Noto Sans"/>
            </a:endParaRPr>
          </a:p>
        </p:txBody>
      </p:sp>
      <p:sp>
        <p:nvSpPr>
          <p:cNvPr id="48" name="PlaceHolder 2"/>
          <p:cNvSpPr>
            <a:spLocks noGrp="1"/>
          </p:cNvSpPr>
          <p:nvPr>
            <p:ph type="body"/>
          </p:nvPr>
        </p:nvSpPr>
        <p:spPr>
          <a:xfrm>
            <a:off x="468000" y="1800000"/>
            <a:ext cx="6163200" cy="3288240"/>
          </a:xfrm>
          <a:prstGeom prst="rect">
            <a:avLst/>
          </a:prstGeom>
          <a:noFill/>
          <a:ln w="0">
            <a:noFill/>
          </a:ln>
        </p:spPr>
        <p:txBody>
          <a:bodyPr lIns="0" rIns="0" tIns="0" bIns="0" anchor="t">
            <a:normAutofit fontScale="83429"/>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Noto Sans"/>
              </a:rPr>
              <a:t>Pulse para editar el formato de texto del esquema</a:t>
            </a:r>
            <a:endParaRPr b="0" lang="es-E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Noto Sans"/>
              </a:rPr>
              <a:t>Segundo nivel del esquema</a:t>
            </a:r>
            <a:endParaRPr b="0" lang="es-E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Noto Sans"/>
              </a:rPr>
              <a:t>Tercer nivel del esquema</a:t>
            </a:r>
            <a:endParaRPr b="0" lang="es-E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Noto Sans"/>
              </a:rPr>
              <a:t>Cuarto nivel del esquema</a:t>
            </a:r>
            <a:endParaRPr b="0" lang="es-E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Noto Sans"/>
              </a:rPr>
              <a:t>Quinto nivel del esquema</a:t>
            </a:r>
            <a:endParaRPr b="0" lang="es-E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Noto Sans"/>
              </a:rPr>
              <a:t>Sexto nivel del esquema</a:t>
            </a:r>
            <a:endParaRPr b="0" lang="es-E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Noto Sans"/>
              </a:rPr>
              <a:t>Séptimo nivel del esquema</a:t>
            </a:r>
            <a:endParaRPr b="0" lang="es-ES" sz="2000" spc="-1" strike="noStrike">
              <a:solidFill>
                <a:srgbClr val="000000"/>
              </a:solidFill>
              <a:latin typeface="Noto Sans"/>
            </a:endParaRPr>
          </a:p>
        </p:txBody>
      </p:sp>
      <p:sp>
        <p:nvSpPr>
          <p:cNvPr id="49" name="PlaceHolder 3"/>
          <p:cNvSpPr>
            <a:spLocks noGrp="1"/>
          </p:cNvSpPr>
          <p:nvPr>
            <p:ph type="dt" idx="4"/>
          </p:nvPr>
        </p:nvSpPr>
        <p:spPr>
          <a:xfrm>
            <a:off x="468000" y="5166000"/>
            <a:ext cx="2348280" cy="39060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Noto Sans"/>
              </a:defRPr>
            </a:lvl1pPr>
          </a:lstStyle>
          <a:p>
            <a:pPr indent="0">
              <a:buNone/>
            </a:pPr>
            <a:r>
              <a:rPr b="0" lang="es-ES" sz="1400" spc="-1" strike="noStrike">
                <a:solidFill>
                  <a:srgbClr val="000000"/>
                </a:solidFill>
                <a:latin typeface="Noto Sans"/>
              </a:rPr>
              <a:t>&lt;fecha/hora&gt;</a:t>
            </a:r>
            <a:endParaRPr b="0" lang="es-ES" sz="1400" spc="-1" strike="noStrike">
              <a:solidFill>
                <a:srgbClr val="000000"/>
              </a:solidFill>
              <a:latin typeface="Noto Sans"/>
            </a:endParaRPr>
          </a:p>
        </p:txBody>
      </p:sp>
      <p:sp>
        <p:nvSpPr>
          <p:cNvPr id="50" name="PlaceHolder 4"/>
          <p:cNvSpPr>
            <a:spLocks noGrp="1"/>
          </p:cNvSpPr>
          <p:nvPr>
            <p:ph type="ftr" idx="5"/>
          </p:nvPr>
        </p:nvSpPr>
        <p:spPr>
          <a:xfrm>
            <a:off x="3442680" y="5166000"/>
            <a:ext cx="3195000" cy="390600"/>
          </a:xfrm>
          <a:prstGeom prst="rect">
            <a:avLst/>
          </a:prstGeom>
          <a:noFill/>
          <a:ln w="0">
            <a:noFill/>
          </a:ln>
        </p:spPr>
        <p:txBody>
          <a:bodyPr lIns="0" rIns="0" tIns="0" bIns="0" anchor="b">
            <a:noAutofit/>
          </a:bodyPr>
          <a:lstStyle>
            <a:lvl1pPr indent="0" algn="ctr">
              <a:buNone/>
              <a:defRPr b="0" lang="es-ES" sz="1400" spc="-1" strike="noStrike">
                <a:solidFill>
                  <a:srgbClr val="000000"/>
                </a:solidFill>
                <a:latin typeface="Noto Sans"/>
              </a:defRPr>
            </a:lvl1pPr>
          </a:lstStyle>
          <a:p>
            <a:pPr indent="0" algn="ctr">
              <a:buNone/>
            </a:pPr>
            <a:r>
              <a:rPr b="0" lang="es-ES" sz="1400" spc="-1" strike="noStrike">
                <a:solidFill>
                  <a:srgbClr val="000000"/>
                </a:solidFill>
                <a:latin typeface="Noto Sans"/>
              </a:rPr>
              <a:t>&lt;pie de página&gt;</a:t>
            </a:r>
            <a:endParaRPr b="0" lang="es-ES" sz="1400" spc="-1" strike="noStrike">
              <a:solidFill>
                <a:srgbClr val="000000"/>
              </a:solidFill>
              <a:latin typeface="Noto Sans"/>
            </a:endParaRPr>
          </a:p>
        </p:txBody>
      </p:sp>
      <p:sp>
        <p:nvSpPr>
          <p:cNvPr id="51" name="PlaceHolder 5"/>
          <p:cNvSpPr>
            <a:spLocks noGrp="1"/>
          </p:cNvSpPr>
          <p:nvPr>
            <p:ph type="sldNum" idx="6"/>
          </p:nvPr>
        </p:nvSpPr>
        <p:spPr>
          <a:xfrm>
            <a:off x="7227360" y="5166000"/>
            <a:ext cx="2348280" cy="39060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Noto Sans"/>
              </a:defRPr>
            </a:lvl1pPr>
          </a:lstStyle>
          <a:p>
            <a:pPr indent="0" algn="r">
              <a:buNone/>
            </a:pPr>
            <a:fld id="{DA00F7D3-2528-4C25-88AD-AF5A3B4D118E}" type="slidenum">
              <a:rPr b="0" lang="es-ES" sz="1400" spc="-1" strike="noStrike">
                <a:solidFill>
                  <a:srgbClr val="000000"/>
                </a:solidFill>
                <a:latin typeface="Noto Sans"/>
              </a:rPr>
              <a:t>&lt;número&gt;</a:t>
            </a:fld>
            <a:endParaRPr b="0" lang="es-E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2"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4" name=""/>
          <p:cNvGrpSpPr/>
          <p:nvPr/>
        </p:nvGrpSpPr>
        <p:grpSpPr>
          <a:xfrm>
            <a:off x="7406640" y="3566160"/>
            <a:ext cx="2377440" cy="4297680"/>
            <a:chOff x="7406640" y="3566160"/>
            <a:chExt cx="2377440" cy="4297680"/>
          </a:xfrm>
        </p:grpSpPr>
        <p:sp>
          <p:nvSpPr>
            <p:cNvPr id="55" name=""/>
            <p:cNvSpPr/>
            <p:nvPr/>
          </p:nvSpPr>
          <p:spPr>
            <a:xfrm>
              <a:off x="8138160" y="4754880"/>
              <a:ext cx="457200" cy="2560320"/>
            </a:xfrm>
            <a:prstGeom prst="rect">
              <a:avLst/>
            </a:prstGeom>
            <a:blipFill rotWithShape="0">
              <a:blip r:embed="rId2"/>
              <a:srcRect/>
              <a:tile tx="0" ty="0" sx="74822" sy="74822" algn="ctr"/>
            </a:blip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56" name=""/>
            <p:cNvSpPr/>
            <p:nvPr/>
          </p:nvSpPr>
          <p:spPr>
            <a:xfrm>
              <a:off x="8961120" y="3566160"/>
              <a:ext cx="457200" cy="2560320"/>
            </a:xfrm>
            <a:prstGeom prst="rect">
              <a:avLst/>
            </a:prstGeom>
            <a:blipFill rotWithShape="0">
              <a:blip r:embed="rId3"/>
              <a:srcRect/>
              <a:tile tx="0" ty="0" sx="74822" sy="74822" algn="ctr"/>
            </a:blip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57"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58"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59"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60" name=""/>
            <p:cNvSpPr/>
            <p:nvPr/>
          </p:nvSpPr>
          <p:spPr>
            <a:xfrm>
              <a:off x="7406640" y="5303520"/>
              <a:ext cx="457200" cy="2560320"/>
            </a:xfrm>
            <a:prstGeom prst="rect">
              <a:avLst/>
            </a:prstGeom>
            <a:blipFill rotWithShape="0">
              <a:blip r:embed="rId4"/>
              <a:srcRect/>
              <a:tile tx="0" ty="0" sx="74822" sy="74822" algn="ctr"/>
            </a:blip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grpSp>
      <p:sp>
        <p:nvSpPr>
          <p:cNvPr id="61" name=""/>
          <p:cNvSpPr/>
          <p:nvPr/>
        </p:nvSpPr>
        <p:spPr>
          <a:xfrm flipH="1" flipV="1">
            <a:off x="1462680" y="-1554480"/>
            <a:ext cx="457200" cy="2560320"/>
          </a:xfrm>
          <a:prstGeom prst="rect">
            <a:avLst/>
          </a:prstGeom>
          <a:blipFill rotWithShape="0">
            <a:blip r:embed="rId5"/>
            <a:srcRect/>
            <a:tile tx="0" ty="0" sx="74822" sy="74822" algn="ctr"/>
          </a:blip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62" name=""/>
          <p:cNvSpPr/>
          <p:nvPr/>
        </p:nvSpPr>
        <p:spPr>
          <a:xfrm flipH="1" flipV="1">
            <a:off x="639720" y="-365400"/>
            <a:ext cx="457200" cy="2560320"/>
          </a:xfrm>
          <a:prstGeom prst="rect">
            <a:avLst/>
          </a:prstGeom>
          <a:blipFill rotWithShape="0">
            <a:blip r:embed="rId6"/>
            <a:srcRect/>
            <a:tile tx="0" ty="0" sx="74822" sy="74822" algn="ctr"/>
          </a:blip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63"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64"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65"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66" name=""/>
          <p:cNvSpPr/>
          <p:nvPr/>
        </p:nvSpPr>
        <p:spPr>
          <a:xfrm flipH="1" flipV="1">
            <a:off x="2194560" y="-2103120"/>
            <a:ext cx="457200" cy="2560320"/>
          </a:xfrm>
          <a:prstGeom prst="rect">
            <a:avLst/>
          </a:prstGeom>
          <a:blipFill rotWithShape="0">
            <a:blip r:embed="rId7"/>
            <a:srcRect/>
            <a:tile tx="0" ty="0" sx="74822" sy="74822" algn="ctr"/>
          </a:blip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67"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68"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s-ES" sz="4400" spc="-1" strike="noStrike" u="wavyHeavy">
                <a:solidFill>
                  <a:srgbClr val="000000"/>
                </a:solidFill>
                <a:uFillTx/>
                <a:latin typeface="Noto Sans"/>
              </a:rPr>
              <a:t>Pulse para editar el formato del texto de título</a:t>
            </a:r>
            <a:endParaRPr b="1" lang="es-ES" sz="4400" spc="-1" strike="noStrike" u="wavyHeavy">
              <a:solidFill>
                <a:srgbClr val="000000"/>
              </a:solidFill>
              <a:uFillTx/>
              <a:latin typeface="Noto Sans"/>
            </a:endParaRPr>
          </a:p>
        </p:txBody>
      </p:sp>
      <p:sp>
        <p:nvSpPr>
          <p:cNvPr id="69"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fontScale="93740" lnSpcReduction="1000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Noto Sans"/>
              </a:rPr>
              <a:t>Pulse para editar el formato de texto del esquema</a:t>
            </a:r>
            <a:endParaRPr b="0" lang="es-E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Noto Sans"/>
              </a:rPr>
              <a:t>Segundo nivel del esquema</a:t>
            </a:r>
            <a:endParaRPr b="0" lang="es-E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Noto Sans"/>
              </a:rPr>
              <a:t>Tercer nivel del esquema</a:t>
            </a:r>
            <a:endParaRPr b="0" lang="es-E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Noto Sans"/>
              </a:rPr>
              <a:t>Cuarto nivel del esquema</a:t>
            </a:r>
            <a:endParaRPr b="0" lang="es-E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Noto Sans"/>
              </a:rPr>
              <a:t>Quinto nivel del esquema</a:t>
            </a:r>
            <a:endParaRPr b="0" lang="es-E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Noto Sans"/>
              </a:rPr>
              <a:t>Sexto nivel del esquema</a:t>
            </a:r>
            <a:endParaRPr b="0" lang="es-E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Noto Sans"/>
              </a:rPr>
              <a:t>Séptimo nivel del esquema</a:t>
            </a:r>
            <a:endParaRPr b="0" lang="es-ES" sz="2000" spc="-1" strike="noStrike">
              <a:solidFill>
                <a:srgbClr val="000000"/>
              </a:solidFill>
              <a:latin typeface="Noto Sans"/>
            </a:endParaRPr>
          </a:p>
        </p:txBody>
      </p:sp>
      <p:sp>
        <p:nvSpPr>
          <p:cNvPr id="70" name="PlaceHolder 3"/>
          <p:cNvSpPr>
            <a:spLocks noGrp="1"/>
          </p:cNvSpPr>
          <p:nvPr>
            <p:ph type="dt" idx="7"/>
          </p:nvPr>
        </p:nvSpPr>
        <p:spPr>
          <a:xfrm>
            <a:off x="468000" y="5166000"/>
            <a:ext cx="2348280" cy="39060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Noto Sans"/>
              </a:defRPr>
            </a:lvl1pPr>
          </a:lstStyle>
          <a:p>
            <a:pPr indent="0">
              <a:buNone/>
            </a:pPr>
            <a:r>
              <a:rPr b="0" lang="es-ES" sz="1400" spc="-1" strike="noStrike">
                <a:solidFill>
                  <a:srgbClr val="000000"/>
                </a:solidFill>
                <a:latin typeface="Noto Sans"/>
              </a:rPr>
              <a:t>&lt;fecha/hora&gt;</a:t>
            </a:r>
            <a:endParaRPr b="0" lang="es-ES" sz="1400" spc="-1" strike="noStrike">
              <a:solidFill>
                <a:srgbClr val="000000"/>
              </a:solidFill>
              <a:latin typeface="Noto Sans"/>
            </a:endParaRPr>
          </a:p>
        </p:txBody>
      </p:sp>
      <p:sp>
        <p:nvSpPr>
          <p:cNvPr id="71" name="PlaceHolder 4"/>
          <p:cNvSpPr>
            <a:spLocks noGrp="1"/>
          </p:cNvSpPr>
          <p:nvPr>
            <p:ph type="ftr" idx="8"/>
          </p:nvPr>
        </p:nvSpPr>
        <p:spPr>
          <a:xfrm>
            <a:off x="3442680" y="5166000"/>
            <a:ext cx="3195000" cy="390600"/>
          </a:xfrm>
          <a:prstGeom prst="rect">
            <a:avLst/>
          </a:prstGeom>
          <a:noFill/>
          <a:ln w="0">
            <a:noFill/>
          </a:ln>
        </p:spPr>
        <p:txBody>
          <a:bodyPr lIns="0" rIns="0" tIns="0" bIns="0" anchor="b">
            <a:noAutofit/>
          </a:bodyPr>
          <a:lstStyle>
            <a:lvl1pPr indent="0" algn="ctr">
              <a:buNone/>
              <a:defRPr b="0" lang="es-ES" sz="1400" spc="-1" strike="noStrike">
                <a:solidFill>
                  <a:srgbClr val="000000"/>
                </a:solidFill>
                <a:latin typeface="Noto Sans"/>
              </a:defRPr>
            </a:lvl1pPr>
          </a:lstStyle>
          <a:p>
            <a:pPr indent="0" algn="ctr">
              <a:buNone/>
            </a:pPr>
            <a:r>
              <a:rPr b="0" lang="es-ES" sz="1400" spc="-1" strike="noStrike">
                <a:solidFill>
                  <a:srgbClr val="000000"/>
                </a:solidFill>
                <a:latin typeface="Noto Sans"/>
              </a:rPr>
              <a:t>&lt;pie de página&gt;</a:t>
            </a:r>
            <a:endParaRPr b="0" lang="es-ES" sz="1400" spc="-1" strike="noStrike">
              <a:solidFill>
                <a:srgbClr val="000000"/>
              </a:solidFill>
              <a:latin typeface="Noto Sans"/>
            </a:endParaRPr>
          </a:p>
        </p:txBody>
      </p:sp>
      <p:sp>
        <p:nvSpPr>
          <p:cNvPr id="72" name="PlaceHolder 5"/>
          <p:cNvSpPr>
            <a:spLocks noGrp="1"/>
          </p:cNvSpPr>
          <p:nvPr>
            <p:ph type="sldNum" idx="9"/>
          </p:nvPr>
        </p:nvSpPr>
        <p:spPr>
          <a:xfrm>
            <a:off x="7227360" y="5166000"/>
            <a:ext cx="2348280" cy="39060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Noto Sans"/>
              </a:defRPr>
            </a:lvl1pPr>
          </a:lstStyle>
          <a:p>
            <a:pPr indent="0" algn="r">
              <a:buNone/>
            </a:pPr>
            <a:fld id="{72219666-08C2-4E02-9F87-2F08E5227789}" type="slidenum">
              <a:rPr b="0" lang="es-ES" sz="1400" spc="-1" strike="noStrike">
                <a:solidFill>
                  <a:srgbClr val="000000"/>
                </a:solidFill>
                <a:latin typeface="Noto Sans"/>
              </a:rPr>
              <a:t>&lt;número&gt;</a:t>
            </a:fld>
            <a:endParaRPr b="0" lang="es-E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4"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p:nvPr/>
        </p:nvSpPr>
        <p:spPr>
          <a:xfrm>
            <a:off x="822960" y="24688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76" name=""/>
          <p:cNvSpPr/>
          <p:nvPr/>
        </p:nvSpPr>
        <p:spPr>
          <a:xfrm>
            <a:off x="4480560" y="15544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77" name=""/>
          <p:cNvSpPr/>
          <p:nvPr/>
        </p:nvSpPr>
        <p:spPr>
          <a:xfrm>
            <a:off x="6583680" y="310896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78" name=""/>
          <p:cNvSpPr/>
          <p:nvPr/>
        </p:nvSpPr>
        <p:spPr>
          <a:xfrm>
            <a:off x="1554480" y="4114800"/>
            <a:ext cx="914400" cy="657360"/>
          </a:xfrm>
          <a:custGeom>
            <a:avLst/>
            <a:gdLst/>
            <a:ahLst/>
            <a:rect l="0" t="0" r="r" b="b"/>
            <a:pathLst>
              <a:path fill="none" w="2540" h="1826">
                <a:moveTo>
                  <a:pt x="0" y="0"/>
                </a:moveTo>
                <a:cubicBezTo>
                  <a:pt x="508" y="2286"/>
                  <a:pt x="2540" y="1778"/>
                  <a:pt x="2540" y="1778"/>
                </a:cubicBezTo>
              </a:path>
            </a:pathLst>
          </a:custGeom>
          <a:ln w="36720">
            <a:solidFill>
              <a:srgbClr val="666666"/>
            </a:solidFill>
            <a:custDash>
              <a:ds d="600000" sp="300000"/>
            </a:custDash>
            <a:round/>
          </a:ln>
        </p:spPr>
        <p:txBody>
          <a:bodyPr lIns="108360" rIns="108360" tIns="63360" bIns="63360" anchor="ctr">
            <a:noAutofit/>
          </a:bodyPr>
          <a:p>
            <a:endParaRPr b="0" lang="es-ES" sz="1800" spc="-1" strike="noStrike">
              <a:solidFill>
                <a:srgbClr val="000000"/>
              </a:solidFill>
              <a:latin typeface="Noto Sans"/>
            </a:endParaRPr>
          </a:p>
        </p:txBody>
      </p:sp>
      <p:sp>
        <p:nvSpPr>
          <p:cNvPr id="79" name=""/>
          <p:cNvSpPr/>
          <p:nvPr/>
        </p:nvSpPr>
        <p:spPr>
          <a:xfrm>
            <a:off x="3657600" y="1188720"/>
            <a:ext cx="822960" cy="640080"/>
          </a:xfrm>
          <a:custGeom>
            <a:avLst/>
            <a:gdLst/>
            <a:ahLst/>
            <a:rect l="0" t="0" r="r" b="b"/>
            <a:pathLst>
              <a:path fill="none" w="2286" h="1778">
                <a:moveTo>
                  <a:pt x="2286" y="1778"/>
                </a:moveTo>
                <a:cubicBezTo>
                  <a:pt x="1016" y="1778"/>
                  <a:pt x="2033" y="0"/>
                  <a:pt x="0" y="0"/>
                </a:cubicBezTo>
              </a:path>
            </a:pathLst>
          </a:custGeom>
          <a:ln w="36720">
            <a:solidFill>
              <a:srgbClr val="666666"/>
            </a:solidFill>
            <a:custDash>
              <a:ds d="600000" sp="300000"/>
            </a:custDash>
            <a:round/>
          </a:ln>
        </p:spPr>
        <p:txBody>
          <a:bodyPr lIns="108360" rIns="108360" tIns="63360" bIns="63360" anchor="ctr">
            <a:noAutofit/>
          </a:bodyPr>
          <a:p>
            <a:endParaRPr b="0" lang="es-ES" sz="1800" spc="-1" strike="noStrike">
              <a:solidFill>
                <a:srgbClr val="000000"/>
              </a:solidFill>
              <a:latin typeface="Noto Sans"/>
            </a:endParaRPr>
          </a:p>
        </p:txBody>
      </p:sp>
      <p:sp>
        <p:nvSpPr>
          <p:cNvPr id="80" name=""/>
          <p:cNvSpPr/>
          <p:nvPr/>
        </p:nvSpPr>
        <p:spPr>
          <a:xfrm>
            <a:off x="7955280" y="2011680"/>
            <a:ext cx="1464120" cy="1188720"/>
          </a:xfrm>
          <a:custGeom>
            <a:avLst/>
            <a:gdLst/>
            <a:ahLst/>
            <a:rect l="0" t="0" r="r" b="b"/>
            <a:pathLst>
              <a:path fill="none" w="4067" h="3302">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txBody>
          <a:bodyPr lIns="108360" rIns="108360" tIns="63360" bIns="63360" anchor="ctr">
            <a:noAutofit/>
          </a:bodyPr>
          <a:p>
            <a:endParaRPr b="0" lang="es-ES" sz="1800" spc="-1" strike="noStrike">
              <a:solidFill>
                <a:srgbClr val="000000"/>
              </a:solidFill>
              <a:latin typeface="Noto Sans"/>
            </a:endParaRPr>
          </a:p>
        </p:txBody>
      </p:sp>
      <p:sp>
        <p:nvSpPr>
          <p:cNvPr id="81"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82" name=""/>
          <p:cNvSpPr/>
          <p:nvPr/>
        </p:nvSpPr>
        <p:spPr>
          <a:xfrm>
            <a:off x="3931920" y="466344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83" name=""/>
          <p:cNvSpPr/>
          <p:nvPr/>
        </p:nvSpPr>
        <p:spPr>
          <a:xfrm>
            <a:off x="8412480" y="1280160"/>
            <a:ext cx="1097280" cy="1005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84"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s-ES" sz="4400" spc="-1" strike="noStrike">
                <a:solidFill>
                  <a:srgbClr val="000000"/>
                </a:solidFill>
                <a:latin typeface="Noto Sans"/>
              </a:rPr>
              <a:t>Pulse para editar el formato del texto de título</a:t>
            </a:r>
            <a:endParaRPr b="1" lang="es-ES" sz="4400" spc="-1" strike="noStrike">
              <a:solidFill>
                <a:srgbClr val="000000"/>
              </a:solidFill>
              <a:latin typeface="Noto Sans"/>
            </a:endParaRPr>
          </a:p>
        </p:txBody>
      </p:sp>
      <p:sp>
        <p:nvSpPr>
          <p:cNvPr id="85"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fontScale="93740" lnSpcReduction="1000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Noto Sans"/>
              </a:rPr>
              <a:t>Pulse para editar el formato de texto del esquema</a:t>
            </a:r>
            <a:endParaRPr b="0" lang="es-E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Noto Sans"/>
              </a:rPr>
              <a:t>Segundo nivel del esquema</a:t>
            </a:r>
            <a:endParaRPr b="0" lang="es-E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Noto Sans"/>
              </a:rPr>
              <a:t>Tercer nivel del esquema</a:t>
            </a:r>
            <a:endParaRPr b="0" lang="es-E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Noto Sans"/>
              </a:rPr>
              <a:t>Cuarto nivel del esquema</a:t>
            </a:r>
            <a:endParaRPr b="0" lang="es-E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Noto Sans"/>
              </a:rPr>
              <a:t>Quinto nivel del esquema</a:t>
            </a:r>
            <a:endParaRPr b="0" lang="es-E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Noto Sans"/>
              </a:rPr>
              <a:t>Sexto nivel del esquema</a:t>
            </a:r>
            <a:endParaRPr b="0" lang="es-E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Noto Sans"/>
              </a:rPr>
              <a:t>Séptimo nivel del esquema</a:t>
            </a:r>
            <a:endParaRPr b="0" lang="es-ES" sz="2000" spc="-1" strike="noStrike">
              <a:solidFill>
                <a:srgbClr val="000000"/>
              </a:solidFill>
              <a:latin typeface="Noto Sans"/>
            </a:endParaRPr>
          </a:p>
        </p:txBody>
      </p:sp>
      <p:sp>
        <p:nvSpPr>
          <p:cNvPr id="86" name="PlaceHolder 3"/>
          <p:cNvSpPr>
            <a:spLocks noGrp="1"/>
          </p:cNvSpPr>
          <p:nvPr>
            <p:ph type="dt" idx="10"/>
          </p:nvPr>
        </p:nvSpPr>
        <p:spPr>
          <a:xfrm>
            <a:off x="468000" y="5166000"/>
            <a:ext cx="2348280" cy="39060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Noto Sans"/>
              </a:defRPr>
            </a:lvl1pPr>
          </a:lstStyle>
          <a:p>
            <a:pPr indent="0">
              <a:buNone/>
            </a:pPr>
            <a:r>
              <a:rPr b="0" lang="es-ES" sz="1400" spc="-1" strike="noStrike">
                <a:solidFill>
                  <a:srgbClr val="000000"/>
                </a:solidFill>
                <a:latin typeface="Noto Sans"/>
              </a:rPr>
              <a:t>&lt;fecha/hora&gt;</a:t>
            </a:r>
            <a:endParaRPr b="0" lang="es-ES" sz="1400" spc="-1" strike="noStrike">
              <a:solidFill>
                <a:srgbClr val="000000"/>
              </a:solidFill>
              <a:latin typeface="Noto Sans"/>
            </a:endParaRPr>
          </a:p>
        </p:txBody>
      </p:sp>
      <p:sp>
        <p:nvSpPr>
          <p:cNvPr id="87" name="PlaceHolder 4"/>
          <p:cNvSpPr>
            <a:spLocks noGrp="1"/>
          </p:cNvSpPr>
          <p:nvPr>
            <p:ph type="ftr" idx="11"/>
          </p:nvPr>
        </p:nvSpPr>
        <p:spPr>
          <a:xfrm>
            <a:off x="3442680" y="5166000"/>
            <a:ext cx="3195000" cy="390600"/>
          </a:xfrm>
          <a:prstGeom prst="rect">
            <a:avLst/>
          </a:prstGeom>
          <a:noFill/>
          <a:ln w="0">
            <a:noFill/>
          </a:ln>
        </p:spPr>
        <p:txBody>
          <a:bodyPr lIns="0" rIns="0" tIns="0" bIns="0" anchor="b">
            <a:noAutofit/>
          </a:bodyPr>
          <a:lstStyle>
            <a:lvl1pPr indent="0" algn="ctr">
              <a:buNone/>
              <a:defRPr b="0" lang="es-ES" sz="1400" spc="-1" strike="noStrike">
                <a:solidFill>
                  <a:srgbClr val="000000"/>
                </a:solidFill>
                <a:latin typeface="Noto Sans"/>
              </a:defRPr>
            </a:lvl1pPr>
          </a:lstStyle>
          <a:p>
            <a:pPr indent="0" algn="ctr">
              <a:buNone/>
            </a:pPr>
            <a:r>
              <a:rPr b="0" lang="es-ES" sz="1400" spc="-1" strike="noStrike">
                <a:solidFill>
                  <a:srgbClr val="000000"/>
                </a:solidFill>
                <a:latin typeface="Noto Sans"/>
              </a:rPr>
              <a:t>&lt;pie de página&gt;</a:t>
            </a:r>
            <a:endParaRPr b="0" lang="es-ES" sz="1400" spc="-1" strike="noStrike">
              <a:solidFill>
                <a:srgbClr val="000000"/>
              </a:solidFill>
              <a:latin typeface="Noto Sans"/>
            </a:endParaRPr>
          </a:p>
        </p:txBody>
      </p:sp>
      <p:sp>
        <p:nvSpPr>
          <p:cNvPr id="88" name="PlaceHolder 5"/>
          <p:cNvSpPr>
            <a:spLocks noGrp="1"/>
          </p:cNvSpPr>
          <p:nvPr>
            <p:ph type="sldNum" idx="12"/>
          </p:nvPr>
        </p:nvSpPr>
        <p:spPr>
          <a:xfrm>
            <a:off x="7227360" y="5166000"/>
            <a:ext cx="2348280" cy="39060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Noto Sans"/>
              </a:defRPr>
            </a:lvl1pPr>
          </a:lstStyle>
          <a:p>
            <a:pPr indent="0" algn="r">
              <a:buNone/>
            </a:pPr>
            <a:fld id="{C7BD4133-F100-44F3-86A6-A399DE17FAC4}" type="slidenum">
              <a:rPr b="0" lang="es-ES" sz="1400" spc="-1" strike="noStrike">
                <a:solidFill>
                  <a:srgbClr val="000000"/>
                </a:solidFill>
                <a:latin typeface="Noto Sans"/>
              </a:rPr>
              <a:t>&lt;número&gt;</a:t>
            </a:fld>
            <a:endParaRPr b="0" lang="es-E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6" r:id="rId2"/>
    <p:sldLayoutId id="2147483657"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
          <p:cNvSpPr/>
          <p:nvPr/>
        </p:nvSpPr>
        <p:spPr>
          <a:xfrm>
            <a:off x="2103480" y="36583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92" name=""/>
          <p:cNvSpPr/>
          <p:nvPr/>
        </p:nvSpPr>
        <p:spPr>
          <a:xfrm>
            <a:off x="823320" y="-27324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93" name=""/>
          <p:cNvSpPr/>
          <p:nvPr/>
        </p:nvSpPr>
        <p:spPr>
          <a:xfrm>
            <a:off x="7955640" y="310968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94" name=""/>
          <p:cNvSpPr/>
          <p:nvPr/>
        </p:nvSpPr>
        <p:spPr>
          <a:xfrm>
            <a:off x="9601560" y="9151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grpSp>
        <p:nvGrpSpPr>
          <p:cNvPr id="95" name=""/>
          <p:cNvGrpSpPr/>
          <p:nvPr/>
        </p:nvGrpSpPr>
        <p:grpSpPr>
          <a:xfrm>
            <a:off x="3918240" y="1136520"/>
            <a:ext cx="2433600" cy="4339080"/>
            <a:chOff x="3918240" y="1136520"/>
            <a:chExt cx="2433600" cy="4339080"/>
          </a:xfrm>
        </p:grpSpPr>
        <p:sp>
          <p:nvSpPr>
            <p:cNvPr id="96" name=""/>
            <p:cNvSpPr/>
            <p:nvPr/>
          </p:nvSpPr>
          <p:spPr>
            <a:xfrm flipH="1" flipV="1" rot="5330400">
              <a:off x="4853880" y="3738960"/>
              <a:ext cx="1371600" cy="146304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97" name=""/>
            <p:cNvSpPr/>
            <p:nvPr/>
          </p:nvSpPr>
          <p:spPr>
            <a:xfrm flipH="1" flipV="1" rot="5330400">
              <a:off x="4023360" y="2700720"/>
              <a:ext cx="1371600" cy="146304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98" name=""/>
            <p:cNvSpPr/>
            <p:nvPr/>
          </p:nvSpPr>
          <p:spPr>
            <a:xfrm flipH="1" flipV="1" rot="5330400">
              <a:off x="4920480" y="2436480"/>
              <a:ext cx="1371600" cy="146304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99" name=""/>
            <p:cNvSpPr/>
            <p:nvPr/>
          </p:nvSpPr>
          <p:spPr>
            <a:xfrm flipH="1" flipV="1" rot="5330400">
              <a:off x="3977280" y="1342800"/>
              <a:ext cx="1371600" cy="146304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00" name=""/>
            <p:cNvSpPr/>
            <p:nvPr/>
          </p:nvSpPr>
          <p:spPr>
            <a:xfrm flipH="1" flipV="1" rot="5330400">
              <a:off x="4911480" y="1104840"/>
              <a:ext cx="1371600" cy="146304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01" name=""/>
            <p:cNvSpPr/>
            <p:nvPr/>
          </p:nvSpPr>
          <p:spPr>
            <a:xfrm flipH="1" flipV="1" rot="5330400">
              <a:off x="4032000" y="4043160"/>
              <a:ext cx="1371600" cy="146304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grpSp>
      <p:sp>
        <p:nvSpPr>
          <p:cNvPr id="102"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s-ES" sz="4400" spc="-1" strike="noStrike">
                <a:solidFill>
                  <a:srgbClr val="000000"/>
                </a:solidFill>
                <a:latin typeface="Noto Sans"/>
              </a:rPr>
              <a:t>Pulse para editar el formato del texto de título</a:t>
            </a:r>
            <a:endParaRPr b="1" lang="es-ES" sz="4400" spc="-1" strike="noStrike">
              <a:solidFill>
                <a:srgbClr val="000000"/>
              </a:solidFill>
              <a:latin typeface="Noto Sans"/>
            </a:endParaRPr>
          </a:p>
        </p:txBody>
      </p:sp>
      <p:sp>
        <p:nvSpPr>
          <p:cNvPr id="103"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fontScale="93740" lnSpcReduction="1000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Noto Sans"/>
              </a:rPr>
              <a:t>Pulse para editar el formato de texto del esquema</a:t>
            </a:r>
            <a:endParaRPr b="0" lang="es-E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Noto Sans"/>
              </a:rPr>
              <a:t>Segundo nivel del esquema</a:t>
            </a:r>
            <a:endParaRPr b="0" lang="es-E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Noto Sans"/>
              </a:rPr>
              <a:t>Tercer nivel del esquema</a:t>
            </a:r>
            <a:endParaRPr b="0" lang="es-E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Noto Sans"/>
              </a:rPr>
              <a:t>Cuarto nivel del esquema</a:t>
            </a:r>
            <a:endParaRPr b="0" lang="es-E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Noto Sans"/>
              </a:rPr>
              <a:t>Quinto nivel del esquema</a:t>
            </a:r>
            <a:endParaRPr b="0" lang="es-E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Noto Sans"/>
              </a:rPr>
              <a:t>Sexto nivel del esquema</a:t>
            </a:r>
            <a:endParaRPr b="0" lang="es-E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Noto Sans"/>
              </a:rPr>
              <a:t>Séptimo nivel del esquema</a:t>
            </a:r>
            <a:endParaRPr b="0" lang="es-ES" sz="2000" spc="-1" strike="noStrike">
              <a:solidFill>
                <a:srgbClr val="000000"/>
              </a:solidFill>
              <a:latin typeface="Noto Sans"/>
            </a:endParaRPr>
          </a:p>
        </p:txBody>
      </p:sp>
      <p:sp>
        <p:nvSpPr>
          <p:cNvPr id="104" name="PlaceHolder 3"/>
          <p:cNvSpPr>
            <a:spLocks noGrp="1"/>
          </p:cNvSpPr>
          <p:nvPr>
            <p:ph type="dt" idx="13"/>
          </p:nvPr>
        </p:nvSpPr>
        <p:spPr>
          <a:xfrm>
            <a:off x="468000" y="5166000"/>
            <a:ext cx="2348280" cy="39060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Noto Sans"/>
              </a:defRPr>
            </a:lvl1pPr>
          </a:lstStyle>
          <a:p>
            <a:pPr indent="0">
              <a:buNone/>
            </a:pPr>
            <a:r>
              <a:rPr b="0" lang="es-ES" sz="1400" spc="-1" strike="noStrike">
                <a:solidFill>
                  <a:srgbClr val="000000"/>
                </a:solidFill>
                <a:latin typeface="Noto Sans"/>
              </a:rPr>
              <a:t>&lt;fecha/hora&gt;</a:t>
            </a:r>
            <a:endParaRPr b="0" lang="es-ES" sz="1400" spc="-1" strike="noStrike">
              <a:solidFill>
                <a:srgbClr val="000000"/>
              </a:solidFill>
              <a:latin typeface="Noto Sans"/>
            </a:endParaRPr>
          </a:p>
        </p:txBody>
      </p:sp>
      <p:sp>
        <p:nvSpPr>
          <p:cNvPr id="105" name="PlaceHolder 4"/>
          <p:cNvSpPr>
            <a:spLocks noGrp="1"/>
          </p:cNvSpPr>
          <p:nvPr>
            <p:ph type="ftr" idx="14"/>
          </p:nvPr>
        </p:nvSpPr>
        <p:spPr>
          <a:xfrm>
            <a:off x="3442680" y="5166000"/>
            <a:ext cx="3195000" cy="390600"/>
          </a:xfrm>
          <a:prstGeom prst="rect">
            <a:avLst/>
          </a:prstGeom>
          <a:noFill/>
          <a:ln w="0">
            <a:noFill/>
          </a:ln>
        </p:spPr>
        <p:txBody>
          <a:bodyPr lIns="0" rIns="0" tIns="0" bIns="0" anchor="b">
            <a:noAutofit/>
          </a:bodyPr>
          <a:lstStyle>
            <a:lvl1pPr indent="0" algn="ctr">
              <a:buNone/>
              <a:defRPr b="0" lang="es-ES" sz="1400" spc="-1" strike="noStrike">
                <a:solidFill>
                  <a:srgbClr val="000000"/>
                </a:solidFill>
                <a:latin typeface="Noto Sans"/>
              </a:defRPr>
            </a:lvl1pPr>
          </a:lstStyle>
          <a:p>
            <a:pPr indent="0" algn="ctr">
              <a:buNone/>
            </a:pPr>
            <a:r>
              <a:rPr b="0" lang="es-ES" sz="1400" spc="-1" strike="noStrike">
                <a:solidFill>
                  <a:srgbClr val="000000"/>
                </a:solidFill>
                <a:latin typeface="Noto Sans"/>
              </a:rPr>
              <a:t>&lt;pie de página&gt;</a:t>
            </a:r>
            <a:endParaRPr b="0" lang="es-ES" sz="1400" spc="-1" strike="noStrike">
              <a:solidFill>
                <a:srgbClr val="000000"/>
              </a:solidFill>
              <a:latin typeface="Noto Sans"/>
            </a:endParaRPr>
          </a:p>
        </p:txBody>
      </p:sp>
      <p:sp>
        <p:nvSpPr>
          <p:cNvPr id="106" name="PlaceHolder 5"/>
          <p:cNvSpPr>
            <a:spLocks noGrp="1"/>
          </p:cNvSpPr>
          <p:nvPr>
            <p:ph type="sldNum" idx="15"/>
          </p:nvPr>
        </p:nvSpPr>
        <p:spPr>
          <a:xfrm>
            <a:off x="7227360" y="5166000"/>
            <a:ext cx="2348280" cy="39060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Noto Sans"/>
              </a:defRPr>
            </a:lvl1pPr>
          </a:lstStyle>
          <a:p>
            <a:pPr indent="0" algn="r">
              <a:buNone/>
            </a:pPr>
            <a:fld id="{6867C3E2-E63D-4767-BA53-FC788EA0DC8A}" type="slidenum">
              <a:rPr b="0" lang="es-ES" sz="1400" spc="-1" strike="noStrike">
                <a:solidFill>
                  <a:srgbClr val="000000"/>
                </a:solidFill>
                <a:latin typeface="Noto Sans"/>
              </a:rPr>
              <a:t>&lt;número&gt;</a:t>
            </a:fld>
            <a:endParaRPr b="0" lang="es-E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9" r:id="rId2"/>
    <p:sldLayoutId id="2147483660"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677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10"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11"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12"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13"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14" name=""/>
          <p:cNvSpPr/>
          <p:nvPr/>
        </p:nvSpPr>
        <p:spPr>
          <a:xfrm>
            <a:off x="700920" y="1900080"/>
            <a:ext cx="1402200" cy="1848960"/>
          </a:xfrm>
          <a:custGeom>
            <a:avLst/>
            <a:gdLst/>
            <a:ahLst/>
            <a:rect l="0" t="0" r="r" b="b"/>
            <a:pathLst>
              <a:path fill="none" w="3895" h="5136">
                <a:moveTo>
                  <a:pt x="339" y="0"/>
                </a:moveTo>
                <a:cubicBezTo>
                  <a:pt x="-931" y="2540"/>
                  <a:pt x="1609" y="5588"/>
                  <a:pt x="3895" y="508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s-ES" sz="1800" spc="-1" strike="noStrike">
              <a:solidFill>
                <a:srgbClr val="000000"/>
              </a:solidFill>
              <a:latin typeface="Noto Sans"/>
            </a:endParaRPr>
          </a:p>
        </p:txBody>
      </p:sp>
      <p:sp>
        <p:nvSpPr>
          <p:cNvPr id="115" name=""/>
          <p:cNvSpPr/>
          <p:nvPr/>
        </p:nvSpPr>
        <p:spPr>
          <a:xfrm>
            <a:off x="3931920" y="201168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s-ES" sz="1800" spc="-1" strike="noStrike">
              <a:solidFill>
                <a:srgbClr val="000000"/>
              </a:solidFill>
              <a:latin typeface="Noto Sans"/>
            </a:endParaRPr>
          </a:p>
        </p:txBody>
      </p:sp>
      <p:sp>
        <p:nvSpPr>
          <p:cNvPr id="116" name=""/>
          <p:cNvSpPr/>
          <p:nvPr/>
        </p:nvSpPr>
        <p:spPr>
          <a:xfrm>
            <a:off x="7724880" y="2103120"/>
            <a:ext cx="779040" cy="1463040"/>
          </a:xfrm>
          <a:custGeom>
            <a:avLst/>
            <a:gdLst/>
            <a:ahLst/>
            <a:rect l="0" t="0" r="r" b="b"/>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s-ES" sz="1800" spc="-1" strike="noStrike">
              <a:solidFill>
                <a:srgbClr val="000000"/>
              </a:solidFill>
              <a:latin typeface="Noto Sans"/>
            </a:endParaRPr>
          </a:p>
        </p:txBody>
      </p:sp>
      <p:sp>
        <p:nvSpPr>
          <p:cNvPr id="117"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18"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19"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s-ES" sz="4400" spc="-1" strike="noStrike">
                <a:solidFill>
                  <a:srgbClr val="000000"/>
                </a:solidFill>
                <a:latin typeface="Noto Sans"/>
              </a:rPr>
              <a:t>Pulse para editar el formato del texto de título</a:t>
            </a:r>
            <a:endParaRPr b="1" lang="es-ES" sz="4400" spc="-1" strike="noStrike">
              <a:solidFill>
                <a:srgbClr val="000000"/>
              </a:solidFill>
              <a:latin typeface="Noto Sans"/>
            </a:endParaRPr>
          </a:p>
        </p:txBody>
      </p:sp>
      <p:sp>
        <p:nvSpPr>
          <p:cNvPr id="120"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fontScale="93740" lnSpcReduction="1000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Noto Sans"/>
              </a:rPr>
              <a:t>Pulse para editar el formato de texto del esquema</a:t>
            </a:r>
            <a:endParaRPr b="0" lang="es-E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Noto Sans"/>
              </a:rPr>
              <a:t>Segundo nivel del esquema</a:t>
            </a:r>
            <a:endParaRPr b="0" lang="es-E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Noto Sans"/>
              </a:rPr>
              <a:t>Tercer nivel del esquema</a:t>
            </a:r>
            <a:endParaRPr b="0" lang="es-E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Noto Sans"/>
              </a:rPr>
              <a:t>Cuarto nivel del esquema</a:t>
            </a:r>
            <a:endParaRPr b="0" lang="es-E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Noto Sans"/>
              </a:rPr>
              <a:t>Quinto nivel del esquema</a:t>
            </a:r>
            <a:endParaRPr b="0" lang="es-E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Noto Sans"/>
              </a:rPr>
              <a:t>Sexto nivel del esquema</a:t>
            </a:r>
            <a:endParaRPr b="0" lang="es-E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Noto Sans"/>
              </a:rPr>
              <a:t>Séptimo nivel del esquema</a:t>
            </a:r>
            <a:endParaRPr b="0" lang="es-ES" sz="2000" spc="-1" strike="noStrike">
              <a:solidFill>
                <a:srgbClr val="000000"/>
              </a:solidFill>
              <a:latin typeface="Noto Sans"/>
            </a:endParaRPr>
          </a:p>
        </p:txBody>
      </p:sp>
      <p:sp>
        <p:nvSpPr>
          <p:cNvPr id="121" name="PlaceHolder 3"/>
          <p:cNvSpPr>
            <a:spLocks noGrp="1"/>
          </p:cNvSpPr>
          <p:nvPr>
            <p:ph type="dt" idx="16"/>
          </p:nvPr>
        </p:nvSpPr>
        <p:spPr>
          <a:xfrm>
            <a:off x="468000" y="5166000"/>
            <a:ext cx="2348280" cy="39060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Noto Sans"/>
              </a:defRPr>
            </a:lvl1pPr>
          </a:lstStyle>
          <a:p>
            <a:pPr indent="0">
              <a:buNone/>
            </a:pPr>
            <a:r>
              <a:rPr b="0" lang="es-ES" sz="1400" spc="-1" strike="noStrike">
                <a:solidFill>
                  <a:srgbClr val="000000"/>
                </a:solidFill>
                <a:latin typeface="Noto Sans"/>
              </a:rPr>
              <a:t>&lt;fecha/hora&gt;</a:t>
            </a:r>
            <a:endParaRPr b="0" lang="es-ES" sz="1400" spc="-1" strike="noStrike">
              <a:solidFill>
                <a:srgbClr val="000000"/>
              </a:solidFill>
              <a:latin typeface="Noto Sans"/>
            </a:endParaRPr>
          </a:p>
        </p:txBody>
      </p:sp>
      <p:sp>
        <p:nvSpPr>
          <p:cNvPr id="122" name="PlaceHolder 4"/>
          <p:cNvSpPr>
            <a:spLocks noGrp="1"/>
          </p:cNvSpPr>
          <p:nvPr>
            <p:ph type="ftr" idx="17"/>
          </p:nvPr>
        </p:nvSpPr>
        <p:spPr>
          <a:xfrm>
            <a:off x="3442680" y="5166000"/>
            <a:ext cx="3195000" cy="390600"/>
          </a:xfrm>
          <a:prstGeom prst="rect">
            <a:avLst/>
          </a:prstGeom>
          <a:noFill/>
          <a:ln w="0">
            <a:noFill/>
          </a:ln>
        </p:spPr>
        <p:txBody>
          <a:bodyPr lIns="0" rIns="0" tIns="0" bIns="0" anchor="b">
            <a:noAutofit/>
          </a:bodyPr>
          <a:lstStyle>
            <a:lvl1pPr indent="0" algn="ctr">
              <a:buNone/>
              <a:defRPr b="0" lang="es-ES" sz="1400" spc="-1" strike="noStrike">
                <a:solidFill>
                  <a:srgbClr val="000000"/>
                </a:solidFill>
                <a:latin typeface="Noto Sans"/>
              </a:defRPr>
            </a:lvl1pPr>
          </a:lstStyle>
          <a:p>
            <a:pPr indent="0" algn="ctr">
              <a:buNone/>
            </a:pPr>
            <a:r>
              <a:rPr b="0" lang="es-ES" sz="1400" spc="-1" strike="noStrike">
                <a:solidFill>
                  <a:srgbClr val="000000"/>
                </a:solidFill>
                <a:latin typeface="Noto Sans"/>
              </a:rPr>
              <a:t>&lt;pie de página&gt;</a:t>
            </a:r>
            <a:endParaRPr b="0" lang="es-ES" sz="1400" spc="-1" strike="noStrike">
              <a:solidFill>
                <a:srgbClr val="000000"/>
              </a:solidFill>
              <a:latin typeface="Noto Sans"/>
            </a:endParaRPr>
          </a:p>
        </p:txBody>
      </p:sp>
      <p:sp>
        <p:nvSpPr>
          <p:cNvPr id="123" name="PlaceHolder 5"/>
          <p:cNvSpPr>
            <a:spLocks noGrp="1"/>
          </p:cNvSpPr>
          <p:nvPr>
            <p:ph type="sldNum" idx="18"/>
          </p:nvPr>
        </p:nvSpPr>
        <p:spPr>
          <a:xfrm>
            <a:off x="7227360" y="5166000"/>
            <a:ext cx="2348280" cy="39060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Noto Sans"/>
              </a:defRPr>
            </a:lvl1pPr>
          </a:lstStyle>
          <a:p>
            <a:pPr indent="0" algn="r">
              <a:buNone/>
            </a:pPr>
            <a:fld id="{85CF4393-D74F-4985-8A89-26174B466E4C}" type="slidenum">
              <a:rPr b="0" lang="es-ES" sz="1400" spc="-1" strike="noStrike">
                <a:solidFill>
                  <a:srgbClr val="000000"/>
                </a:solidFill>
                <a:latin typeface="Noto Sans"/>
              </a:rPr>
              <a:t>&lt;número&gt;</a:t>
            </a:fld>
            <a:endParaRPr b="0" lang="es-E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6" name=""/>
          <p:cNvGrpSpPr/>
          <p:nvPr/>
        </p:nvGrpSpPr>
        <p:grpSpPr>
          <a:xfrm>
            <a:off x="2982960" y="1585440"/>
            <a:ext cx="5982480" cy="3150000"/>
            <a:chOff x="2982960" y="1585440"/>
            <a:chExt cx="5982480" cy="3150000"/>
          </a:xfrm>
        </p:grpSpPr>
        <p:sp>
          <p:nvSpPr>
            <p:cNvPr id="127" name=""/>
            <p:cNvSpPr/>
            <p:nvPr/>
          </p:nvSpPr>
          <p:spPr>
            <a:xfrm>
              <a:off x="3570480" y="1888200"/>
              <a:ext cx="4927320" cy="26233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28" name=""/>
            <p:cNvSpPr/>
            <p:nvPr/>
          </p:nvSpPr>
          <p:spPr>
            <a:xfrm>
              <a:off x="3763800" y="1585440"/>
              <a:ext cx="4927320" cy="262332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endParaRPr b="0" lang="es-ES" sz="1800" spc="-1" strike="noStrike">
                <a:solidFill>
                  <a:srgbClr val="000000"/>
                </a:solidFill>
                <a:latin typeface="Noto Sans"/>
              </a:endParaRPr>
            </a:p>
          </p:txBody>
        </p:sp>
        <p:sp>
          <p:nvSpPr>
            <p:cNvPr id="129" name=""/>
            <p:cNvSpPr txBox="1"/>
            <p:nvPr/>
          </p:nvSpPr>
          <p:spPr>
            <a:xfrm>
              <a:off x="3844800" y="1768320"/>
              <a:ext cx="1097280" cy="1474200"/>
            </a:xfrm>
            <a:prstGeom prst="rect">
              <a:avLst/>
            </a:prstGeom>
            <a:noFill/>
            <a:ln w="0">
              <a:noFill/>
            </a:ln>
          </p:spPr>
          <p:txBody>
            <a:bodyPr lIns="90000" rIns="90000" tIns="45000" bIns="45000" anchor="t">
              <a:noAutofit/>
            </a:bodyPr>
            <a:p>
              <a:r>
                <a:rPr b="0" lang="es-ES" sz="8000" spc="-1" strike="noStrike">
                  <a:solidFill>
                    <a:srgbClr val="000000"/>
                  </a:solidFill>
                  <a:latin typeface="Noto Sans"/>
                </a:rPr>
                <a:t>“</a:t>
              </a:r>
              <a:endParaRPr b="0" lang="es-ES" sz="8000" spc="-1" strike="noStrike">
                <a:solidFill>
                  <a:srgbClr val="000000"/>
                </a:solidFill>
                <a:latin typeface="Noto Sans"/>
              </a:endParaRPr>
            </a:p>
          </p:txBody>
        </p:sp>
        <p:sp>
          <p:nvSpPr>
            <p:cNvPr id="130" name=""/>
            <p:cNvSpPr txBox="1"/>
            <p:nvPr/>
          </p:nvSpPr>
          <p:spPr>
            <a:xfrm>
              <a:off x="7868160" y="3399840"/>
              <a:ext cx="1097280" cy="1335600"/>
            </a:xfrm>
            <a:prstGeom prst="rect">
              <a:avLst/>
            </a:prstGeom>
            <a:noFill/>
            <a:ln w="0">
              <a:noFill/>
            </a:ln>
          </p:spPr>
          <p:txBody>
            <a:bodyPr lIns="90000" rIns="90000" tIns="45000" bIns="45000" anchor="t">
              <a:noAutofit/>
            </a:bodyPr>
            <a:p>
              <a:r>
                <a:rPr b="0" lang="es-ES" sz="7200" spc="-1" strike="noStrike">
                  <a:solidFill>
                    <a:srgbClr val="000000"/>
                  </a:solidFill>
                  <a:latin typeface="Noto Sans"/>
                </a:rPr>
                <a:t>”</a:t>
              </a:r>
              <a:endParaRPr b="0" lang="es-ES" sz="7200" spc="-1" strike="noStrike">
                <a:solidFill>
                  <a:srgbClr val="000000"/>
                </a:solidFill>
                <a:latin typeface="Noto Sans"/>
              </a:endParaRPr>
            </a:p>
          </p:txBody>
        </p:sp>
        <p:sp>
          <p:nvSpPr>
            <p:cNvPr id="131" name=""/>
            <p:cNvSpPr/>
            <p:nvPr/>
          </p:nvSpPr>
          <p:spPr>
            <a:xfrm>
              <a:off x="2982960" y="4117320"/>
              <a:ext cx="1044720" cy="302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grpSp>
      <p:grpSp>
        <p:nvGrpSpPr>
          <p:cNvPr id="132" name=""/>
          <p:cNvGrpSpPr/>
          <p:nvPr/>
        </p:nvGrpSpPr>
        <p:grpSpPr>
          <a:xfrm>
            <a:off x="-2094120" y="-402480"/>
            <a:ext cx="4946760" cy="8521920"/>
            <a:chOff x="-2094120" y="-402480"/>
            <a:chExt cx="4946760" cy="8521920"/>
          </a:xfrm>
        </p:grpSpPr>
        <p:sp>
          <p:nvSpPr>
            <p:cNvPr id="133" name=""/>
            <p:cNvSpPr/>
            <p:nvPr/>
          </p:nvSpPr>
          <p:spPr>
            <a:xfrm>
              <a:off x="-893160" y="4486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34" name=""/>
            <p:cNvSpPr/>
            <p:nvPr/>
          </p:nvSpPr>
          <p:spPr>
            <a:xfrm rot="5358000">
              <a:off x="-897480" y="5153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35" name=""/>
            <p:cNvSpPr/>
            <p:nvPr/>
          </p:nvSpPr>
          <p:spPr>
            <a:xfrm>
              <a:off x="-228960" y="5161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36" name=""/>
            <p:cNvSpPr/>
            <p:nvPr/>
          </p:nvSpPr>
          <p:spPr>
            <a:xfrm rot="5358000">
              <a:off x="-219960" y="4488840"/>
              <a:ext cx="1068480" cy="766440"/>
            </a:xfrm>
            <a:custGeom>
              <a:avLst/>
              <a:gdLst>
                <a:gd name="textAreaLeft" fmla="*/ 276840 w 1068480"/>
                <a:gd name="textAreaRight" fmla="*/ 791640 w 106848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37" name=""/>
            <p:cNvSpPr/>
            <p:nvPr/>
          </p:nvSpPr>
          <p:spPr>
            <a:xfrm>
              <a:off x="-228960" y="3826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38" name=""/>
            <p:cNvSpPr/>
            <p:nvPr/>
          </p:nvSpPr>
          <p:spPr>
            <a:xfrm rot="5358000">
              <a:off x="-1586160" y="44946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39" name=""/>
            <p:cNvSpPr/>
            <p:nvPr/>
          </p:nvSpPr>
          <p:spPr>
            <a:xfrm rot="5358000">
              <a:off x="-2238480" y="5170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40" name=""/>
            <p:cNvSpPr/>
            <p:nvPr/>
          </p:nvSpPr>
          <p:spPr>
            <a:xfrm rot="5358000">
              <a:off x="-897120" y="3821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41" name=""/>
            <p:cNvSpPr/>
            <p:nvPr/>
          </p:nvSpPr>
          <p:spPr>
            <a:xfrm rot="5358000">
              <a:off x="-222120" y="3154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42" name=""/>
            <p:cNvSpPr/>
            <p:nvPr/>
          </p:nvSpPr>
          <p:spPr>
            <a:xfrm>
              <a:off x="455040" y="4477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43" name=""/>
            <p:cNvSpPr/>
            <p:nvPr/>
          </p:nvSpPr>
          <p:spPr>
            <a:xfrm rot="5358000">
              <a:off x="470520" y="3821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44" name=""/>
            <p:cNvSpPr/>
            <p:nvPr/>
          </p:nvSpPr>
          <p:spPr>
            <a:xfrm>
              <a:off x="1158840" y="5170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45" name=""/>
            <p:cNvSpPr/>
            <p:nvPr/>
          </p:nvSpPr>
          <p:spPr>
            <a:xfrm>
              <a:off x="-1561680" y="51627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46" name=""/>
            <p:cNvSpPr/>
            <p:nvPr/>
          </p:nvSpPr>
          <p:spPr>
            <a:xfrm rot="5358000">
              <a:off x="461520" y="5170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47" name=""/>
            <p:cNvSpPr/>
            <p:nvPr/>
          </p:nvSpPr>
          <p:spPr>
            <a:xfrm flipH="1" rot="16242000">
              <a:off x="-232200" y="1793880"/>
              <a:ext cx="1068840" cy="766440"/>
            </a:xfrm>
            <a:custGeom>
              <a:avLst/>
              <a:gdLst>
                <a:gd name="textAreaLeft" fmla="*/ 276840 w 1068840"/>
                <a:gd name="textAreaRight" fmla="*/ 79164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48" name=""/>
            <p:cNvSpPr/>
            <p:nvPr/>
          </p:nvSpPr>
          <p:spPr>
            <a:xfrm flipH="1" rot="16242000">
              <a:off x="419760" y="2469960"/>
              <a:ext cx="1068840" cy="766440"/>
            </a:xfrm>
            <a:custGeom>
              <a:avLst/>
              <a:gdLst>
                <a:gd name="textAreaLeft" fmla="*/ 276840 w 1068840"/>
                <a:gd name="textAreaRight" fmla="*/ 79164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49" name=""/>
            <p:cNvSpPr/>
            <p:nvPr/>
          </p:nvSpPr>
          <p:spPr>
            <a:xfrm flipH="1">
              <a:off x="-246600" y="2462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50" name=""/>
            <p:cNvSpPr/>
            <p:nvPr/>
          </p:nvSpPr>
          <p:spPr>
            <a:xfrm>
              <a:off x="1107720" y="1135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51" name=""/>
            <p:cNvSpPr/>
            <p:nvPr/>
          </p:nvSpPr>
          <p:spPr>
            <a:xfrm rot="5358000">
              <a:off x="1103040" y="18018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52" name=""/>
            <p:cNvSpPr/>
            <p:nvPr/>
          </p:nvSpPr>
          <p:spPr>
            <a:xfrm rot="5358000">
              <a:off x="414360" y="11430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53" name=""/>
            <p:cNvSpPr/>
            <p:nvPr/>
          </p:nvSpPr>
          <p:spPr>
            <a:xfrm>
              <a:off x="439200" y="18111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54" name=""/>
            <p:cNvSpPr/>
            <p:nvPr/>
          </p:nvSpPr>
          <p:spPr>
            <a:xfrm>
              <a:off x="423720" y="451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55" name=""/>
            <p:cNvSpPr/>
            <p:nvPr/>
          </p:nvSpPr>
          <p:spPr>
            <a:xfrm rot="5358000">
              <a:off x="-246600" y="43884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56" name=""/>
            <p:cNvSpPr/>
            <p:nvPr/>
          </p:nvSpPr>
          <p:spPr>
            <a:xfrm rot="5358000">
              <a:off x="434880" y="-24624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57" name=""/>
            <p:cNvSpPr/>
            <p:nvPr/>
          </p:nvSpPr>
          <p:spPr>
            <a:xfrm>
              <a:off x="1779480" y="179460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58" name=""/>
            <p:cNvSpPr/>
            <p:nvPr/>
          </p:nvSpPr>
          <p:spPr>
            <a:xfrm>
              <a:off x="1106280" y="-257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59" name=""/>
            <p:cNvSpPr/>
            <p:nvPr/>
          </p:nvSpPr>
          <p:spPr>
            <a:xfrm>
              <a:off x="-908280" y="17906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60" name=""/>
            <p:cNvSpPr/>
            <p:nvPr/>
          </p:nvSpPr>
          <p:spPr>
            <a:xfrm rot="5358000">
              <a:off x="-245880" y="582516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61" name=""/>
            <p:cNvSpPr/>
            <p:nvPr/>
          </p:nvSpPr>
          <p:spPr>
            <a:xfrm>
              <a:off x="427320" y="58539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62" name=""/>
            <p:cNvSpPr/>
            <p:nvPr/>
          </p:nvSpPr>
          <p:spPr>
            <a:xfrm>
              <a:off x="-236880" y="6494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63" name=""/>
            <p:cNvSpPr/>
            <p:nvPr/>
          </p:nvSpPr>
          <p:spPr>
            <a:xfrm rot="5358000">
              <a:off x="-929880" y="650196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64" name=""/>
            <p:cNvSpPr/>
            <p:nvPr/>
          </p:nvSpPr>
          <p:spPr>
            <a:xfrm rot="5358000">
              <a:off x="-246600" y="7197120"/>
              <a:ext cx="1068480" cy="766440"/>
            </a:xfrm>
            <a:custGeom>
              <a:avLst/>
              <a:gdLst>
                <a:gd name="textAreaLeft" fmla="*/ 276840 w 1068480"/>
                <a:gd name="textAreaRight" fmla="*/ 791640 w 106848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sp>
          <p:nvSpPr>
            <p:cNvPr id="165" name=""/>
            <p:cNvSpPr/>
            <p:nvPr/>
          </p:nvSpPr>
          <p:spPr>
            <a:xfrm rot="5358000">
              <a:off x="426600" y="651852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Noto Sans"/>
              </a:endParaRPr>
            </a:p>
          </p:txBody>
        </p:sp>
        <p:sp>
          <p:nvSpPr>
            <p:cNvPr id="166" name=""/>
            <p:cNvSpPr/>
            <p:nvPr/>
          </p:nvSpPr>
          <p:spPr>
            <a:xfrm>
              <a:off x="1103400" y="6530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s-ES" sz="1800" spc="-1" strike="noStrike">
                <a:solidFill>
                  <a:srgbClr val="ffffff"/>
                </a:solidFill>
                <a:latin typeface="Noto Sans"/>
              </a:endParaRPr>
            </a:p>
          </p:txBody>
        </p:sp>
      </p:grpSp>
      <p:sp>
        <p:nvSpPr>
          <p:cNvPr id="167" name=""/>
          <p:cNvSpPr/>
          <p:nvPr/>
        </p:nvSpPr>
        <p:spPr>
          <a:xfrm>
            <a:off x="8538120" y="387720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sm" type="oval" w="lg"/>
            <a:tailEnd len="sm" type="oval" w="lg"/>
          </a:ln>
        </p:spPr>
        <p:txBody>
          <a:bodyPr lIns="108360" rIns="108360" tIns="63360" bIns="63360" anchor="ctr">
            <a:noAutofit/>
          </a:bodyPr>
          <a:p>
            <a:endParaRPr b="0" lang="es-ES" sz="1800" spc="-1" strike="noStrike">
              <a:solidFill>
                <a:srgbClr val="000000"/>
              </a:solidFill>
              <a:latin typeface="Noto Sans"/>
            </a:endParaRPr>
          </a:p>
        </p:txBody>
      </p:sp>
      <p:sp>
        <p:nvSpPr>
          <p:cNvPr id="168" name=""/>
          <p:cNvSpPr/>
          <p:nvPr/>
        </p:nvSpPr>
        <p:spPr>
          <a:xfrm>
            <a:off x="7372080" y="497448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69" name=""/>
          <p:cNvSpPr/>
          <p:nvPr/>
        </p:nvSpPr>
        <p:spPr>
          <a:xfrm>
            <a:off x="7868160" y="-329040"/>
            <a:ext cx="2011680" cy="2011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70" name="PlaceHolder 1"/>
          <p:cNvSpPr>
            <a:spLocks noGrp="1"/>
          </p:cNvSpPr>
          <p:nvPr>
            <p:ph type="title"/>
          </p:nvPr>
        </p:nvSpPr>
        <p:spPr>
          <a:xfrm>
            <a:off x="1800000" y="468000"/>
            <a:ext cx="7740000" cy="946440"/>
          </a:xfrm>
          <a:prstGeom prst="rect">
            <a:avLst/>
          </a:prstGeom>
          <a:noFill/>
          <a:ln w="0">
            <a:noFill/>
          </a:ln>
        </p:spPr>
        <p:txBody>
          <a:bodyPr lIns="0" rIns="0" tIns="0" bIns="0" anchor="ctr">
            <a:noAutofit/>
          </a:bodyPr>
          <a:p>
            <a:pPr indent="0" algn="ctr">
              <a:buNone/>
            </a:pPr>
            <a:r>
              <a:rPr b="1" lang="es-ES" sz="4400" spc="-1" strike="noStrike">
                <a:solidFill>
                  <a:srgbClr val="000000"/>
                </a:solidFill>
                <a:latin typeface="Noto Sans"/>
              </a:rPr>
              <a:t>Pulse para editar el formato del texto de título</a:t>
            </a:r>
            <a:endParaRPr b="1" lang="es-ES" sz="4400" spc="-1" strike="noStrike">
              <a:solidFill>
                <a:srgbClr val="000000"/>
              </a:solidFill>
              <a:latin typeface="Noto Sans"/>
            </a:endParaRPr>
          </a:p>
        </p:txBody>
      </p:sp>
      <p:sp>
        <p:nvSpPr>
          <p:cNvPr id="171" name="PlaceHolder 2"/>
          <p:cNvSpPr>
            <a:spLocks noGrp="1"/>
          </p:cNvSpPr>
          <p:nvPr>
            <p:ph type="body"/>
          </p:nvPr>
        </p:nvSpPr>
        <p:spPr>
          <a:xfrm>
            <a:off x="3924000" y="2160000"/>
            <a:ext cx="4572000" cy="1944000"/>
          </a:xfrm>
          <a:prstGeom prst="rect">
            <a:avLst/>
          </a:prstGeom>
          <a:noFill/>
          <a:ln w="0">
            <a:noFill/>
          </a:ln>
        </p:spPr>
        <p:txBody>
          <a:bodyPr lIns="0" rIns="0" tIns="0" bIns="0" anchor="t">
            <a:normAutofit fontScale="45308"/>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Noto Sans"/>
              </a:rPr>
              <a:t>Pulse para editar el formato de texto del esquema</a:t>
            </a:r>
            <a:endParaRPr b="0" lang="es-E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Noto Sans"/>
              </a:rPr>
              <a:t>Segundo nivel del esquema</a:t>
            </a:r>
            <a:endParaRPr b="0" lang="es-E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Noto Sans"/>
              </a:rPr>
              <a:t>Tercer nivel del esquema</a:t>
            </a:r>
            <a:endParaRPr b="0" lang="es-E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Noto Sans"/>
              </a:rPr>
              <a:t>Cuarto nivel del esquema</a:t>
            </a:r>
            <a:endParaRPr b="0" lang="es-E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Noto Sans"/>
              </a:rPr>
              <a:t>Quinto nivel del esquema</a:t>
            </a:r>
            <a:endParaRPr b="0" lang="es-E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Noto Sans"/>
              </a:rPr>
              <a:t>Sexto nivel del esquema</a:t>
            </a:r>
            <a:endParaRPr b="0" lang="es-E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Noto Sans"/>
              </a:rPr>
              <a:t>Séptimo nivel del esquema</a:t>
            </a:r>
            <a:endParaRPr b="0" lang="es-ES" sz="2000" spc="-1" strike="noStrike">
              <a:solidFill>
                <a:srgbClr val="000000"/>
              </a:solidFill>
              <a:latin typeface="Noto Sans"/>
            </a:endParaRPr>
          </a:p>
        </p:txBody>
      </p:sp>
      <p:sp>
        <p:nvSpPr>
          <p:cNvPr id="172" name="PlaceHolder 3"/>
          <p:cNvSpPr>
            <a:spLocks noGrp="1"/>
          </p:cNvSpPr>
          <p:nvPr>
            <p:ph type="dt" idx="19"/>
          </p:nvPr>
        </p:nvSpPr>
        <p:spPr>
          <a:xfrm>
            <a:off x="468000" y="5166000"/>
            <a:ext cx="2348280" cy="39060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Noto Sans"/>
              </a:defRPr>
            </a:lvl1pPr>
          </a:lstStyle>
          <a:p>
            <a:pPr indent="0">
              <a:buNone/>
            </a:pPr>
            <a:r>
              <a:rPr b="0" lang="es-ES" sz="1400" spc="-1" strike="noStrike">
                <a:solidFill>
                  <a:srgbClr val="000000"/>
                </a:solidFill>
                <a:latin typeface="Noto Sans"/>
              </a:rPr>
              <a:t>&lt;fecha/hora&gt;</a:t>
            </a:r>
            <a:endParaRPr b="0" lang="es-ES" sz="1400" spc="-1" strike="noStrike">
              <a:solidFill>
                <a:srgbClr val="000000"/>
              </a:solidFill>
              <a:latin typeface="Noto Sans"/>
            </a:endParaRPr>
          </a:p>
        </p:txBody>
      </p:sp>
      <p:sp>
        <p:nvSpPr>
          <p:cNvPr id="173" name="PlaceHolder 4"/>
          <p:cNvSpPr>
            <a:spLocks noGrp="1"/>
          </p:cNvSpPr>
          <p:nvPr>
            <p:ph type="ftr" idx="20"/>
          </p:nvPr>
        </p:nvSpPr>
        <p:spPr>
          <a:xfrm>
            <a:off x="3442680" y="5166000"/>
            <a:ext cx="3195000" cy="390600"/>
          </a:xfrm>
          <a:prstGeom prst="rect">
            <a:avLst/>
          </a:prstGeom>
          <a:noFill/>
          <a:ln w="0">
            <a:noFill/>
          </a:ln>
        </p:spPr>
        <p:txBody>
          <a:bodyPr lIns="0" rIns="0" tIns="0" bIns="0" anchor="b">
            <a:noAutofit/>
          </a:bodyPr>
          <a:lstStyle>
            <a:lvl1pPr indent="0" algn="ctr">
              <a:buNone/>
              <a:defRPr b="0" lang="es-ES" sz="1400" spc="-1" strike="noStrike">
                <a:solidFill>
                  <a:srgbClr val="000000"/>
                </a:solidFill>
                <a:latin typeface="Noto Sans"/>
              </a:defRPr>
            </a:lvl1pPr>
          </a:lstStyle>
          <a:p>
            <a:pPr indent="0" algn="ctr">
              <a:buNone/>
            </a:pPr>
            <a:r>
              <a:rPr b="0" lang="es-ES" sz="1400" spc="-1" strike="noStrike">
                <a:solidFill>
                  <a:srgbClr val="000000"/>
                </a:solidFill>
                <a:latin typeface="Noto Sans"/>
              </a:rPr>
              <a:t>&lt;pie de página&gt;</a:t>
            </a:r>
            <a:endParaRPr b="0" lang="es-ES" sz="1400" spc="-1" strike="noStrike">
              <a:solidFill>
                <a:srgbClr val="000000"/>
              </a:solidFill>
              <a:latin typeface="Noto Sans"/>
            </a:endParaRPr>
          </a:p>
        </p:txBody>
      </p:sp>
      <p:sp>
        <p:nvSpPr>
          <p:cNvPr id="174" name="PlaceHolder 5"/>
          <p:cNvSpPr>
            <a:spLocks noGrp="1"/>
          </p:cNvSpPr>
          <p:nvPr>
            <p:ph type="sldNum" idx="21"/>
          </p:nvPr>
        </p:nvSpPr>
        <p:spPr>
          <a:xfrm>
            <a:off x="7227360" y="5166000"/>
            <a:ext cx="2348280" cy="39060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Noto Sans"/>
              </a:defRPr>
            </a:lvl1pPr>
          </a:lstStyle>
          <a:p>
            <a:pPr indent="0" algn="r">
              <a:buNone/>
            </a:pPr>
            <a:fld id="{2EAD385D-774C-4BE0-A231-0D692771880C}" type="slidenum">
              <a:rPr b="0" lang="es-ES" sz="1400" spc="-1" strike="noStrike">
                <a:solidFill>
                  <a:srgbClr val="000000"/>
                </a:solidFill>
                <a:latin typeface="Noto Sans"/>
              </a:rPr>
              <a:t>&lt;número&gt;</a:t>
            </a:fld>
            <a:endParaRPr b="0" lang="es-E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5" r:id="rId8"/>
    <p:sldLayoutId id="2147483666" r:id="rId9"/>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8266320" y="41155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178" name=""/>
          <p:cNvSpPr/>
          <p:nvPr/>
        </p:nvSpPr>
        <p:spPr>
          <a:xfrm>
            <a:off x="7717680" y="-54828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grpSp>
        <p:nvGrpSpPr>
          <p:cNvPr id="179" name=""/>
          <p:cNvGrpSpPr/>
          <p:nvPr/>
        </p:nvGrpSpPr>
        <p:grpSpPr>
          <a:xfrm>
            <a:off x="-147600" y="-296280"/>
            <a:ext cx="915840" cy="1281240"/>
            <a:chOff x="-147600" y="-296280"/>
            <a:chExt cx="915840" cy="1281240"/>
          </a:xfrm>
        </p:grpSpPr>
        <p:sp>
          <p:nvSpPr>
            <p:cNvPr id="180" name=""/>
            <p:cNvSpPr/>
            <p:nvPr/>
          </p:nvSpPr>
          <p:spPr>
            <a:xfrm flipV="1" rot="5395800">
              <a:off x="219240" y="80100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1" name=""/>
            <p:cNvSpPr/>
            <p:nvPr/>
          </p:nvSpPr>
          <p:spPr>
            <a:xfrm flipV="1" rot="5395800">
              <a:off x="218880" y="43524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2" name=""/>
            <p:cNvSpPr/>
            <p:nvPr/>
          </p:nvSpPr>
          <p:spPr>
            <a:xfrm flipV="1" rot="5395800">
              <a:off x="218520" y="6984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3" name=""/>
            <p:cNvSpPr/>
            <p:nvPr/>
          </p:nvSpPr>
          <p:spPr>
            <a:xfrm flipV="1" rot="5395800">
              <a:off x="217800" y="-29592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4" name=""/>
            <p:cNvSpPr/>
            <p:nvPr/>
          </p:nvSpPr>
          <p:spPr>
            <a:xfrm flipV="1" rot="5395800">
              <a:off x="583920" y="-29628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5" name=""/>
            <p:cNvSpPr/>
            <p:nvPr/>
          </p:nvSpPr>
          <p:spPr>
            <a:xfrm flipV="1" rot="5395800">
              <a:off x="584280" y="6912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6" name=""/>
            <p:cNvSpPr/>
            <p:nvPr/>
          </p:nvSpPr>
          <p:spPr>
            <a:xfrm flipV="1" rot="5395800">
              <a:off x="584280" y="43488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7" name=""/>
            <p:cNvSpPr/>
            <p:nvPr/>
          </p:nvSpPr>
          <p:spPr>
            <a:xfrm flipV="1" rot="5395800">
              <a:off x="585000" y="80100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8" name=""/>
            <p:cNvSpPr/>
            <p:nvPr/>
          </p:nvSpPr>
          <p:spPr>
            <a:xfrm flipV="1" rot="5395800">
              <a:off x="-146160" y="801360"/>
              <a:ext cx="182880" cy="182880"/>
            </a:xfrm>
            <a:prstGeom prst="ellipse">
              <a:avLst/>
            </a:prstGeom>
            <a:blipFill rotWithShape="0">
              <a:blip r:embed="rId1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89" name=""/>
            <p:cNvSpPr/>
            <p:nvPr/>
          </p:nvSpPr>
          <p:spPr>
            <a:xfrm flipV="1" rot="5395800">
              <a:off x="-146880" y="435960"/>
              <a:ext cx="182880" cy="182880"/>
            </a:xfrm>
            <a:prstGeom prst="ellipse">
              <a:avLst/>
            </a:prstGeom>
            <a:blipFill rotWithShape="0">
              <a:blip r:embed="rId1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90" name=""/>
            <p:cNvSpPr/>
            <p:nvPr/>
          </p:nvSpPr>
          <p:spPr>
            <a:xfrm flipV="1" rot="5395800">
              <a:off x="-146880" y="69840"/>
              <a:ext cx="182880" cy="182880"/>
            </a:xfrm>
            <a:prstGeom prst="ellipse">
              <a:avLst/>
            </a:prstGeom>
            <a:blipFill rotWithShape="0">
              <a:blip r:embed="rId1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91" name=""/>
            <p:cNvSpPr/>
            <p:nvPr/>
          </p:nvSpPr>
          <p:spPr>
            <a:xfrm flipV="1" rot="5395800">
              <a:off x="-147240" y="-295560"/>
              <a:ext cx="182880" cy="182880"/>
            </a:xfrm>
            <a:prstGeom prst="ellipse">
              <a:avLst/>
            </a:prstGeom>
            <a:blipFill rotWithShape="0">
              <a:blip r:embed="rId1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grpSp>
      <p:grpSp>
        <p:nvGrpSpPr>
          <p:cNvPr id="192" name=""/>
          <p:cNvGrpSpPr/>
          <p:nvPr/>
        </p:nvGrpSpPr>
        <p:grpSpPr>
          <a:xfrm>
            <a:off x="9545040" y="4645800"/>
            <a:ext cx="915840" cy="1281240"/>
            <a:chOff x="9545040" y="4645800"/>
            <a:chExt cx="915840" cy="1281240"/>
          </a:xfrm>
        </p:grpSpPr>
        <p:sp>
          <p:nvSpPr>
            <p:cNvPr id="193" name=""/>
            <p:cNvSpPr/>
            <p:nvPr/>
          </p:nvSpPr>
          <p:spPr>
            <a:xfrm flipV="1" rot="5395800">
              <a:off x="9911880" y="5743080"/>
              <a:ext cx="182880" cy="182880"/>
            </a:xfrm>
            <a:prstGeom prst="ellipse">
              <a:avLst/>
            </a:prstGeom>
            <a:blipFill rotWithShape="0">
              <a:blip r:embed="rId1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94" name=""/>
            <p:cNvSpPr/>
            <p:nvPr/>
          </p:nvSpPr>
          <p:spPr>
            <a:xfrm flipV="1" rot="5395800">
              <a:off x="9911520" y="5377320"/>
              <a:ext cx="182880" cy="182880"/>
            </a:xfrm>
            <a:prstGeom prst="ellipse">
              <a:avLst/>
            </a:prstGeom>
            <a:blipFill rotWithShape="0">
              <a:blip r:embed="rId1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95" name=""/>
            <p:cNvSpPr/>
            <p:nvPr/>
          </p:nvSpPr>
          <p:spPr>
            <a:xfrm flipV="1" rot="5395800">
              <a:off x="9911160" y="5011920"/>
              <a:ext cx="182880" cy="182880"/>
            </a:xfrm>
            <a:prstGeom prst="ellipse">
              <a:avLst/>
            </a:prstGeom>
            <a:blipFill rotWithShape="0">
              <a:blip r:embed="rId1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96" name=""/>
            <p:cNvSpPr/>
            <p:nvPr/>
          </p:nvSpPr>
          <p:spPr>
            <a:xfrm flipV="1" rot="5395800">
              <a:off x="9910440" y="4645800"/>
              <a:ext cx="182880" cy="182880"/>
            </a:xfrm>
            <a:prstGeom prst="ellipse">
              <a:avLst/>
            </a:prstGeom>
            <a:blipFill rotWithShape="0">
              <a:blip r:embed="rId1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97" name=""/>
            <p:cNvSpPr/>
            <p:nvPr/>
          </p:nvSpPr>
          <p:spPr>
            <a:xfrm flipV="1" rot="5395800">
              <a:off x="10276560" y="4645440"/>
              <a:ext cx="182880" cy="182880"/>
            </a:xfrm>
            <a:prstGeom prst="ellipse">
              <a:avLst/>
            </a:prstGeom>
            <a:blipFill rotWithShape="0">
              <a:blip r:embed="rId1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98" name=""/>
            <p:cNvSpPr/>
            <p:nvPr/>
          </p:nvSpPr>
          <p:spPr>
            <a:xfrm flipV="1" rot="5395800">
              <a:off x="10276920" y="5011200"/>
              <a:ext cx="182880" cy="182880"/>
            </a:xfrm>
            <a:prstGeom prst="ellipse">
              <a:avLst/>
            </a:prstGeom>
            <a:blipFill rotWithShape="0">
              <a:blip r:embed="rId1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199" name=""/>
            <p:cNvSpPr/>
            <p:nvPr/>
          </p:nvSpPr>
          <p:spPr>
            <a:xfrm flipV="1" rot="5395800">
              <a:off x="10276920" y="5376960"/>
              <a:ext cx="182880" cy="182880"/>
            </a:xfrm>
            <a:prstGeom prst="ellipse">
              <a:avLst/>
            </a:prstGeom>
            <a:blipFill rotWithShape="0">
              <a:blip r:embed="rId2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00" name=""/>
            <p:cNvSpPr/>
            <p:nvPr/>
          </p:nvSpPr>
          <p:spPr>
            <a:xfrm flipV="1" rot="5395800">
              <a:off x="10277640" y="5743080"/>
              <a:ext cx="182880" cy="182880"/>
            </a:xfrm>
            <a:prstGeom prst="ellipse">
              <a:avLst/>
            </a:prstGeom>
            <a:blipFill rotWithShape="0">
              <a:blip r:embed="rId2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01" name=""/>
            <p:cNvSpPr/>
            <p:nvPr/>
          </p:nvSpPr>
          <p:spPr>
            <a:xfrm flipV="1" rot="5395800">
              <a:off x="9546120" y="5743440"/>
              <a:ext cx="182880" cy="182880"/>
            </a:xfrm>
            <a:prstGeom prst="ellipse">
              <a:avLst/>
            </a:prstGeom>
            <a:blipFill rotWithShape="0">
              <a:blip r:embed="rId2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02" name=""/>
            <p:cNvSpPr/>
            <p:nvPr/>
          </p:nvSpPr>
          <p:spPr>
            <a:xfrm flipV="1" rot="5395800">
              <a:off x="9545400" y="5378040"/>
              <a:ext cx="182880" cy="182880"/>
            </a:xfrm>
            <a:prstGeom prst="ellipse">
              <a:avLst/>
            </a:prstGeom>
            <a:blipFill rotWithShape="0">
              <a:blip r:embed="rId2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03" name=""/>
            <p:cNvSpPr/>
            <p:nvPr/>
          </p:nvSpPr>
          <p:spPr>
            <a:xfrm flipV="1" rot="5395800">
              <a:off x="9545400" y="5011920"/>
              <a:ext cx="182880" cy="182880"/>
            </a:xfrm>
            <a:prstGeom prst="ellipse">
              <a:avLst/>
            </a:prstGeom>
            <a:blipFill rotWithShape="0">
              <a:blip r:embed="rId2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04" name=""/>
            <p:cNvSpPr/>
            <p:nvPr/>
          </p:nvSpPr>
          <p:spPr>
            <a:xfrm flipV="1" rot="5395800">
              <a:off x="9545040" y="4646160"/>
              <a:ext cx="182880" cy="182880"/>
            </a:xfrm>
            <a:prstGeom prst="ellipse">
              <a:avLst/>
            </a:prstGeom>
            <a:blipFill rotWithShape="0">
              <a:blip r:embed="rId2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grpSp>
      <p:sp>
        <p:nvSpPr>
          <p:cNvPr id="205" name=""/>
          <p:cNvSpPr/>
          <p:nvPr/>
        </p:nvSpPr>
        <p:spPr>
          <a:xfrm>
            <a:off x="-146160" y="31093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206"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s-ES" sz="4400" spc="-1" strike="noStrike">
                <a:solidFill>
                  <a:srgbClr val="000000"/>
                </a:solidFill>
                <a:latin typeface="Noto Sans"/>
              </a:rPr>
              <a:t>Pulse para editar el formato del texto de título</a:t>
            </a:r>
            <a:endParaRPr b="1" lang="es-ES" sz="4400" spc="-1" strike="noStrike">
              <a:solidFill>
                <a:srgbClr val="000000"/>
              </a:solidFill>
              <a:latin typeface="Noto Sans"/>
            </a:endParaRPr>
          </a:p>
        </p:txBody>
      </p:sp>
      <p:sp>
        <p:nvSpPr>
          <p:cNvPr id="207"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fontScale="93740" lnSpcReduction="1000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Noto Sans"/>
              </a:rPr>
              <a:t>Pulse para editar el formato de texto del esquema</a:t>
            </a:r>
            <a:endParaRPr b="0" lang="es-E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Noto Sans"/>
              </a:rPr>
              <a:t>Segundo nivel del esquema</a:t>
            </a:r>
            <a:endParaRPr b="0" lang="es-E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Noto Sans"/>
              </a:rPr>
              <a:t>Tercer nivel del esquema</a:t>
            </a:r>
            <a:endParaRPr b="0" lang="es-E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Noto Sans"/>
              </a:rPr>
              <a:t>Cuarto nivel del esquema</a:t>
            </a:r>
            <a:endParaRPr b="0" lang="es-E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Noto Sans"/>
              </a:rPr>
              <a:t>Quinto nivel del esquema</a:t>
            </a:r>
            <a:endParaRPr b="0" lang="es-E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Noto Sans"/>
              </a:rPr>
              <a:t>Sexto nivel del esquema</a:t>
            </a:r>
            <a:endParaRPr b="0" lang="es-E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Noto Sans"/>
              </a:rPr>
              <a:t>Séptimo nivel del esquema</a:t>
            </a:r>
            <a:endParaRPr b="0" lang="es-ES" sz="2000" spc="-1" strike="noStrike">
              <a:solidFill>
                <a:srgbClr val="000000"/>
              </a:solidFill>
              <a:latin typeface="Noto Sans"/>
            </a:endParaRPr>
          </a:p>
        </p:txBody>
      </p:sp>
      <p:sp>
        <p:nvSpPr>
          <p:cNvPr id="208" name="PlaceHolder 3"/>
          <p:cNvSpPr>
            <a:spLocks noGrp="1"/>
          </p:cNvSpPr>
          <p:nvPr>
            <p:ph type="dt" idx="22"/>
          </p:nvPr>
        </p:nvSpPr>
        <p:spPr>
          <a:xfrm>
            <a:off x="468000" y="5166000"/>
            <a:ext cx="2348280" cy="39060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Noto Sans"/>
              </a:defRPr>
            </a:lvl1pPr>
          </a:lstStyle>
          <a:p>
            <a:pPr indent="0">
              <a:buNone/>
            </a:pPr>
            <a:r>
              <a:rPr b="0" lang="es-ES" sz="1400" spc="-1" strike="noStrike">
                <a:solidFill>
                  <a:srgbClr val="000000"/>
                </a:solidFill>
                <a:latin typeface="Noto Sans"/>
              </a:rPr>
              <a:t>&lt;fecha/hora&gt;</a:t>
            </a:r>
            <a:endParaRPr b="0" lang="es-ES" sz="1400" spc="-1" strike="noStrike">
              <a:solidFill>
                <a:srgbClr val="000000"/>
              </a:solidFill>
              <a:latin typeface="Noto Sans"/>
            </a:endParaRPr>
          </a:p>
        </p:txBody>
      </p:sp>
      <p:sp>
        <p:nvSpPr>
          <p:cNvPr id="209" name="PlaceHolder 4"/>
          <p:cNvSpPr>
            <a:spLocks noGrp="1"/>
          </p:cNvSpPr>
          <p:nvPr>
            <p:ph type="ftr" idx="23"/>
          </p:nvPr>
        </p:nvSpPr>
        <p:spPr>
          <a:xfrm>
            <a:off x="3442680" y="5166000"/>
            <a:ext cx="3195000" cy="390600"/>
          </a:xfrm>
          <a:prstGeom prst="rect">
            <a:avLst/>
          </a:prstGeom>
          <a:noFill/>
          <a:ln w="0">
            <a:noFill/>
          </a:ln>
        </p:spPr>
        <p:txBody>
          <a:bodyPr lIns="0" rIns="0" tIns="0" bIns="0" anchor="b">
            <a:noAutofit/>
          </a:bodyPr>
          <a:lstStyle>
            <a:lvl1pPr indent="0" algn="ctr">
              <a:buNone/>
              <a:defRPr b="0" lang="es-ES" sz="1400" spc="-1" strike="noStrike">
                <a:solidFill>
                  <a:srgbClr val="000000"/>
                </a:solidFill>
                <a:latin typeface="Noto Sans"/>
              </a:defRPr>
            </a:lvl1pPr>
          </a:lstStyle>
          <a:p>
            <a:pPr indent="0" algn="ctr">
              <a:buNone/>
            </a:pPr>
            <a:r>
              <a:rPr b="0" lang="es-ES" sz="1400" spc="-1" strike="noStrike">
                <a:solidFill>
                  <a:srgbClr val="000000"/>
                </a:solidFill>
                <a:latin typeface="Noto Sans"/>
              </a:rPr>
              <a:t>&lt;pie de página&gt;</a:t>
            </a:r>
            <a:endParaRPr b="0" lang="es-ES" sz="1400" spc="-1" strike="noStrike">
              <a:solidFill>
                <a:srgbClr val="000000"/>
              </a:solidFill>
              <a:latin typeface="Noto Sans"/>
            </a:endParaRPr>
          </a:p>
        </p:txBody>
      </p:sp>
      <p:sp>
        <p:nvSpPr>
          <p:cNvPr id="210" name="PlaceHolder 5"/>
          <p:cNvSpPr>
            <a:spLocks noGrp="1"/>
          </p:cNvSpPr>
          <p:nvPr>
            <p:ph type="sldNum" idx="24"/>
          </p:nvPr>
        </p:nvSpPr>
        <p:spPr>
          <a:xfrm>
            <a:off x="7227360" y="5166000"/>
            <a:ext cx="2348280" cy="39060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Noto Sans"/>
              </a:defRPr>
            </a:lvl1pPr>
          </a:lstStyle>
          <a:p>
            <a:pPr indent="0" algn="r">
              <a:buNone/>
            </a:pPr>
            <a:fld id="{B43C96FC-2C10-4D76-95D7-5413D3BE206A}" type="slidenum">
              <a:rPr b="0" lang="es-ES" sz="1400" spc="-1" strike="noStrike">
                <a:solidFill>
                  <a:srgbClr val="000000"/>
                </a:solidFill>
                <a:latin typeface="Noto Sans"/>
              </a:rPr>
              <a:t>&lt;número&gt;</a:t>
            </a:fld>
            <a:endParaRPr b="0" lang="es-E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8" r:id="rId26"/>
    <p:sldLayoutId id="2147483669" r:id="rId2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
          <p:cNvSpPr/>
          <p:nvPr/>
        </p:nvSpPr>
        <p:spPr>
          <a:xfrm rot="18876000">
            <a:off x="8646120" y="-40572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15" name=""/>
          <p:cNvSpPr/>
          <p:nvPr/>
        </p:nvSpPr>
        <p:spPr>
          <a:xfrm rot="18876000">
            <a:off x="8666280" y="398304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16" name=""/>
          <p:cNvSpPr/>
          <p:nvPr/>
        </p:nvSpPr>
        <p:spPr>
          <a:xfrm rot="18964800">
            <a:off x="994320" y="591588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217" name=""/>
          <p:cNvSpPr/>
          <p:nvPr/>
        </p:nvSpPr>
        <p:spPr>
          <a:xfrm rot="18964800">
            <a:off x="-1296720" y="551376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218" name=""/>
          <p:cNvSpPr/>
          <p:nvPr/>
        </p:nvSpPr>
        <p:spPr>
          <a:xfrm rot="18964800">
            <a:off x="3682080" y="339480"/>
            <a:ext cx="3457800" cy="9223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219" name=""/>
          <p:cNvSpPr/>
          <p:nvPr/>
        </p:nvSpPr>
        <p:spPr>
          <a:xfrm rot="18964800">
            <a:off x="1446120" y="-75852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220" name=""/>
          <p:cNvSpPr/>
          <p:nvPr/>
        </p:nvSpPr>
        <p:spPr>
          <a:xfrm rot="18964800">
            <a:off x="-727200" y="3295080"/>
            <a:ext cx="2588760" cy="5130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221"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s-ES" sz="4400" spc="-1" strike="noStrike">
                <a:solidFill>
                  <a:srgbClr val="000000"/>
                </a:solidFill>
                <a:latin typeface="Noto Sans"/>
              </a:rPr>
              <a:t>Pulse para editar el formato del texto de título</a:t>
            </a:r>
            <a:endParaRPr b="1" lang="es-ES" sz="4400" spc="-1" strike="noStrike">
              <a:solidFill>
                <a:srgbClr val="000000"/>
              </a:solidFill>
              <a:latin typeface="Noto Sans"/>
            </a:endParaRPr>
          </a:p>
        </p:txBody>
      </p:sp>
      <p:sp>
        <p:nvSpPr>
          <p:cNvPr id="222"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fontScale="93740" lnSpcReduction="1000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Noto Sans"/>
              </a:rPr>
              <a:t>Pulse para editar el formato de texto del esquema</a:t>
            </a:r>
            <a:endParaRPr b="0" lang="es-E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Noto Sans"/>
              </a:rPr>
              <a:t>Segundo nivel del esquema</a:t>
            </a:r>
            <a:endParaRPr b="0" lang="es-E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Noto Sans"/>
              </a:rPr>
              <a:t>Tercer nivel del esquema</a:t>
            </a:r>
            <a:endParaRPr b="0" lang="es-E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Noto Sans"/>
              </a:rPr>
              <a:t>Cuarto nivel del esquema</a:t>
            </a:r>
            <a:endParaRPr b="0" lang="es-E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Noto Sans"/>
              </a:rPr>
              <a:t>Quinto nivel del esquema</a:t>
            </a:r>
            <a:endParaRPr b="0" lang="es-E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Noto Sans"/>
              </a:rPr>
              <a:t>Sexto nivel del esquema</a:t>
            </a:r>
            <a:endParaRPr b="0" lang="es-E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Noto Sans"/>
              </a:rPr>
              <a:t>Séptimo nivel del esquema</a:t>
            </a:r>
            <a:endParaRPr b="0" lang="es-ES" sz="2000" spc="-1" strike="noStrike">
              <a:solidFill>
                <a:srgbClr val="000000"/>
              </a:solidFill>
              <a:latin typeface="Noto Sans"/>
            </a:endParaRPr>
          </a:p>
        </p:txBody>
      </p:sp>
      <p:sp>
        <p:nvSpPr>
          <p:cNvPr id="223" name="PlaceHolder 3"/>
          <p:cNvSpPr>
            <a:spLocks noGrp="1"/>
          </p:cNvSpPr>
          <p:nvPr>
            <p:ph type="dt" idx="25"/>
          </p:nvPr>
        </p:nvSpPr>
        <p:spPr>
          <a:xfrm>
            <a:off x="468000" y="5166000"/>
            <a:ext cx="2348280" cy="39060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Noto Sans"/>
              </a:defRPr>
            </a:lvl1pPr>
          </a:lstStyle>
          <a:p>
            <a:pPr indent="0">
              <a:buNone/>
            </a:pPr>
            <a:r>
              <a:rPr b="0" lang="es-ES" sz="1400" spc="-1" strike="noStrike">
                <a:solidFill>
                  <a:srgbClr val="000000"/>
                </a:solidFill>
                <a:latin typeface="Noto Sans"/>
              </a:rPr>
              <a:t>&lt;fecha/hora&gt;</a:t>
            </a:r>
            <a:endParaRPr b="0" lang="es-ES" sz="1400" spc="-1" strike="noStrike">
              <a:solidFill>
                <a:srgbClr val="000000"/>
              </a:solidFill>
              <a:latin typeface="Noto Sans"/>
            </a:endParaRPr>
          </a:p>
        </p:txBody>
      </p:sp>
      <p:sp>
        <p:nvSpPr>
          <p:cNvPr id="224" name="PlaceHolder 4"/>
          <p:cNvSpPr>
            <a:spLocks noGrp="1"/>
          </p:cNvSpPr>
          <p:nvPr>
            <p:ph type="ftr" idx="26"/>
          </p:nvPr>
        </p:nvSpPr>
        <p:spPr>
          <a:xfrm>
            <a:off x="3442680" y="5166000"/>
            <a:ext cx="3195000" cy="390600"/>
          </a:xfrm>
          <a:prstGeom prst="rect">
            <a:avLst/>
          </a:prstGeom>
          <a:noFill/>
          <a:ln w="0">
            <a:noFill/>
          </a:ln>
        </p:spPr>
        <p:txBody>
          <a:bodyPr lIns="0" rIns="0" tIns="0" bIns="0" anchor="b">
            <a:noAutofit/>
          </a:bodyPr>
          <a:lstStyle>
            <a:lvl1pPr indent="0" algn="ctr">
              <a:buNone/>
              <a:defRPr b="0" lang="es-ES" sz="1400" spc="-1" strike="noStrike">
                <a:solidFill>
                  <a:srgbClr val="000000"/>
                </a:solidFill>
                <a:latin typeface="Noto Sans"/>
              </a:defRPr>
            </a:lvl1pPr>
          </a:lstStyle>
          <a:p>
            <a:pPr indent="0" algn="ctr">
              <a:buNone/>
            </a:pPr>
            <a:r>
              <a:rPr b="0" lang="es-ES" sz="1400" spc="-1" strike="noStrike">
                <a:solidFill>
                  <a:srgbClr val="000000"/>
                </a:solidFill>
                <a:latin typeface="Noto Sans"/>
              </a:rPr>
              <a:t>&lt;pie de página&gt;</a:t>
            </a:r>
            <a:endParaRPr b="0" lang="es-ES" sz="1400" spc="-1" strike="noStrike">
              <a:solidFill>
                <a:srgbClr val="000000"/>
              </a:solidFill>
              <a:latin typeface="Noto Sans"/>
            </a:endParaRPr>
          </a:p>
        </p:txBody>
      </p:sp>
      <p:sp>
        <p:nvSpPr>
          <p:cNvPr id="225" name="PlaceHolder 5"/>
          <p:cNvSpPr>
            <a:spLocks noGrp="1"/>
          </p:cNvSpPr>
          <p:nvPr>
            <p:ph type="sldNum" idx="27"/>
          </p:nvPr>
        </p:nvSpPr>
        <p:spPr>
          <a:xfrm>
            <a:off x="7227360" y="5166000"/>
            <a:ext cx="2348280" cy="39060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Noto Sans"/>
              </a:defRPr>
            </a:lvl1pPr>
          </a:lstStyle>
          <a:p>
            <a:pPr indent="0" algn="r">
              <a:buNone/>
            </a:pPr>
            <a:fld id="{5BF24F48-753A-4438-91EB-52405A3E3742}" type="slidenum">
              <a:rPr b="0" lang="es-ES" sz="1400" spc="-1" strike="noStrike">
                <a:solidFill>
                  <a:srgbClr val="000000"/>
                </a:solidFill>
                <a:latin typeface="Noto Sans"/>
              </a:rPr>
              <a:t>&lt;número&gt;</a:t>
            </a:fld>
            <a:endParaRPr b="0" lang="es-E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8.png"/><Relationship Id="rId4" Type="http://schemas.openxmlformats.org/officeDocument/2006/relationships/image" Target="../media/image9.svg"/><Relationship Id="rId5" Type="http://schemas.openxmlformats.org/officeDocument/2006/relationships/image" Target="../media/image10.png"/><Relationship Id="rId6" Type="http://schemas.openxmlformats.org/officeDocument/2006/relationships/image" Target="../media/image11.svg"/><Relationship Id="rId7"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svg"/><Relationship Id="rId3" Type="http://schemas.openxmlformats.org/officeDocument/2006/relationships/image" Target="../media/image14.png"/><Relationship Id="rId4" Type="http://schemas.openxmlformats.org/officeDocument/2006/relationships/image" Target="../media/image15.svg"/><Relationship Id="rId5" Type="http://schemas.openxmlformats.org/officeDocument/2006/relationships/image" Target="../media/image8.png"/><Relationship Id="rId6" Type="http://schemas.openxmlformats.org/officeDocument/2006/relationships/image" Target="../media/image9.svg"/><Relationship Id="rId7"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
          <p:cNvSpPr txBox="1"/>
          <p:nvPr/>
        </p:nvSpPr>
        <p:spPr>
          <a:xfrm>
            <a:off x="7315200" y="4629240"/>
            <a:ext cx="2377440" cy="494280"/>
          </a:xfrm>
          <a:prstGeom prst="rect">
            <a:avLst/>
          </a:prstGeom>
          <a:noFill/>
          <a:ln w="0">
            <a:noFill/>
          </a:ln>
        </p:spPr>
        <p:txBody>
          <a:bodyPr lIns="90000" rIns="90000" tIns="45000" bIns="45000" anchor="t">
            <a:noAutofit/>
          </a:bodyPr>
          <a:p>
            <a:r>
              <a:rPr b="0" lang="es-ES" sz="1300" spc="-1" strike="noStrike">
                <a:solidFill>
                  <a:srgbClr val="000000"/>
                </a:solidFill>
                <a:latin typeface="Noto Sans"/>
              </a:rPr>
              <a:t>Cibinong, Western Java</a:t>
            </a:r>
            <a:endParaRPr b="0" lang="es-ES" sz="1300" spc="-1" strike="noStrike">
              <a:solidFill>
                <a:srgbClr val="000000"/>
              </a:solidFill>
              <a:latin typeface="Noto Sans"/>
            </a:endParaRPr>
          </a:p>
          <a:p>
            <a:pPr>
              <a:lnSpc>
                <a:spcPct val="100000"/>
              </a:lnSpc>
            </a:pPr>
            <a:r>
              <a:rPr b="0" lang="es-ES" sz="1050" spc="-1" strike="noStrike">
                <a:solidFill>
                  <a:srgbClr val="000000"/>
                </a:solidFill>
                <a:latin typeface="Noto Sans"/>
              </a:rPr>
              <a:t>09 October 2020</a:t>
            </a:r>
            <a:endParaRPr b="0" lang="es-ES" sz="1050" spc="-1" strike="noStrike">
              <a:solidFill>
                <a:srgbClr val="000000"/>
              </a:solidFill>
              <a:latin typeface="Noto Sans"/>
            </a:endParaRPr>
          </a:p>
        </p:txBody>
      </p:sp>
      <p:pic>
        <p:nvPicPr>
          <p:cNvPr id="229" name="" descr=""/>
          <p:cNvPicPr/>
          <p:nvPr/>
        </p:nvPicPr>
        <p:blipFill>
          <a:blip r:embed="rId1"/>
          <a:stretch/>
        </p:blipFill>
        <p:spPr>
          <a:xfrm>
            <a:off x="182880" y="5198400"/>
            <a:ext cx="1371600" cy="300960"/>
          </a:xfrm>
          <a:prstGeom prst="rect">
            <a:avLst/>
          </a:prstGeom>
          <a:ln w="0">
            <a:noFill/>
          </a:ln>
        </p:spPr>
      </p:pic>
      <p:sp>
        <p:nvSpPr>
          <p:cNvPr id="230" name=""/>
          <p:cNvSpPr/>
          <p:nvPr/>
        </p:nvSpPr>
        <p:spPr>
          <a:xfrm>
            <a:off x="7132320" y="4375440"/>
            <a:ext cx="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es-ES" sz="1800" spc="-1" strike="noStrike">
              <a:solidFill>
                <a:srgbClr val="000000"/>
              </a:solidFill>
              <a:latin typeface="Noto Sans"/>
            </a:endParaRPr>
          </a:p>
        </p:txBody>
      </p:sp>
      <p:sp>
        <p:nvSpPr>
          <p:cNvPr id="231" name="PlaceHolder 1"/>
          <p:cNvSpPr>
            <a:spLocks noGrp="1"/>
          </p:cNvSpPr>
          <p:nvPr>
            <p:ph type="title"/>
          </p:nvPr>
        </p:nvSpPr>
        <p:spPr>
          <a:xfrm>
            <a:off x="1600200" y="4230360"/>
            <a:ext cx="5295600" cy="762480"/>
          </a:xfrm>
          <a:prstGeom prst="rect">
            <a:avLst/>
          </a:prstGeom>
          <a:noFill/>
          <a:ln w="0">
            <a:noFill/>
          </a:ln>
        </p:spPr>
        <p:txBody>
          <a:bodyPr lIns="0" rIns="0" tIns="0" bIns="0" anchor="ctr">
            <a:noAutofit/>
          </a:bodyPr>
          <a:p>
            <a:pPr indent="0" algn="r">
              <a:buNone/>
            </a:pPr>
            <a:r>
              <a:rPr b="1" lang="es-ES" sz="4400" spc="-1" strike="noStrike">
                <a:solidFill>
                  <a:srgbClr val="000000"/>
                </a:solidFill>
                <a:latin typeface="Noto Sans"/>
              </a:rPr>
              <a:t>Grey Elegant</a:t>
            </a:r>
            <a:endParaRPr b="1" lang="es-ES" sz="4400" spc="-1" strike="noStrike">
              <a:solidFill>
                <a:srgbClr val="000000"/>
              </a:solidFill>
              <a:latin typeface="Noto Sans"/>
            </a:endParaRPr>
          </a:p>
        </p:txBody>
      </p:sp>
      <p:sp>
        <p:nvSpPr>
          <p:cNvPr id="232" name="PlaceHolder 2"/>
          <p:cNvSpPr>
            <a:spLocks noGrp="1"/>
          </p:cNvSpPr>
          <p:nvPr>
            <p:ph type="subTitle"/>
          </p:nvPr>
        </p:nvSpPr>
        <p:spPr>
          <a:xfrm>
            <a:off x="1600200" y="4994280"/>
            <a:ext cx="5295600" cy="553680"/>
          </a:xfrm>
          <a:prstGeom prst="rect">
            <a:avLst/>
          </a:prstGeom>
          <a:noFill/>
          <a:ln w="0">
            <a:noFill/>
          </a:ln>
        </p:spPr>
        <p:txBody>
          <a:bodyPr lIns="0" rIns="0" tIns="0" bIns="0" anchor="ctr">
            <a:noAutofit/>
          </a:bodyPr>
          <a:p>
            <a:pPr indent="0" algn="r">
              <a:buNone/>
            </a:pPr>
            <a:r>
              <a:rPr b="0" lang="es-ES" sz="3200" spc="-1" strike="noStrike">
                <a:solidFill>
                  <a:srgbClr val="000000"/>
                </a:solidFill>
                <a:latin typeface="Noto Sans"/>
              </a:rPr>
              <a:t>Lorem Ipsum</a:t>
            </a:r>
            <a:endParaRPr b="0" lang="es-ES" sz="3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234" name="PlaceHolder 2"/>
          <p:cNvSpPr>
            <a:spLocks noGrp="1"/>
          </p:cNvSpPr>
          <p:nvPr>
            <p:ph/>
          </p:nvPr>
        </p:nvSpPr>
        <p:spPr>
          <a:xfrm>
            <a:off x="468000" y="1800000"/>
            <a:ext cx="61632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
          <p:cNvSpPr txBox="1"/>
          <p:nvPr/>
        </p:nvSpPr>
        <p:spPr>
          <a:xfrm>
            <a:off x="822960" y="2273400"/>
            <a:ext cx="2376000" cy="401400"/>
          </a:xfrm>
          <a:prstGeom prst="rect">
            <a:avLst/>
          </a:prstGeom>
          <a:noFill/>
          <a:ln w="0">
            <a:noFill/>
          </a:ln>
        </p:spPr>
        <p:txBody>
          <a:bodyPr lIns="90000" rIns="90000" tIns="45000" bIns="45000" anchor="t">
            <a:noAutofit/>
          </a:bodyPr>
          <a:p>
            <a:r>
              <a:rPr b="1" lang="es-ES" sz="1800" spc="-1" strike="noStrike">
                <a:solidFill>
                  <a:srgbClr val="000000"/>
                </a:solidFill>
                <a:latin typeface="Noto Sans"/>
              </a:rPr>
              <a:t>Lorem Ipsum Dolor</a:t>
            </a:r>
            <a:endParaRPr b="0" lang="es-ES" sz="1800" spc="-1" strike="noStrike">
              <a:solidFill>
                <a:srgbClr val="000000"/>
              </a:solidFill>
              <a:latin typeface="Noto Sans"/>
            </a:endParaRPr>
          </a:p>
        </p:txBody>
      </p:sp>
      <p:sp>
        <p:nvSpPr>
          <p:cNvPr id="236" name=""/>
          <p:cNvSpPr txBox="1"/>
          <p:nvPr/>
        </p:nvSpPr>
        <p:spPr>
          <a:xfrm>
            <a:off x="1097280" y="2885400"/>
            <a:ext cx="5852160" cy="1532160"/>
          </a:xfrm>
          <a:prstGeom prst="rect">
            <a:avLst/>
          </a:prstGeom>
          <a:noFill/>
          <a:ln w="0">
            <a:noFill/>
          </a:ln>
        </p:spPr>
        <p:txBody>
          <a:bodyPr lIns="90000" rIns="90000" tIns="45000" bIns="45000" anchor="t">
            <a:noAutofit/>
          </a:bodyPr>
          <a:p>
            <a:pPr>
              <a:lnSpc>
                <a:spcPct val="100000"/>
              </a:lnSpc>
            </a:pPr>
            <a:r>
              <a:rPr b="0" lang="es-ES" sz="1600" spc="-1" strike="noStrike">
                <a:solidFill>
                  <a:srgbClr val="999999"/>
                </a:solidFill>
                <a:latin typeface="Noto Sans"/>
              </a:rPr>
              <a:t>Id volutpat lacus laoreet non curabitur gravida arcu. Felis bibendum ut tristique et egestas quis ipsum suspendisse. Quam viverra orci sagittis eu. Risus commodo viverra maecenas accumsan lacus. Sit amet est placerat in egestas. Semper auctor neque vitae tempus quam pellentesque</a:t>
            </a:r>
            <a:endParaRPr b="0" lang="es-ES" sz="1600" spc="-1" strike="noStrike">
              <a:solidFill>
                <a:srgbClr val="000000"/>
              </a:solidFill>
              <a:latin typeface="Noto Sans"/>
            </a:endParaRPr>
          </a:p>
        </p:txBody>
      </p:sp>
      <p:sp>
        <p:nvSpPr>
          <p:cNvPr id="237"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38"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s-ES" sz="4400" spc="-1" strike="noStrike" u="wavyHeavy">
                <a:solidFill>
                  <a:srgbClr val="000000"/>
                </a:solidFill>
                <a:uFillTx/>
                <a:latin typeface="Noto Sans"/>
              </a:rPr>
              <a:t>Confidencial</a:t>
            </a:r>
            <a:endParaRPr b="1" lang="es-ES" sz="4400" spc="-1" strike="noStrike" u="wavyHeavy">
              <a:solidFill>
                <a:srgbClr val="000000"/>
              </a:solidFill>
              <a:uFillTx/>
              <a:latin typeface="Noto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
          <p:cNvSpPr txBox="1"/>
          <p:nvPr/>
        </p:nvSpPr>
        <p:spPr>
          <a:xfrm>
            <a:off x="91440" y="1158840"/>
            <a:ext cx="3383280" cy="74844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es-ES" sz="1200" spc="-1" strike="noStrike">
                <a:solidFill>
                  <a:srgbClr val="666666"/>
                </a:solidFill>
                <a:latin typeface="Noto Sans"/>
              </a:rPr>
              <a:t>Lorem ipsum dolor sit amet, consectetur adipiscing elit, sed do eiusmod tempor incididunt ut labore et dolore magna aliqua. </a:t>
            </a:r>
            <a:endParaRPr b="0" lang="es-ES" sz="1200" spc="-1" strike="noStrike">
              <a:solidFill>
                <a:srgbClr val="000000"/>
              </a:solidFill>
              <a:latin typeface="Noto Sans"/>
            </a:endParaRPr>
          </a:p>
        </p:txBody>
      </p:sp>
      <p:sp>
        <p:nvSpPr>
          <p:cNvPr id="240" name=""/>
          <p:cNvSpPr txBox="1"/>
          <p:nvPr/>
        </p:nvSpPr>
        <p:spPr>
          <a:xfrm>
            <a:off x="1463040" y="731520"/>
            <a:ext cx="2011680" cy="401400"/>
          </a:xfrm>
          <a:prstGeom prst="rect">
            <a:avLst/>
          </a:prstGeom>
          <a:noFill/>
          <a:ln w="0">
            <a:noFill/>
          </a:ln>
        </p:spPr>
        <p:txBody>
          <a:bodyPr lIns="90000" rIns="90000" tIns="45000" bIns="45000" anchor="t">
            <a:noAutofit/>
          </a:bodyPr>
          <a:p>
            <a:pPr algn="r"/>
            <a:r>
              <a:rPr b="1" lang="es-ES" sz="1800" spc="-1" strike="noStrike">
                <a:solidFill>
                  <a:srgbClr val="000000"/>
                </a:solidFill>
                <a:latin typeface="Noto Sans"/>
              </a:rPr>
              <a:t>Lorem</a:t>
            </a:r>
            <a:endParaRPr b="0" lang="es-ES" sz="1800" spc="-1" strike="noStrike">
              <a:solidFill>
                <a:srgbClr val="000000"/>
              </a:solidFill>
              <a:latin typeface="Noto Sans"/>
            </a:endParaRPr>
          </a:p>
        </p:txBody>
      </p:sp>
      <p:sp>
        <p:nvSpPr>
          <p:cNvPr id="241" name=""/>
          <p:cNvSpPr txBox="1"/>
          <p:nvPr/>
        </p:nvSpPr>
        <p:spPr>
          <a:xfrm>
            <a:off x="109800" y="2639520"/>
            <a:ext cx="3383280" cy="106092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es-ES" sz="1200" spc="-1" strike="noStrike">
                <a:solidFill>
                  <a:srgbClr val="666666"/>
                </a:solidFill>
                <a:latin typeface="Noto Sans"/>
              </a:rPr>
              <a:t>Lorem ipsum dolor sit amet, consectetur adipiscing elit, sed do eiusmod tempor incididunt ut labore et dolore magna aliqua. </a:t>
            </a:r>
            <a:endParaRPr b="0" lang="es-ES" sz="1200" spc="-1" strike="noStrike">
              <a:solidFill>
                <a:srgbClr val="000000"/>
              </a:solidFill>
              <a:latin typeface="Noto Sans"/>
            </a:endParaRPr>
          </a:p>
        </p:txBody>
      </p:sp>
      <p:sp>
        <p:nvSpPr>
          <p:cNvPr id="242" name=""/>
          <p:cNvSpPr txBox="1"/>
          <p:nvPr/>
        </p:nvSpPr>
        <p:spPr>
          <a:xfrm>
            <a:off x="1481400" y="2212200"/>
            <a:ext cx="2011680" cy="401400"/>
          </a:xfrm>
          <a:prstGeom prst="rect">
            <a:avLst/>
          </a:prstGeom>
          <a:noFill/>
          <a:ln w="0">
            <a:noFill/>
          </a:ln>
        </p:spPr>
        <p:txBody>
          <a:bodyPr lIns="90000" rIns="90000" tIns="45000" bIns="45000" anchor="t">
            <a:noAutofit/>
          </a:bodyPr>
          <a:p>
            <a:pPr algn="r"/>
            <a:r>
              <a:rPr b="1" lang="es-ES" sz="1800" spc="-1" strike="noStrike">
                <a:solidFill>
                  <a:srgbClr val="000000"/>
                </a:solidFill>
                <a:latin typeface="Noto Sans"/>
              </a:rPr>
              <a:t>Ipsum</a:t>
            </a:r>
            <a:endParaRPr b="0" lang="es-ES" sz="1800" spc="-1" strike="noStrike">
              <a:solidFill>
                <a:srgbClr val="000000"/>
              </a:solidFill>
              <a:latin typeface="Noto Sans"/>
            </a:endParaRPr>
          </a:p>
        </p:txBody>
      </p:sp>
      <p:sp>
        <p:nvSpPr>
          <p:cNvPr id="243" name=""/>
          <p:cNvSpPr txBox="1"/>
          <p:nvPr/>
        </p:nvSpPr>
        <p:spPr>
          <a:xfrm>
            <a:off x="91440" y="4097880"/>
            <a:ext cx="3383280" cy="74844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es-ES" sz="1200" spc="-1" strike="noStrike">
                <a:solidFill>
                  <a:srgbClr val="666666"/>
                </a:solidFill>
                <a:latin typeface="Noto Sans"/>
              </a:rPr>
              <a:t>Lorem ipsum dolor sit amet, consectetur adipiscing elit, sed do eiusmod tempor incididunt ut labore et dolore magna aliqua. </a:t>
            </a:r>
            <a:endParaRPr b="0" lang="es-ES" sz="1200" spc="-1" strike="noStrike">
              <a:solidFill>
                <a:srgbClr val="000000"/>
              </a:solidFill>
              <a:latin typeface="Noto Sans"/>
            </a:endParaRPr>
          </a:p>
        </p:txBody>
      </p:sp>
      <p:sp>
        <p:nvSpPr>
          <p:cNvPr id="244" name=""/>
          <p:cNvSpPr txBox="1"/>
          <p:nvPr/>
        </p:nvSpPr>
        <p:spPr>
          <a:xfrm>
            <a:off x="1463040" y="3670560"/>
            <a:ext cx="2011680" cy="401400"/>
          </a:xfrm>
          <a:prstGeom prst="rect">
            <a:avLst/>
          </a:prstGeom>
          <a:noFill/>
          <a:ln w="0">
            <a:noFill/>
          </a:ln>
        </p:spPr>
        <p:txBody>
          <a:bodyPr lIns="90000" rIns="90000" tIns="45000" bIns="45000" anchor="t">
            <a:noAutofit/>
          </a:bodyPr>
          <a:p>
            <a:pPr algn="r"/>
            <a:r>
              <a:rPr b="1" lang="es-ES" sz="1800" spc="-1" strike="noStrike">
                <a:solidFill>
                  <a:srgbClr val="000000"/>
                </a:solidFill>
                <a:latin typeface="Noto Sans"/>
              </a:rPr>
              <a:t>Dolor</a:t>
            </a:r>
            <a:endParaRPr b="0" lang="es-ES" sz="1800" spc="-1" strike="noStrike">
              <a:solidFill>
                <a:srgbClr val="000000"/>
              </a:solidFill>
              <a:latin typeface="Noto Sans"/>
            </a:endParaRPr>
          </a:p>
        </p:txBody>
      </p:sp>
      <p:sp>
        <p:nvSpPr>
          <p:cNvPr id="245" name=""/>
          <p:cNvSpPr txBox="1"/>
          <p:nvPr/>
        </p:nvSpPr>
        <p:spPr>
          <a:xfrm>
            <a:off x="6672240" y="4447080"/>
            <a:ext cx="3383280" cy="74844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s-ES" sz="1200" spc="-1" strike="noStrike">
                <a:solidFill>
                  <a:srgbClr val="666666"/>
                </a:solidFill>
                <a:latin typeface="Noto Sans"/>
              </a:rPr>
              <a:t>Lorem ipsum dolor sit amet, consectetur adipiscing elit, sed do eiusmod tempor incididunt ut labore et dolore magna aliqua. </a:t>
            </a:r>
            <a:endParaRPr b="0" lang="es-ES" sz="1200" spc="-1" strike="noStrike">
              <a:solidFill>
                <a:srgbClr val="000000"/>
              </a:solidFill>
              <a:latin typeface="Noto Sans"/>
            </a:endParaRPr>
          </a:p>
        </p:txBody>
      </p:sp>
      <p:sp>
        <p:nvSpPr>
          <p:cNvPr id="246" name=""/>
          <p:cNvSpPr txBox="1"/>
          <p:nvPr/>
        </p:nvSpPr>
        <p:spPr>
          <a:xfrm>
            <a:off x="6672240" y="4019760"/>
            <a:ext cx="2011680" cy="401400"/>
          </a:xfrm>
          <a:prstGeom prst="rect">
            <a:avLst/>
          </a:prstGeom>
          <a:noFill/>
          <a:ln w="0">
            <a:noFill/>
          </a:ln>
        </p:spPr>
        <p:txBody>
          <a:bodyPr lIns="90000" rIns="90000" tIns="45000" bIns="45000" anchor="t">
            <a:noAutofit/>
          </a:bodyPr>
          <a:p>
            <a:r>
              <a:rPr b="1" lang="es-ES" sz="1800" spc="-1" strike="noStrike">
                <a:solidFill>
                  <a:srgbClr val="000000"/>
                </a:solidFill>
                <a:latin typeface="Noto Sans"/>
              </a:rPr>
              <a:t>Consectetur</a:t>
            </a:r>
            <a:endParaRPr b="0" lang="es-ES" sz="1800" spc="-1" strike="noStrike">
              <a:solidFill>
                <a:srgbClr val="000000"/>
              </a:solidFill>
              <a:latin typeface="Noto Sans"/>
            </a:endParaRPr>
          </a:p>
        </p:txBody>
      </p:sp>
      <p:sp>
        <p:nvSpPr>
          <p:cNvPr id="247" name=""/>
          <p:cNvSpPr txBox="1"/>
          <p:nvPr/>
        </p:nvSpPr>
        <p:spPr>
          <a:xfrm>
            <a:off x="6672240" y="2990520"/>
            <a:ext cx="3383280" cy="74844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s-ES" sz="1200" spc="-1" strike="noStrike">
                <a:solidFill>
                  <a:srgbClr val="666666"/>
                </a:solidFill>
                <a:latin typeface="Noto Sans"/>
              </a:rPr>
              <a:t>Lorem ipsum dolor sit amet, consectetur adipiscing elit, sed do eiusmod tempor incididunt ut labore et dolore magna aliqua. </a:t>
            </a:r>
            <a:endParaRPr b="0" lang="es-ES" sz="1200" spc="-1" strike="noStrike">
              <a:solidFill>
                <a:srgbClr val="000000"/>
              </a:solidFill>
              <a:latin typeface="Noto Sans"/>
            </a:endParaRPr>
          </a:p>
        </p:txBody>
      </p:sp>
      <p:sp>
        <p:nvSpPr>
          <p:cNvPr id="248" name=""/>
          <p:cNvSpPr txBox="1"/>
          <p:nvPr/>
        </p:nvSpPr>
        <p:spPr>
          <a:xfrm>
            <a:off x="6672240" y="2563200"/>
            <a:ext cx="2011680" cy="401400"/>
          </a:xfrm>
          <a:prstGeom prst="rect">
            <a:avLst/>
          </a:prstGeom>
          <a:noFill/>
          <a:ln w="0">
            <a:noFill/>
          </a:ln>
        </p:spPr>
        <p:txBody>
          <a:bodyPr lIns="90000" rIns="90000" tIns="45000" bIns="45000" anchor="t">
            <a:noAutofit/>
          </a:bodyPr>
          <a:p>
            <a:r>
              <a:rPr b="1" lang="es-ES" sz="1800" spc="-1" strike="noStrike">
                <a:solidFill>
                  <a:srgbClr val="000000"/>
                </a:solidFill>
                <a:latin typeface="Noto Sans"/>
              </a:rPr>
              <a:t>Amet</a:t>
            </a:r>
            <a:endParaRPr b="0" lang="es-ES" sz="1800" spc="-1" strike="noStrike">
              <a:solidFill>
                <a:srgbClr val="000000"/>
              </a:solidFill>
              <a:latin typeface="Noto Sans"/>
            </a:endParaRPr>
          </a:p>
        </p:txBody>
      </p:sp>
      <p:sp>
        <p:nvSpPr>
          <p:cNvPr id="249" name=""/>
          <p:cNvSpPr txBox="1"/>
          <p:nvPr/>
        </p:nvSpPr>
        <p:spPr>
          <a:xfrm>
            <a:off x="6672240" y="1433160"/>
            <a:ext cx="3383280" cy="74844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s-ES" sz="1200" spc="-1" strike="noStrike">
                <a:solidFill>
                  <a:srgbClr val="666666"/>
                </a:solidFill>
                <a:latin typeface="Noto Sans"/>
              </a:rPr>
              <a:t>Lorem ipsum dolor sit amet, consectetur adipiscing elit, sed do eiusmod tempor incididunt ut labore et dolore magna aliqua. </a:t>
            </a:r>
            <a:endParaRPr b="0" lang="es-ES" sz="1200" spc="-1" strike="noStrike">
              <a:solidFill>
                <a:srgbClr val="000000"/>
              </a:solidFill>
              <a:latin typeface="Noto Sans"/>
            </a:endParaRPr>
          </a:p>
        </p:txBody>
      </p:sp>
      <p:sp>
        <p:nvSpPr>
          <p:cNvPr id="250" name=""/>
          <p:cNvSpPr txBox="1"/>
          <p:nvPr/>
        </p:nvSpPr>
        <p:spPr>
          <a:xfrm>
            <a:off x="6672240" y="1005840"/>
            <a:ext cx="2011680" cy="401400"/>
          </a:xfrm>
          <a:prstGeom prst="rect">
            <a:avLst/>
          </a:prstGeom>
          <a:noFill/>
          <a:ln w="0">
            <a:noFill/>
          </a:ln>
        </p:spPr>
        <p:txBody>
          <a:bodyPr lIns="90000" rIns="90000" tIns="45000" bIns="45000" anchor="t">
            <a:noAutofit/>
          </a:bodyPr>
          <a:p>
            <a:r>
              <a:rPr b="1" lang="es-ES" sz="1800" spc="-1" strike="noStrike">
                <a:solidFill>
                  <a:srgbClr val="000000"/>
                </a:solidFill>
                <a:latin typeface="Noto Sans"/>
              </a:rPr>
              <a:t>Sit</a:t>
            </a:r>
            <a:endParaRPr b="0" lang="es-E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 descr=""/>
          <p:cNvPicPr/>
          <p:nvPr/>
        </p:nvPicPr>
        <p:blipFill>
          <a:blip r:embed="rId1">
            <a:extLst>
              <a:ext uri="{96DAC541-7B7A-43D3-8B79-37D633B846F1}">
                <asvg:svgBlip xmlns:asvg="http://schemas.microsoft.com/office/drawing/2016/SVG/main" r:embed="rId2"/>
              </a:ext>
            </a:extLst>
          </a:blip>
          <a:stretch/>
        </p:blipFill>
        <p:spPr>
          <a:xfrm>
            <a:off x="1188720" y="2783880"/>
            <a:ext cx="782280" cy="782280"/>
          </a:xfrm>
          <a:prstGeom prst="rect">
            <a:avLst/>
          </a:prstGeom>
          <a:ln w="0">
            <a:noFill/>
          </a:ln>
          <a:effectLst>
            <a:outerShdw dist="103350" dir="2700000" blurRad="0" rotWithShape="0">
              <a:srgbClr val="808080">
                <a:alpha val="20000"/>
              </a:srgbClr>
            </a:outerShdw>
          </a:effectLst>
        </p:spPr>
      </p:pic>
      <p:sp>
        <p:nvSpPr>
          <p:cNvPr id="252" name=""/>
          <p:cNvSpPr txBox="1"/>
          <p:nvPr/>
        </p:nvSpPr>
        <p:spPr>
          <a:xfrm>
            <a:off x="2651760" y="4467600"/>
            <a:ext cx="3383280" cy="74844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s-ES" sz="1200" spc="-1" strike="noStrike">
                <a:solidFill>
                  <a:srgbClr val="666666"/>
                </a:solidFill>
                <a:latin typeface="Noto Sans"/>
              </a:rPr>
              <a:t>Lorem ipsum dolor sit amet, consectetur adipiscing elit, sed do eiusmod tempor incididunt ut labore et dolore magna aliqua. </a:t>
            </a:r>
            <a:endParaRPr b="0" lang="es-ES" sz="1200" spc="-1" strike="noStrike">
              <a:solidFill>
                <a:srgbClr val="000000"/>
              </a:solidFill>
              <a:latin typeface="Noto Sans"/>
            </a:endParaRPr>
          </a:p>
        </p:txBody>
      </p:sp>
      <p:sp>
        <p:nvSpPr>
          <p:cNvPr id="253" name=""/>
          <p:cNvSpPr txBox="1"/>
          <p:nvPr/>
        </p:nvSpPr>
        <p:spPr>
          <a:xfrm>
            <a:off x="2651760" y="4040280"/>
            <a:ext cx="2011680" cy="401400"/>
          </a:xfrm>
          <a:prstGeom prst="rect">
            <a:avLst/>
          </a:prstGeom>
          <a:noFill/>
          <a:ln w="0">
            <a:noFill/>
          </a:ln>
        </p:spPr>
        <p:txBody>
          <a:bodyPr lIns="90000" rIns="90000" tIns="45000" bIns="45000" anchor="t">
            <a:noAutofit/>
          </a:bodyPr>
          <a:p>
            <a:r>
              <a:rPr b="1" lang="es-ES" sz="1800" spc="-1" strike="noStrike">
                <a:solidFill>
                  <a:srgbClr val="000000"/>
                </a:solidFill>
                <a:latin typeface="Noto Sans"/>
              </a:rPr>
              <a:t>03 Dolor</a:t>
            </a:r>
            <a:endParaRPr b="0" lang="es-ES" sz="1800" spc="-1" strike="noStrike">
              <a:solidFill>
                <a:srgbClr val="000000"/>
              </a:solidFill>
              <a:latin typeface="Noto Sans"/>
            </a:endParaRPr>
          </a:p>
        </p:txBody>
      </p:sp>
      <p:sp>
        <p:nvSpPr>
          <p:cNvPr id="254" name=""/>
          <p:cNvSpPr txBox="1"/>
          <p:nvPr/>
        </p:nvSpPr>
        <p:spPr>
          <a:xfrm>
            <a:off x="180000" y="1250280"/>
            <a:ext cx="3477600" cy="98604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es-ES" sz="1200" spc="-1" strike="noStrike">
                <a:solidFill>
                  <a:srgbClr val="666666"/>
                </a:solidFill>
                <a:latin typeface="Noto Sans"/>
              </a:rPr>
              <a:t>Lorem ipsum dolor sit amet, consectetur adipiscing elit, sed do eiusmod tempor incididunt ut labore et dolore magna aliqua. </a:t>
            </a:r>
            <a:endParaRPr b="0" lang="es-ES" sz="1200" spc="-1" strike="noStrike">
              <a:solidFill>
                <a:srgbClr val="000000"/>
              </a:solidFill>
              <a:latin typeface="Noto Sans"/>
            </a:endParaRPr>
          </a:p>
        </p:txBody>
      </p:sp>
      <p:sp>
        <p:nvSpPr>
          <p:cNvPr id="255"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256" name=""/>
          <p:cNvSpPr txBox="1"/>
          <p:nvPr/>
        </p:nvSpPr>
        <p:spPr>
          <a:xfrm>
            <a:off x="1645920" y="822960"/>
            <a:ext cx="2011680" cy="401400"/>
          </a:xfrm>
          <a:prstGeom prst="rect">
            <a:avLst/>
          </a:prstGeom>
          <a:noFill/>
          <a:ln w="0">
            <a:noFill/>
          </a:ln>
        </p:spPr>
        <p:txBody>
          <a:bodyPr lIns="90000" rIns="90000" tIns="45000" bIns="45000" anchor="t">
            <a:noAutofit/>
          </a:bodyPr>
          <a:p>
            <a:pPr algn="r"/>
            <a:r>
              <a:rPr b="1" lang="es-ES" sz="1800" spc="-1" strike="noStrike">
                <a:solidFill>
                  <a:srgbClr val="000000"/>
                </a:solidFill>
                <a:latin typeface="Noto Sans"/>
              </a:rPr>
              <a:t>01 Lorem</a:t>
            </a:r>
            <a:endParaRPr b="0" lang="es-ES" sz="1800" spc="-1" strike="noStrike">
              <a:solidFill>
                <a:srgbClr val="000000"/>
              </a:solidFill>
              <a:latin typeface="Noto Sans"/>
            </a:endParaRPr>
          </a:p>
        </p:txBody>
      </p:sp>
      <p:pic>
        <p:nvPicPr>
          <p:cNvPr id="257" name="" descr=""/>
          <p:cNvPicPr/>
          <p:nvPr/>
        </p:nvPicPr>
        <p:blipFill>
          <a:blip r:embed="rId3">
            <a:extLst>
              <a:ext uri="{96DAC541-7B7A-43D3-8B79-37D633B846F1}">
                <asvg:svgBlip xmlns:asvg="http://schemas.microsoft.com/office/drawing/2016/SVG/main" r:embed="rId4"/>
              </a:ext>
            </a:extLst>
          </a:blip>
          <a:stretch/>
        </p:blipFill>
        <p:spPr>
          <a:xfrm>
            <a:off x="4854240" y="1774080"/>
            <a:ext cx="943200" cy="1045440"/>
          </a:xfrm>
          <a:prstGeom prst="rect">
            <a:avLst/>
          </a:prstGeom>
          <a:ln w="0">
            <a:noFill/>
          </a:ln>
          <a:effectLst>
            <a:outerShdw dist="103350" dir="2700000" blurRad="0" rotWithShape="0">
              <a:srgbClr val="808080">
                <a:alpha val="20000"/>
              </a:srgbClr>
            </a:outerShdw>
          </a:effectLst>
        </p:spPr>
      </p:pic>
      <p:pic>
        <p:nvPicPr>
          <p:cNvPr id="258" name="" descr=""/>
          <p:cNvPicPr/>
          <p:nvPr/>
        </p:nvPicPr>
        <p:blipFill>
          <a:blip r:embed="rId5">
            <a:extLst>
              <a:ext uri="{96DAC541-7B7A-43D3-8B79-37D633B846F1}">
                <asvg:svgBlip xmlns:asvg="http://schemas.microsoft.com/office/drawing/2016/SVG/main" r:embed="rId6"/>
              </a:ext>
            </a:extLst>
          </a:blip>
          <a:stretch/>
        </p:blipFill>
        <p:spPr>
          <a:xfrm>
            <a:off x="6884640" y="3486960"/>
            <a:ext cx="924480" cy="847440"/>
          </a:xfrm>
          <a:prstGeom prst="rect">
            <a:avLst/>
          </a:prstGeom>
          <a:ln w="0">
            <a:noFill/>
          </a:ln>
          <a:effectLst>
            <a:outerShdw dist="103350" dir="2700000" blurRad="0" rotWithShape="0">
              <a:srgbClr val="808080">
                <a:alpha val="20000"/>
              </a:srgbClr>
            </a:outerShdw>
          </a:effectLst>
        </p:spPr>
      </p:pic>
      <p:sp>
        <p:nvSpPr>
          <p:cNvPr id="259" name=""/>
          <p:cNvSpPr txBox="1"/>
          <p:nvPr/>
        </p:nvSpPr>
        <p:spPr>
          <a:xfrm>
            <a:off x="6309360" y="1856520"/>
            <a:ext cx="2743200" cy="91980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es-ES" sz="1200" spc="-1" strike="noStrike">
                <a:solidFill>
                  <a:srgbClr val="666666"/>
                </a:solidFill>
                <a:latin typeface="Noto Sans"/>
              </a:rPr>
              <a:t>Lorem ipsum dolor sit amet, consectetur adipiscing elit, sed do eiusmod tempor incididunt ut labore et dolore magna aliqua. </a:t>
            </a:r>
            <a:endParaRPr b="0" lang="es-ES" sz="1200" spc="-1" strike="noStrike">
              <a:solidFill>
                <a:srgbClr val="000000"/>
              </a:solidFill>
              <a:latin typeface="Noto Sans"/>
            </a:endParaRPr>
          </a:p>
        </p:txBody>
      </p:sp>
      <p:sp>
        <p:nvSpPr>
          <p:cNvPr id="260" name=""/>
          <p:cNvSpPr txBox="1"/>
          <p:nvPr/>
        </p:nvSpPr>
        <p:spPr>
          <a:xfrm>
            <a:off x="7040880" y="1429200"/>
            <a:ext cx="2011680" cy="401400"/>
          </a:xfrm>
          <a:prstGeom prst="rect">
            <a:avLst/>
          </a:prstGeom>
          <a:noFill/>
          <a:ln w="0">
            <a:noFill/>
          </a:ln>
        </p:spPr>
        <p:txBody>
          <a:bodyPr lIns="90000" rIns="90000" tIns="45000" bIns="45000" anchor="t">
            <a:noAutofit/>
          </a:bodyPr>
          <a:p>
            <a:pPr algn="r"/>
            <a:r>
              <a:rPr b="1" lang="es-ES" sz="1800" spc="-1" strike="noStrike">
                <a:solidFill>
                  <a:srgbClr val="000000"/>
                </a:solidFill>
                <a:latin typeface="Noto Sans"/>
              </a:rPr>
              <a:t>02 Ipsum</a:t>
            </a:r>
            <a:endParaRPr b="0" lang="es-E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
          <p:cNvSpPr txBox="1"/>
          <p:nvPr/>
        </p:nvSpPr>
        <p:spPr>
          <a:xfrm>
            <a:off x="953280" y="1524240"/>
            <a:ext cx="3200400" cy="1132920"/>
          </a:xfrm>
          <a:prstGeom prst="rect">
            <a:avLst/>
          </a:prstGeom>
          <a:noFill/>
          <a:ln w="0">
            <a:noFill/>
          </a:ln>
        </p:spPr>
        <p:txBody>
          <a:bodyPr lIns="90000" rIns="90000" tIns="45000" bIns="45000" anchor="t">
            <a:noAutofit/>
          </a:bodyPr>
          <a:p>
            <a:r>
              <a:rPr b="0" lang="es-ES" sz="1500" spc="-1" strike="noStrike">
                <a:solidFill>
                  <a:srgbClr val="666666"/>
                </a:solidFill>
                <a:latin typeface="Noto Sans"/>
              </a:rPr>
              <a:t>Lorem ipsum dolor sit amet, consectetur adipiscing elit, sed do eiusmod tempor incididunt ut labore et dolore magna aliqua. </a:t>
            </a:r>
            <a:endParaRPr b="0" lang="es-ES" sz="1500" spc="-1" strike="noStrike">
              <a:solidFill>
                <a:srgbClr val="000000"/>
              </a:solidFill>
              <a:latin typeface="Noto Sans"/>
            </a:endParaRPr>
          </a:p>
        </p:txBody>
      </p:sp>
      <p:sp>
        <p:nvSpPr>
          <p:cNvPr id="262" name=""/>
          <p:cNvSpPr txBox="1"/>
          <p:nvPr/>
        </p:nvSpPr>
        <p:spPr>
          <a:xfrm>
            <a:off x="1604520" y="1113840"/>
            <a:ext cx="1554480" cy="471600"/>
          </a:xfrm>
          <a:prstGeom prst="rect">
            <a:avLst/>
          </a:prstGeom>
          <a:noFill/>
          <a:ln w="0">
            <a:noFill/>
          </a:ln>
        </p:spPr>
        <p:txBody>
          <a:bodyPr lIns="90000" rIns="90000" tIns="45000" bIns="45000" anchor="t">
            <a:noAutofit/>
          </a:bodyPr>
          <a:p>
            <a:r>
              <a:rPr b="1" lang="es-ES" sz="2200" spc="-1" strike="noStrike">
                <a:solidFill>
                  <a:srgbClr val="000000"/>
                </a:solidFill>
                <a:latin typeface="Noto Sans"/>
              </a:rPr>
              <a:t>Lorem</a:t>
            </a:r>
            <a:endParaRPr b="0" lang="es-ES" sz="2200" spc="-1" strike="noStrike">
              <a:solidFill>
                <a:srgbClr val="000000"/>
              </a:solidFill>
              <a:latin typeface="Noto Sans"/>
            </a:endParaRPr>
          </a:p>
        </p:txBody>
      </p:sp>
      <p:sp>
        <p:nvSpPr>
          <p:cNvPr id="263" name=""/>
          <p:cNvSpPr txBox="1"/>
          <p:nvPr/>
        </p:nvSpPr>
        <p:spPr>
          <a:xfrm>
            <a:off x="2873520" y="4037760"/>
            <a:ext cx="3200400" cy="1132920"/>
          </a:xfrm>
          <a:prstGeom prst="rect">
            <a:avLst/>
          </a:prstGeom>
          <a:noFill/>
          <a:ln w="0">
            <a:noFill/>
          </a:ln>
        </p:spPr>
        <p:txBody>
          <a:bodyPr lIns="90000" rIns="90000" tIns="45000" bIns="45000" anchor="t">
            <a:noAutofit/>
          </a:bodyPr>
          <a:p>
            <a:r>
              <a:rPr b="0" lang="es-ES" sz="1500" spc="-1" strike="noStrike">
                <a:solidFill>
                  <a:srgbClr val="666666"/>
                </a:solidFill>
                <a:latin typeface="Noto Sans"/>
              </a:rPr>
              <a:t>Lorem ipsum dolor sit amet, consectetur adipiscing elit, sed do eiusmod tempor incididunt ut labore et dolore magna aliqua. </a:t>
            </a:r>
            <a:endParaRPr b="0" lang="es-ES" sz="1500" spc="-1" strike="noStrike">
              <a:solidFill>
                <a:srgbClr val="000000"/>
              </a:solidFill>
              <a:latin typeface="Noto Sans"/>
            </a:endParaRPr>
          </a:p>
        </p:txBody>
      </p:sp>
      <p:sp>
        <p:nvSpPr>
          <p:cNvPr id="264" name=""/>
          <p:cNvSpPr txBox="1"/>
          <p:nvPr/>
        </p:nvSpPr>
        <p:spPr>
          <a:xfrm>
            <a:off x="3524760" y="3627360"/>
            <a:ext cx="1554480" cy="471600"/>
          </a:xfrm>
          <a:prstGeom prst="rect">
            <a:avLst/>
          </a:prstGeom>
          <a:noFill/>
          <a:ln w="0">
            <a:noFill/>
          </a:ln>
        </p:spPr>
        <p:txBody>
          <a:bodyPr lIns="90000" rIns="90000" tIns="45000" bIns="45000" anchor="t">
            <a:noAutofit/>
          </a:bodyPr>
          <a:p>
            <a:r>
              <a:rPr b="1" lang="es-ES" sz="2200" spc="-1" strike="noStrike">
                <a:solidFill>
                  <a:srgbClr val="000000"/>
                </a:solidFill>
                <a:latin typeface="Noto Sans"/>
              </a:rPr>
              <a:t>Ipsum</a:t>
            </a:r>
            <a:endParaRPr b="0" lang="es-ES" sz="2200" spc="-1" strike="noStrike">
              <a:solidFill>
                <a:srgbClr val="000000"/>
              </a:solidFill>
              <a:latin typeface="Noto Sans"/>
            </a:endParaRPr>
          </a:p>
        </p:txBody>
      </p:sp>
      <p:sp>
        <p:nvSpPr>
          <p:cNvPr id="265" name=""/>
          <p:cNvSpPr txBox="1"/>
          <p:nvPr/>
        </p:nvSpPr>
        <p:spPr>
          <a:xfrm>
            <a:off x="6714000" y="4084560"/>
            <a:ext cx="3200400" cy="1132920"/>
          </a:xfrm>
          <a:prstGeom prst="rect">
            <a:avLst/>
          </a:prstGeom>
          <a:noFill/>
          <a:ln w="0">
            <a:noFill/>
          </a:ln>
        </p:spPr>
        <p:txBody>
          <a:bodyPr lIns="90000" rIns="90000" tIns="45000" bIns="45000" anchor="t">
            <a:noAutofit/>
          </a:bodyPr>
          <a:p>
            <a:r>
              <a:rPr b="0" lang="es-ES" sz="1500" spc="-1" strike="noStrike">
                <a:solidFill>
                  <a:srgbClr val="666666"/>
                </a:solidFill>
                <a:latin typeface="Noto Sans"/>
              </a:rPr>
              <a:t>Lorem ipsum dolor sit amet, consectetur adipiscing elit, sed do eiusmod tempor incididunt ut labore et dolore magna aliqua. </a:t>
            </a:r>
            <a:endParaRPr b="0" lang="es-ES" sz="1500" spc="-1" strike="noStrike">
              <a:solidFill>
                <a:srgbClr val="000000"/>
              </a:solidFill>
              <a:latin typeface="Noto Sans"/>
            </a:endParaRPr>
          </a:p>
        </p:txBody>
      </p:sp>
      <p:sp>
        <p:nvSpPr>
          <p:cNvPr id="266" name=""/>
          <p:cNvSpPr txBox="1"/>
          <p:nvPr/>
        </p:nvSpPr>
        <p:spPr>
          <a:xfrm>
            <a:off x="7365240" y="3674160"/>
            <a:ext cx="1554480" cy="471600"/>
          </a:xfrm>
          <a:prstGeom prst="rect">
            <a:avLst/>
          </a:prstGeom>
          <a:noFill/>
          <a:ln w="0">
            <a:noFill/>
          </a:ln>
        </p:spPr>
        <p:txBody>
          <a:bodyPr lIns="90000" rIns="90000" tIns="45000" bIns="45000" anchor="t">
            <a:noAutofit/>
          </a:bodyPr>
          <a:p>
            <a:r>
              <a:rPr b="1" lang="es-ES" sz="2200" spc="-1" strike="noStrike">
                <a:solidFill>
                  <a:srgbClr val="000000"/>
                </a:solidFill>
                <a:latin typeface="Noto Sans"/>
              </a:rPr>
              <a:t>Sit</a:t>
            </a:r>
            <a:endParaRPr b="0" lang="es-ES" sz="2200" spc="-1" strike="noStrike">
              <a:solidFill>
                <a:srgbClr val="000000"/>
              </a:solidFill>
              <a:latin typeface="Noto Sans"/>
            </a:endParaRPr>
          </a:p>
        </p:txBody>
      </p:sp>
      <p:sp>
        <p:nvSpPr>
          <p:cNvPr id="267" name=""/>
          <p:cNvSpPr txBox="1"/>
          <p:nvPr/>
        </p:nvSpPr>
        <p:spPr>
          <a:xfrm>
            <a:off x="5068080" y="1524240"/>
            <a:ext cx="3200400" cy="1132920"/>
          </a:xfrm>
          <a:prstGeom prst="rect">
            <a:avLst/>
          </a:prstGeom>
          <a:noFill/>
          <a:ln w="0">
            <a:noFill/>
          </a:ln>
        </p:spPr>
        <p:txBody>
          <a:bodyPr lIns="90000" rIns="90000" tIns="45000" bIns="45000" anchor="t">
            <a:noAutofit/>
          </a:bodyPr>
          <a:p>
            <a:r>
              <a:rPr b="0" lang="es-ES" sz="1500" spc="-1" strike="noStrike">
                <a:solidFill>
                  <a:srgbClr val="666666"/>
                </a:solidFill>
                <a:latin typeface="Noto Sans"/>
              </a:rPr>
              <a:t>Lorem ipsum dolor sit amet, consectetur adipiscing elit, sed do eiusmod tempor incididunt ut labore et dolore magna aliqua. </a:t>
            </a:r>
            <a:endParaRPr b="0" lang="es-ES" sz="1500" spc="-1" strike="noStrike">
              <a:solidFill>
                <a:srgbClr val="000000"/>
              </a:solidFill>
              <a:latin typeface="Noto Sans"/>
            </a:endParaRPr>
          </a:p>
        </p:txBody>
      </p:sp>
      <p:sp>
        <p:nvSpPr>
          <p:cNvPr id="268" name=""/>
          <p:cNvSpPr txBox="1"/>
          <p:nvPr/>
        </p:nvSpPr>
        <p:spPr>
          <a:xfrm>
            <a:off x="5719320" y="1113840"/>
            <a:ext cx="1554480" cy="471600"/>
          </a:xfrm>
          <a:prstGeom prst="rect">
            <a:avLst/>
          </a:prstGeom>
          <a:noFill/>
          <a:ln w="0">
            <a:noFill/>
          </a:ln>
        </p:spPr>
        <p:txBody>
          <a:bodyPr lIns="90000" rIns="90000" tIns="45000" bIns="45000" anchor="t">
            <a:noAutofit/>
          </a:bodyPr>
          <a:p>
            <a:r>
              <a:rPr b="1" lang="es-ES" sz="2200" spc="-1" strike="noStrike">
                <a:solidFill>
                  <a:srgbClr val="000000"/>
                </a:solidFill>
                <a:latin typeface="Noto Sans"/>
              </a:rPr>
              <a:t>Dolor</a:t>
            </a:r>
            <a:endParaRPr b="0" lang="es-ES" sz="2200" spc="-1" strike="noStrike">
              <a:solidFill>
                <a:srgbClr val="000000"/>
              </a:solidFill>
              <a:latin typeface="Noto Sans"/>
            </a:endParaRPr>
          </a:p>
        </p:txBody>
      </p:sp>
      <p:sp>
        <p:nvSpPr>
          <p:cNvPr id="269" name=""/>
          <p:cNvSpPr txBox="1"/>
          <p:nvPr/>
        </p:nvSpPr>
        <p:spPr>
          <a:xfrm>
            <a:off x="496080" y="518400"/>
            <a:ext cx="1097280" cy="1129680"/>
          </a:xfrm>
          <a:prstGeom prst="rect">
            <a:avLst/>
          </a:prstGeom>
          <a:noFill/>
          <a:ln w="0">
            <a:noFill/>
          </a:ln>
        </p:spPr>
        <p:txBody>
          <a:bodyPr lIns="90000" rIns="90000" tIns="45000" bIns="45000" anchor="t">
            <a:noAutofit/>
          </a:bodyPr>
          <a:p>
            <a:r>
              <a:rPr b="0" lang="es-ES" sz="6000" spc="-1" strike="noStrike">
                <a:solidFill>
                  <a:srgbClr val="000000"/>
                </a:solidFill>
                <a:latin typeface="Noto Sans"/>
              </a:rPr>
              <a:t>01</a:t>
            </a:r>
            <a:endParaRPr b="0" lang="es-ES" sz="6000" spc="-1" strike="noStrike">
              <a:solidFill>
                <a:srgbClr val="000000"/>
              </a:solidFill>
              <a:latin typeface="Noto Sans"/>
            </a:endParaRPr>
          </a:p>
        </p:txBody>
      </p:sp>
      <p:sp>
        <p:nvSpPr>
          <p:cNvPr id="270" name=""/>
          <p:cNvSpPr txBox="1"/>
          <p:nvPr/>
        </p:nvSpPr>
        <p:spPr>
          <a:xfrm>
            <a:off x="2416320" y="3078720"/>
            <a:ext cx="1097280" cy="1129680"/>
          </a:xfrm>
          <a:prstGeom prst="rect">
            <a:avLst/>
          </a:prstGeom>
          <a:noFill/>
          <a:ln w="0">
            <a:noFill/>
          </a:ln>
        </p:spPr>
        <p:txBody>
          <a:bodyPr lIns="90000" rIns="90000" tIns="45000" bIns="45000" anchor="t">
            <a:noAutofit/>
          </a:bodyPr>
          <a:p>
            <a:r>
              <a:rPr b="0" lang="es-ES" sz="6000" spc="-1" strike="noStrike">
                <a:solidFill>
                  <a:srgbClr val="000000"/>
                </a:solidFill>
                <a:latin typeface="Noto Sans"/>
              </a:rPr>
              <a:t>02</a:t>
            </a:r>
            <a:endParaRPr b="0" lang="es-ES" sz="6000" spc="-1" strike="noStrike">
              <a:solidFill>
                <a:srgbClr val="000000"/>
              </a:solidFill>
              <a:latin typeface="Noto Sans"/>
            </a:endParaRPr>
          </a:p>
        </p:txBody>
      </p:sp>
      <p:sp>
        <p:nvSpPr>
          <p:cNvPr id="271" name=""/>
          <p:cNvSpPr txBox="1"/>
          <p:nvPr/>
        </p:nvSpPr>
        <p:spPr>
          <a:xfrm>
            <a:off x="4610880" y="577440"/>
            <a:ext cx="1097280" cy="1129680"/>
          </a:xfrm>
          <a:prstGeom prst="rect">
            <a:avLst/>
          </a:prstGeom>
          <a:noFill/>
          <a:ln w="0">
            <a:noFill/>
          </a:ln>
        </p:spPr>
        <p:txBody>
          <a:bodyPr lIns="90000" rIns="90000" tIns="45000" bIns="45000" anchor="t">
            <a:noAutofit/>
          </a:bodyPr>
          <a:p>
            <a:r>
              <a:rPr b="0" lang="es-ES" sz="6000" spc="-1" strike="noStrike">
                <a:solidFill>
                  <a:srgbClr val="000000"/>
                </a:solidFill>
                <a:latin typeface="Noto Sans"/>
              </a:rPr>
              <a:t>03</a:t>
            </a:r>
            <a:endParaRPr b="0" lang="es-ES" sz="6000" spc="-1" strike="noStrike">
              <a:solidFill>
                <a:srgbClr val="000000"/>
              </a:solidFill>
              <a:latin typeface="Noto Sans"/>
            </a:endParaRPr>
          </a:p>
        </p:txBody>
      </p:sp>
      <p:sp>
        <p:nvSpPr>
          <p:cNvPr id="272" name=""/>
          <p:cNvSpPr txBox="1"/>
          <p:nvPr/>
        </p:nvSpPr>
        <p:spPr>
          <a:xfrm>
            <a:off x="6256800" y="3137760"/>
            <a:ext cx="1097280" cy="1129680"/>
          </a:xfrm>
          <a:prstGeom prst="rect">
            <a:avLst/>
          </a:prstGeom>
          <a:noFill/>
          <a:ln w="0">
            <a:noFill/>
          </a:ln>
        </p:spPr>
        <p:txBody>
          <a:bodyPr lIns="90000" rIns="90000" tIns="45000" bIns="45000" anchor="t">
            <a:noAutofit/>
          </a:bodyPr>
          <a:p>
            <a:r>
              <a:rPr b="0" lang="es-ES" sz="6000" spc="-1" strike="noStrike">
                <a:solidFill>
                  <a:srgbClr val="000000"/>
                </a:solidFill>
                <a:latin typeface="Noto Sans"/>
              </a:rPr>
              <a:t>04</a:t>
            </a:r>
            <a:endParaRPr b="0" lang="es-ES" sz="60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
          <p:cNvSpPr txBox="1"/>
          <p:nvPr/>
        </p:nvSpPr>
        <p:spPr>
          <a:xfrm>
            <a:off x="4297680" y="2371680"/>
            <a:ext cx="3840480" cy="1334520"/>
          </a:xfrm>
          <a:prstGeom prst="rect">
            <a:avLst/>
          </a:prstGeom>
          <a:noFill/>
          <a:ln w="0">
            <a:noFill/>
          </a:ln>
        </p:spPr>
        <p:txBody>
          <a:bodyPr lIns="90000" rIns="90000" tIns="45000" bIns="45000" anchor="t">
            <a:noAutofit/>
          </a:bodyPr>
          <a:p>
            <a:r>
              <a:rPr b="0" lang="es-ES" sz="1800" spc="-1" strike="noStrike">
                <a:solidFill>
                  <a:srgbClr val="000000"/>
                </a:solidFill>
                <a:latin typeface="Noto Sans"/>
              </a:rPr>
              <a:t>Lorem ipsum dolor sit amet, consectetur adipiscing elit, sed do eiusmod tempor incididunt ut labore et dolore magna aliqua. </a:t>
            </a:r>
            <a:endParaRPr b="0" lang="es-ES" sz="1800" spc="-1" strike="noStrike">
              <a:solidFill>
                <a:srgbClr val="000000"/>
              </a:solidFill>
              <a:latin typeface="Noto Sans"/>
            </a:endParaRPr>
          </a:p>
        </p:txBody>
      </p:sp>
      <p:sp>
        <p:nvSpPr>
          <p:cNvPr id="274" name=""/>
          <p:cNvSpPr txBox="1"/>
          <p:nvPr/>
        </p:nvSpPr>
        <p:spPr>
          <a:xfrm>
            <a:off x="4317120" y="3748320"/>
            <a:ext cx="1554480" cy="366120"/>
          </a:xfrm>
          <a:prstGeom prst="rect">
            <a:avLst/>
          </a:prstGeom>
          <a:noFill/>
          <a:ln w="0">
            <a:noFill/>
          </a:ln>
        </p:spPr>
        <p:txBody>
          <a:bodyPr lIns="90000" rIns="90000" tIns="45000" bIns="45000" anchor="t">
            <a:noAutofit/>
          </a:bodyPr>
          <a:p>
            <a:r>
              <a:rPr b="0" lang="es-ES" sz="1600" spc="-1" strike="noStrike">
                <a:solidFill>
                  <a:srgbClr val="000000"/>
                </a:solidFill>
                <a:latin typeface="Noto Sans"/>
              </a:rPr>
              <a:t>- Loremus</a:t>
            </a:r>
            <a:endParaRPr b="0" lang="es-ES" sz="16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5" name=""/>
          <p:cNvGrpSpPr/>
          <p:nvPr/>
        </p:nvGrpSpPr>
        <p:grpSpPr>
          <a:xfrm>
            <a:off x="914400" y="2103120"/>
            <a:ext cx="1463040" cy="1463040"/>
            <a:chOff x="914400" y="2103120"/>
            <a:chExt cx="1463040" cy="1463040"/>
          </a:xfrm>
        </p:grpSpPr>
        <p:sp>
          <p:nvSpPr>
            <p:cNvPr id="276" name=""/>
            <p:cNvSpPr/>
            <p:nvPr/>
          </p:nvSpPr>
          <p:spPr>
            <a:xfrm>
              <a:off x="914400" y="2103120"/>
              <a:ext cx="1463040" cy="1463040"/>
            </a:xfrm>
            <a:prstGeom prst="ellipse">
              <a:avLst/>
            </a:prstGeom>
            <a:solidFill>
              <a:srgbClr val="b8dbd9"/>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pic>
          <p:nvPicPr>
            <p:cNvPr id="277" name="" descr=""/>
            <p:cNvPicPr/>
            <p:nvPr/>
          </p:nvPicPr>
          <p:blipFill>
            <a:blip r:embed="rId1">
              <a:extLst>
                <a:ext uri="{96DAC541-7B7A-43D3-8B79-37D633B846F1}">
                  <asvg:svgBlip xmlns:asvg="http://schemas.microsoft.com/office/drawing/2016/SVG/main" r:embed="rId2"/>
                </a:ext>
              </a:extLst>
            </a:blip>
            <a:stretch/>
          </p:blipFill>
          <p:spPr>
            <a:xfrm>
              <a:off x="1188720" y="2377440"/>
              <a:ext cx="914400" cy="914400"/>
            </a:xfrm>
            <a:prstGeom prst="rect">
              <a:avLst/>
            </a:prstGeom>
            <a:ln w="0">
              <a:noFill/>
            </a:ln>
          </p:spPr>
        </p:pic>
      </p:grpSp>
      <p:grpSp>
        <p:nvGrpSpPr>
          <p:cNvPr id="278" name=""/>
          <p:cNvGrpSpPr/>
          <p:nvPr/>
        </p:nvGrpSpPr>
        <p:grpSpPr>
          <a:xfrm>
            <a:off x="4297680" y="2103120"/>
            <a:ext cx="1463040" cy="1463040"/>
            <a:chOff x="4297680" y="2103120"/>
            <a:chExt cx="1463040" cy="1463040"/>
          </a:xfrm>
        </p:grpSpPr>
        <p:sp>
          <p:nvSpPr>
            <p:cNvPr id="279" name=""/>
            <p:cNvSpPr/>
            <p:nvPr/>
          </p:nvSpPr>
          <p:spPr>
            <a:xfrm>
              <a:off x="4297680" y="2103120"/>
              <a:ext cx="1463040" cy="146304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pic>
          <p:nvPicPr>
            <p:cNvPr id="280" name="" descr=""/>
            <p:cNvPicPr/>
            <p:nvPr/>
          </p:nvPicPr>
          <p:blipFill>
            <a:blip r:embed="rId3">
              <a:extLst>
                <a:ext uri="{96DAC541-7B7A-43D3-8B79-37D633B846F1}">
                  <asvg:svgBlip xmlns:asvg="http://schemas.microsoft.com/office/drawing/2016/SVG/main" r:embed="rId4"/>
                </a:ext>
              </a:extLst>
            </a:blip>
            <a:stretch/>
          </p:blipFill>
          <p:spPr>
            <a:xfrm>
              <a:off x="4572000" y="2370600"/>
              <a:ext cx="921240" cy="921240"/>
            </a:xfrm>
            <a:prstGeom prst="rect">
              <a:avLst/>
            </a:prstGeom>
            <a:ln w="0">
              <a:noFill/>
            </a:ln>
          </p:spPr>
        </p:pic>
      </p:grpSp>
      <p:grpSp>
        <p:nvGrpSpPr>
          <p:cNvPr id="281" name=""/>
          <p:cNvGrpSpPr/>
          <p:nvPr/>
        </p:nvGrpSpPr>
        <p:grpSpPr>
          <a:xfrm>
            <a:off x="7570080" y="2103120"/>
            <a:ext cx="1463040" cy="1463040"/>
            <a:chOff x="7570080" y="2103120"/>
            <a:chExt cx="1463040" cy="1463040"/>
          </a:xfrm>
        </p:grpSpPr>
        <p:sp>
          <p:nvSpPr>
            <p:cNvPr id="282" name=""/>
            <p:cNvSpPr/>
            <p:nvPr/>
          </p:nvSpPr>
          <p:spPr>
            <a:xfrm>
              <a:off x="7570080" y="2103120"/>
              <a:ext cx="1463040" cy="1463040"/>
            </a:xfrm>
            <a:prstGeom prst="ellipse">
              <a:avLst/>
            </a:prstGeom>
            <a:solidFill>
              <a:srgbClr val="2f4550"/>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pic>
          <p:nvPicPr>
            <p:cNvPr id="283" name="" descr=""/>
            <p:cNvPicPr/>
            <p:nvPr/>
          </p:nvPicPr>
          <p:blipFill>
            <a:blip r:embed="rId5">
              <a:extLst>
                <a:ext uri="{96DAC541-7B7A-43D3-8B79-37D633B846F1}">
                  <asvg:svgBlip xmlns:asvg="http://schemas.microsoft.com/office/drawing/2016/SVG/main" r:embed="rId6"/>
                </a:ext>
              </a:extLst>
            </a:blip>
            <a:stretch/>
          </p:blipFill>
          <p:spPr>
            <a:xfrm>
              <a:off x="7844400" y="2286000"/>
              <a:ext cx="993240" cy="993240"/>
            </a:xfrm>
            <a:prstGeom prst="rect">
              <a:avLst/>
            </a:prstGeom>
            <a:ln w="0">
              <a:noFill/>
            </a:ln>
          </p:spPr>
        </p:pic>
      </p:grpSp>
      <p:sp>
        <p:nvSpPr>
          <p:cNvPr id="284" name=""/>
          <p:cNvSpPr txBox="1"/>
          <p:nvPr/>
        </p:nvSpPr>
        <p:spPr>
          <a:xfrm>
            <a:off x="1005840" y="3736440"/>
            <a:ext cx="1280160" cy="401400"/>
          </a:xfrm>
          <a:prstGeom prst="rect">
            <a:avLst/>
          </a:prstGeom>
          <a:noFill/>
          <a:ln w="0">
            <a:noFill/>
          </a:ln>
        </p:spPr>
        <p:txBody>
          <a:bodyPr lIns="90000" rIns="90000" tIns="45000" bIns="45000" anchor="t">
            <a:noAutofit/>
          </a:bodyPr>
          <a:p>
            <a:pPr algn="ctr"/>
            <a:r>
              <a:rPr b="1" lang="es-ES" sz="1800" spc="-1" strike="noStrike">
                <a:solidFill>
                  <a:srgbClr val="000000"/>
                </a:solidFill>
                <a:latin typeface="Noto Sans"/>
              </a:rPr>
              <a:t>Lorem</a:t>
            </a:r>
            <a:endParaRPr b="0" lang="es-ES" sz="1800" spc="-1" strike="noStrike">
              <a:solidFill>
                <a:srgbClr val="000000"/>
              </a:solidFill>
              <a:latin typeface="Noto Sans"/>
            </a:endParaRPr>
          </a:p>
        </p:txBody>
      </p:sp>
      <p:sp>
        <p:nvSpPr>
          <p:cNvPr id="285" name=""/>
          <p:cNvSpPr txBox="1"/>
          <p:nvPr/>
        </p:nvSpPr>
        <p:spPr>
          <a:xfrm>
            <a:off x="4389120" y="3768480"/>
            <a:ext cx="1280160" cy="401400"/>
          </a:xfrm>
          <a:prstGeom prst="rect">
            <a:avLst/>
          </a:prstGeom>
          <a:noFill/>
          <a:ln w="0">
            <a:noFill/>
          </a:ln>
        </p:spPr>
        <p:txBody>
          <a:bodyPr lIns="90000" rIns="90000" tIns="45000" bIns="45000" anchor="t">
            <a:noAutofit/>
          </a:bodyPr>
          <a:p>
            <a:pPr algn="ctr"/>
            <a:r>
              <a:rPr b="1" lang="es-ES" sz="1800" spc="-1" strike="noStrike">
                <a:solidFill>
                  <a:srgbClr val="000000"/>
                </a:solidFill>
                <a:latin typeface="Noto Sans"/>
              </a:rPr>
              <a:t>Ipsum</a:t>
            </a:r>
            <a:endParaRPr b="0" lang="es-ES" sz="1800" spc="-1" strike="noStrike">
              <a:solidFill>
                <a:srgbClr val="000000"/>
              </a:solidFill>
              <a:latin typeface="Noto Sans"/>
            </a:endParaRPr>
          </a:p>
        </p:txBody>
      </p:sp>
      <p:sp>
        <p:nvSpPr>
          <p:cNvPr id="286" name=""/>
          <p:cNvSpPr txBox="1"/>
          <p:nvPr/>
        </p:nvSpPr>
        <p:spPr>
          <a:xfrm>
            <a:off x="7661520" y="3749040"/>
            <a:ext cx="1280160" cy="401400"/>
          </a:xfrm>
          <a:prstGeom prst="rect">
            <a:avLst/>
          </a:prstGeom>
          <a:noFill/>
          <a:ln w="0">
            <a:noFill/>
          </a:ln>
        </p:spPr>
        <p:txBody>
          <a:bodyPr lIns="90000" rIns="90000" tIns="45000" bIns="45000" anchor="t">
            <a:noAutofit/>
          </a:bodyPr>
          <a:p>
            <a:pPr algn="ctr"/>
            <a:r>
              <a:rPr b="1" lang="es-ES" sz="1800" spc="-1" strike="noStrike">
                <a:solidFill>
                  <a:srgbClr val="000000"/>
                </a:solidFill>
                <a:latin typeface="Noto Sans"/>
              </a:rPr>
              <a:t>Dolor</a:t>
            </a:r>
            <a:endParaRPr b="0" lang="es-ES" sz="1800" spc="-1" strike="noStrike">
              <a:solidFill>
                <a:srgbClr val="000000"/>
              </a:solidFill>
              <a:latin typeface="Noto Sans"/>
            </a:endParaRPr>
          </a:p>
        </p:txBody>
      </p:sp>
      <p:sp>
        <p:nvSpPr>
          <p:cNvPr id="287" name=""/>
          <p:cNvSpPr txBox="1"/>
          <p:nvPr/>
        </p:nvSpPr>
        <p:spPr>
          <a:xfrm>
            <a:off x="365760" y="4088520"/>
            <a:ext cx="2874240" cy="1654200"/>
          </a:xfrm>
          <a:prstGeom prst="rect">
            <a:avLst/>
          </a:prstGeom>
          <a:noFill/>
          <a:ln w="0">
            <a:noFill/>
          </a:ln>
        </p:spPr>
        <p:txBody>
          <a:bodyPr lIns="90000" rIns="90000" tIns="45000" bIns="45000" anchor="t">
            <a:noAutofit/>
          </a:bodyPr>
          <a:p>
            <a:pPr algn="ctr"/>
            <a:r>
              <a:rPr b="0" lang="es-ES" sz="1500" spc="-1" strike="noStrike">
                <a:solidFill>
                  <a:srgbClr val="666666"/>
                </a:solidFill>
                <a:latin typeface="Noto Sans"/>
              </a:rPr>
              <a:t>Lorem ipsum dolor sit amet, consectetur adipiscing elit, sed do eiusmod tempor incididunt ut labore et dolore magna aliqua. </a:t>
            </a:r>
            <a:endParaRPr b="0" lang="es-ES" sz="1500" spc="-1" strike="noStrike">
              <a:solidFill>
                <a:srgbClr val="000000"/>
              </a:solidFill>
              <a:latin typeface="Noto Sans"/>
            </a:endParaRPr>
          </a:p>
        </p:txBody>
      </p:sp>
      <p:sp>
        <p:nvSpPr>
          <p:cNvPr id="288" name=""/>
          <p:cNvSpPr txBox="1"/>
          <p:nvPr/>
        </p:nvSpPr>
        <p:spPr>
          <a:xfrm>
            <a:off x="3600000" y="4088880"/>
            <a:ext cx="2782080" cy="1654200"/>
          </a:xfrm>
          <a:prstGeom prst="rect">
            <a:avLst/>
          </a:prstGeom>
          <a:noFill/>
          <a:ln w="0">
            <a:noFill/>
          </a:ln>
        </p:spPr>
        <p:txBody>
          <a:bodyPr lIns="90000" rIns="90000" tIns="45000" bIns="45000" anchor="t">
            <a:noAutofit/>
          </a:bodyPr>
          <a:p>
            <a:pPr algn="ctr"/>
            <a:r>
              <a:rPr b="0" lang="es-ES" sz="1500" spc="-1" strike="noStrike">
                <a:solidFill>
                  <a:srgbClr val="666666"/>
                </a:solidFill>
                <a:latin typeface="Noto Sans"/>
              </a:rPr>
              <a:t>Lorem ipsum dolor sit amet, consectetur adipiscing elit, sed do eiusmod tempor incididunt ut labore et dolore magna aliqua. </a:t>
            </a:r>
            <a:endParaRPr b="0" lang="es-ES" sz="1500" spc="-1" strike="noStrike">
              <a:solidFill>
                <a:srgbClr val="000000"/>
              </a:solidFill>
              <a:latin typeface="Noto Sans"/>
            </a:endParaRPr>
          </a:p>
        </p:txBody>
      </p:sp>
      <p:sp>
        <p:nvSpPr>
          <p:cNvPr id="289" name=""/>
          <p:cNvSpPr txBox="1"/>
          <p:nvPr/>
        </p:nvSpPr>
        <p:spPr>
          <a:xfrm>
            <a:off x="6840000" y="4089240"/>
            <a:ext cx="2818080" cy="1654200"/>
          </a:xfrm>
          <a:prstGeom prst="rect">
            <a:avLst/>
          </a:prstGeom>
          <a:noFill/>
          <a:ln w="0">
            <a:noFill/>
          </a:ln>
        </p:spPr>
        <p:txBody>
          <a:bodyPr lIns="90000" rIns="90000" tIns="45000" bIns="45000" anchor="t">
            <a:noAutofit/>
          </a:bodyPr>
          <a:p>
            <a:pPr algn="ctr"/>
            <a:r>
              <a:rPr b="0" lang="es-ES" sz="1500" spc="-1" strike="noStrike">
                <a:solidFill>
                  <a:srgbClr val="666666"/>
                </a:solidFill>
                <a:latin typeface="Noto Sans"/>
              </a:rPr>
              <a:t>Lorem ipsum dolor sit amet, consectetur adipiscing elit, sed do eiusmod tempor incididunt ut labore et dolore magna aliqua. </a:t>
            </a:r>
            <a:endParaRPr b="0" lang="es-ES" sz="1500" spc="-1" strike="noStrike">
              <a:solidFill>
                <a:srgbClr val="000000"/>
              </a:solidFill>
              <a:latin typeface="Noto Sans"/>
            </a:endParaRPr>
          </a:p>
        </p:txBody>
      </p:sp>
      <p:grpSp>
        <p:nvGrpSpPr>
          <p:cNvPr id="290" name=""/>
          <p:cNvGrpSpPr/>
          <p:nvPr/>
        </p:nvGrpSpPr>
        <p:grpSpPr>
          <a:xfrm>
            <a:off x="4445640" y="1542960"/>
            <a:ext cx="1188720" cy="274320"/>
            <a:chOff x="4445640" y="1542960"/>
            <a:chExt cx="1188720" cy="274320"/>
          </a:xfrm>
        </p:grpSpPr>
        <p:sp>
          <p:nvSpPr>
            <p:cNvPr id="291" name=""/>
            <p:cNvSpPr/>
            <p:nvPr/>
          </p:nvSpPr>
          <p:spPr>
            <a:xfrm>
              <a:off x="4445640" y="1542960"/>
              <a:ext cx="274320" cy="274320"/>
            </a:xfrm>
            <a:prstGeom prst="ellipse">
              <a:avLst/>
            </a:prstGeom>
            <a:solidFill>
              <a:srgbClr val="b8dbd9"/>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000000"/>
                </a:solidFill>
                <a:latin typeface="Noto Sans"/>
              </a:endParaRPr>
            </a:p>
          </p:txBody>
        </p:sp>
        <p:sp>
          <p:nvSpPr>
            <p:cNvPr id="292" name=""/>
            <p:cNvSpPr/>
            <p:nvPr/>
          </p:nvSpPr>
          <p:spPr>
            <a:xfrm>
              <a:off x="4902840" y="1542960"/>
              <a:ext cx="274320" cy="274320"/>
            </a:xfrm>
            <a:prstGeom prst="ellipse">
              <a:avLst/>
            </a:prstGeom>
            <a:solidFill>
              <a:srgbClr val="586f7c"/>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sp>
          <p:nvSpPr>
            <p:cNvPr id="293" name=""/>
            <p:cNvSpPr/>
            <p:nvPr/>
          </p:nvSpPr>
          <p:spPr>
            <a:xfrm>
              <a:off x="5360040" y="1542960"/>
              <a:ext cx="274320" cy="27432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endParaRPr b="0" lang="es-ES" sz="1800" spc="-1" strike="noStrike">
                <a:solidFill>
                  <a:srgbClr val="ffffff"/>
                </a:solidFill>
                <a:latin typeface="Noto Sans"/>
              </a:endParaRPr>
            </a:p>
          </p:txBody>
        </p:sp>
      </p:grpSp>
      <p:sp>
        <p:nvSpPr>
          <p:cNvPr id="294"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
          <p:cNvSpPr/>
          <p:nvPr/>
        </p:nvSpPr>
        <p:spPr>
          <a:xfrm>
            <a:off x="5873400" y="1190520"/>
            <a:ext cx="4094280" cy="4094280"/>
          </a:xfrm>
          <a:custGeom>
            <a:avLst/>
            <a:gdLst/>
            <a:ahLst/>
            <a:rect l="0" t="0" r="r" b="b"/>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1"/>
            <a:stretch/>
          </a:blipFill>
          <a:ln w="0">
            <a:noFill/>
          </a:ln>
        </p:spPr>
        <p:txBody>
          <a:bodyPr lIns="90000" rIns="90000" tIns="45000" bIns="45000" anchor="ctr" anchorCtr="1">
            <a:noAutofit/>
          </a:bodyPr>
          <a:p>
            <a:endParaRPr b="0" lang="es-ES" sz="1800" spc="-1" strike="noStrike">
              <a:solidFill>
                <a:srgbClr val="000000"/>
              </a:solidFill>
              <a:latin typeface="Noto Sans"/>
            </a:endParaRPr>
          </a:p>
        </p:txBody>
      </p:sp>
      <p:sp>
        <p:nvSpPr>
          <p:cNvPr id="296"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endParaRPr b="1" lang="es-ES" sz="4400" spc="-1" strike="noStrike">
              <a:solidFill>
                <a:srgbClr val="000000"/>
              </a:solidFill>
              <a:latin typeface="Noto Sans"/>
            </a:endParaRPr>
          </a:p>
        </p:txBody>
      </p:sp>
      <p:sp>
        <p:nvSpPr>
          <p:cNvPr id="297" name="PlaceHolder 2"/>
          <p:cNvSpPr>
            <a:spLocks noGrp="1"/>
          </p:cNvSpPr>
          <p:nvPr>
            <p:ph/>
          </p:nvPr>
        </p:nvSpPr>
        <p:spPr>
          <a:xfrm>
            <a:off x="468000" y="1800000"/>
            <a:ext cx="6163200" cy="3288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LibreOffice/24.2.6.2$Windows_X86_64 LibreOffice_project/ef66aa7e36a1bb8e65bfbc63aba53045a14d0871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2025-04-26T17:11:33Z</dcterms:created>
  <dc:creator/>
  <dc:description>Credits:
Illustrations by Pixeltrue https://icons8.com/illustrations/author/5ec7b0e101d0360016f3d1b3 on icon8 (master slide "Table of content")
Photo by Dave Hoefler https://unsplash.com/fr/@iamthedave on Unsplash https://unsplash.com/fr/licence (slide 9)
    </dc:description>
  <dc:language>es-ES</dc:language>
  <cp:lastModifiedBy/>
  <dcterms:modified xsi:type="dcterms:W3CDTF">2025-04-26T17:12:08Z</dcterms:modified>
  <cp:revision>2</cp:revision>
  <dc:subject/>
  <dc:title>Grey Elegant</dc:title>
</cp:coreProperties>
</file>